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7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8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4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5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16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20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21.xml" ContentType="application/vnd.openxmlformats-officedocument.presentationml.notesSlide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notesSlides/notesSlide22.xml" ContentType="application/vnd.openxmlformats-officedocument.presentationml.notesSlide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notesSlides/notesSlide23.xml" ContentType="application/vnd.openxmlformats-officedocument.presentationml.notesSlide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notesSlides/notesSlide26.xml" ContentType="application/vnd.openxmlformats-officedocument.presentationml.notesSlide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diagrams/data25.xml" ContentType="application/vnd.openxmlformats-officedocument.drawingml.diagramData+xml"/>
  <Override PartName="/ppt/diagrams/layout25.xml" ContentType="application/vnd.openxmlformats-officedocument.drawingml.diagramLayout+xml"/>
  <Override PartName="/ppt/diagrams/quickStyle25.xml" ContentType="application/vnd.openxmlformats-officedocument.drawingml.diagramStyle+xml"/>
  <Override PartName="/ppt/diagrams/colors25.xml" ContentType="application/vnd.openxmlformats-officedocument.drawingml.diagramColors+xml"/>
  <Override PartName="/ppt/diagrams/drawing25.xml" ContentType="application/vnd.ms-office.drawingml.diagramDrawing+xml"/>
  <Override PartName="/ppt/notesSlides/notesSlide44.xml" ContentType="application/vnd.openxmlformats-officedocument.presentationml.notesSlide+xml"/>
  <Override PartName="/ppt/diagrams/data26.xml" ContentType="application/vnd.openxmlformats-officedocument.drawingml.diagramData+xml"/>
  <Override PartName="/ppt/diagrams/layout26.xml" ContentType="application/vnd.openxmlformats-officedocument.drawingml.diagramLayout+xml"/>
  <Override PartName="/ppt/diagrams/quickStyle26.xml" ContentType="application/vnd.openxmlformats-officedocument.drawingml.diagramStyle+xml"/>
  <Override PartName="/ppt/diagrams/colors26.xml" ContentType="application/vnd.openxmlformats-officedocument.drawingml.diagramColors+xml"/>
  <Override PartName="/ppt/diagrams/drawing26.xml" ContentType="application/vnd.ms-office.drawingml.diagramDrawing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diagrams/data27.xml" ContentType="application/vnd.openxmlformats-officedocument.drawingml.diagramData+xml"/>
  <Override PartName="/ppt/diagrams/layout27.xml" ContentType="application/vnd.openxmlformats-officedocument.drawingml.diagramLayout+xml"/>
  <Override PartName="/ppt/diagrams/quickStyle27.xml" ContentType="application/vnd.openxmlformats-officedocument.drawingml.diagramStyle+xml"/>
  <Override PartName="/ppt/diagrams/colors27.xml" ContentType="application/vnd.openxmlformats-officedocument.drawingml.diagramColors+xml"/>
  <Override PartName="/ppt/diagrams/drawing27.xml" ContentType="application/vnd.ms-office.drawingml.diagramDrawing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diagrams/data28.xml" ContentType="application/vnd.openxmlformats-officedocument.drawingml.diagramData+xml"/>
  <Override PartName="/ppt/diagrams/layout28.xml" ContentType="application/vnd.openxmlformats-officedocument.drawingml.diagramLayout+xml"/>
  <Override PartName="/ppt/diagrams/quickStyle28.xml" ContentType="application/vnd.openxmlformats-officedocument.drawingml.diagramStyle+xml"/>
  <Override PartName="/ppt/diagrams/colors28.xml" ContentType="application/vnd.openxmlformats-officedocument.drawingml.diagramColors+xml"/>
  <Override PartName="/ppt/diagrams/drawing28.xml" ContentType="application/vnd.ms-office.drawingml.diagramDrawing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diagrams/data29.xml" ContentType="application/vnd.openxmlformats-officedocument.drawingml.diagramData+xml"/>
  <Override PartName="/ppt/diagrams/layout29.xml" ContentType="application/vnd.openxmlformats-officedocument.drawingml.diagramLayout+xml"/>
  <Override PartName="/ppt/diagrams/quickStyle29.xml" ContentType="application/vnd.openxmlformats-officedocument.drawingml.diagramStyle+xml"/>
  <Override PartName="/ppt/diagrams/colors29.xml" ContentType="application/vnd.openxmlformats-officedocument.drawingml.diagramColors+xml"/>
  <Override PartName="/ppt/diagrams/drawing29.xml" ContentType="application/vnd.ms-office.drawingml.diagramDrawing+xml"/>
  <Override PartName="/ppt/notesSlides/notesSlide52.xml" ContentType="application/vnd.openxmlformats-officedocument.presentationml.notesSlide+xml"/>
  <Override PartName="/ppt/diagrams/data30.xml" ContentType="application/vnd.openxmlformats-officedocument.drawingml.diagramData+xml"/>
  <Override PartName="/ppt/diagrams/layout30.xml" ContentType="application/vnd.openxmlformats-officedocument.drawingml.diagramLayout+xml"/>
  <Override PartName="/ppt/diagrams/quickStyle30.xml" ContentType="application/vnd.openxmlformats-officedocument.drawingml.diagramStyle+xml"/>
  <Override PartName="/ppt/diagrams/colors30.xml" ContentType="application/vnd.openxmlformats-officedocument.drawingml.diagramColors+xml"/>
  <Override PartName="/ppt/diagrams/drawing30.xml" ContentType="application/vnd.ms-office.drawingml.diagramDrawing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diagrams/data31.xml" ContentType="application/vnd.openxmlformats-officedocument.drawingml.diagramData+xml"/>
  <Override PartName="/ppt/diagrams/layout31.xml" ContentType="application/vnd.openxmlformats-officedocument.drawingml.diagramLayout+xml"/>
  <Override PartName="/ppt/diagrams/quickStyle31.xml" ContentType="application/vnd.openxmlformats-officedocument.drawingml.diagramStyle+xml"/>
  <Override PartName="/ppt/diagrams/colors31.xml" ContentType="application/vnd.openxmlformats-officedocument.drawingml.diagramColors+xml"/>
  <Override PartName="/ppt/diagrams/drawing31.xml" ContentType="application/vnd.ms-office.drawingml.diagramDrawing+xml"/>
  <Override PartName="/ppt/diagrams/data32.xml" ContentType="application/vnd.openxmlformats-officedocument.drawingml.diagramData+xml"/>
  <Override PartName="/ppt/diagrams/layout32.xml" ContentType="application/vnd.openxmlformats-officedocument.drawingml.diagramLayout+xml"/>
  <Override PartName="/ppt/diagrams/quickStyle32.xml" ContentType="application/vnd.openxmlformats-officedocument.drawingml.diagramStyle+xml"/>
  <Override PartName="/ppt/diagrams/colors32.xml" ContentType="application/vnd.openxmlformats-officedocument.drawingml.diagramColors+xml"/>
  <Override PartName="/ppt/diagrams/drawing32.xml" ContentType="application/vnd.ms-office.drawingml.diagramDrawing+xml"/>
  <Override PartName="/ppt/notesSlides/notesSlide56.xml" ContentType="application/vnd.openxmlformats-officedocument.presentationml.notesSlide+xml"/>
  <Override PartName="/ppt/diagrams/data33.xml" ContentType="application/vnd.openxmlformats-officedocument.drawingml.diagramData+xml"/>
  <Override PartName="/ppt/diagrams/layout33.xml" ContentType="application/vnd.openxmlformats-officedocument.drawingml.diagramLayout+xml"/>
  <Override PartName="/ppt/diagrams/quickStyle33.xml" ContentType="application/vnd.openxmlformats-officedocument.drawingml.diagramStyle+xml"/>
  <Override PartName="/ppt/diagrams/colors33.xml" ContentType="application/vnd.openxmlformats-officedocument.drawingml.diagramColors+xml"/>
  <Override PartName="/ppt/diagrams/drawing33.xml" ContentType="application/vnd.ms-office.drawingml.diagramDrawing+xml"/>
  <Override PartName="/ppt/notesSlides/notesSlide57.xml" ContentType="application/vnd.openxmlformats-officedocument.presentationml.notesSlide+xml"/>
  <Override PartName="/ppt/diagrams/data34.xml" ContentType="application/vnd.openxmlformats-officedocument.drawingml.diagramData+xml"/>
  <Override PartName="/ppt/diagrams/layout34.xml" ContentType="application/vnd.openxmlformats-officedocument.drawingml.diagramLayout+xml"/>
  <Override PartName="/ppt/diagrams/quickStyle34.xml" ContentType="application/vnd.openxmlformats-officedocument.drawingml.diagramStyle+xml"/>
  <Override PartName="/ppt/diagrams/colors34.xml" ContentType="application/vnd.openxmlformats-officedocument.drawingml.diagramColors+xml"/>
  <Override PartName="/ppt/diagrams/drawing34.xml" ContentType="application/vnd.ms-office.drawingml.diagramDrawing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diagrams/data35.xml" ContentType="application/vnd.openxmlformats-officedocument.drawingml.diagramData+xml"/>
  <Override PartName="/ppt/diagrams/layout35.xml" ContentType="application/vnd.openxmlformats-officedocument.drawingml.diagramLayout+xml"/>
  <Override PartName="/ppt/diagrams/quickStyle35.xml" ContentType="application/vnd.openxmlformats-officedocument.drawingml.diagramStyle+xml"/>
  <Override PartName="/ppt/diagrams/colors35.xml" ContentType="application/vnd.openxmlformats-officedocument.drawingml.diagramColors+xml"/>
  <Override PartName="/ppt/diagrams/drawing35.xml" ContentType="application/vnd.ms-office.drawingml.diagramDrawing+xml"/>
  <Override PartName="/ppt/notesSlides/notesSlide62.xml" ContentType="application/vnd.openxmlformats-officedocument.presentationml.notesSlide+xml"/>
  <Override PartName="/ppt/diagrams/data36.xml" ContentType="application/vnd.openxmlformats-officedocument.drawingml.diagramData+xml"/>
  <Override PartName="/ppt/diagrams/layout36.xml" ContentType="application/vnd.openxmlformats-officedocument.drawingml.diagramLayout+xml"/>
  <Override PartName="/ppt/diagrams/quickStyle36.xml" ContentType="application/vnd.openxmlformats-officedocument.drawingml.diagramStyle+xml"/>
  <Override PartName="/ppt/diagrams/colors36.xml" ContentType="application/vnd.openxmlformats-officedocument.drawingml.diagramColors+xml"/>
  <Override PartName="/ppt/diagrams/drawing36.xml" ContentType="application/vnd.ms-office.drawingml.diagramDrawing+xml"/>
  <Override PartName="/ppt/notesSlides/notesSlide63.xml" ContentType="application/vnd.openxmlformats-officedocument.presentationml.notesSlide+xml"/>
  <Override PartName="/ppt/diagrams/data37.xml" ContentType="application/vnd.openxmlformats-officedocument.drawingml.diagramData+xml"/>
  <Override PartName="/ppt/diagrams/layout37.xml" ContentType="application/vnd.openxmlformats-officedocument.drawingml.diagramLayout+xml"/>
  <Override PartName="/ppt/diagrams/quickStyle37.xml" ContentType="application/vnd.openxmlformats-officedocument.drawingml.diagramStyle+xml"/>
  <Override PartName="/ppt/diagrams/colors37.xml" ContentType="application/vnd.openxmlformats-officedocument.drawingml.diagramColors+xml"/>
  <Override PartName="/ppt/diagrams/drawing37.xml" ContentType="application/vnd.ms-office.drawingml.diagramDrawing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diagrams/data38.xml" ContentType="application/vnd.openxmlformats-officedocument.drawingml.diagramData+xml"/>
  <Override PartName="/ppt/diagrams/layout38.xml" ContentType="application/vnd.openxmlformats-officedocument.drawingml.diagramLayout+xml"/>
  <Override PartName="/ppt/diagrams/quickStyle38.xml" ContentType="application/vnd.openxmlformats-officedocument.drawingml.diagramStyle+xml"/>
  <Override PartName="/ppt/diagrams/colors38.xml" ContentType="application/vnd.openxmlformats-officedocument.drawingml.diagramColors+xml"/>
  <Override PartName="/ppt/diagrams/drawing38.xml" ContentType="application/vnd.ms-office.drawingml.diagramDrawing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diagrams/data39.xml" ContentType="application/vnd.openxmlformats-officedocument.drawingml.diagramData+xml"/>
  <Override PartName="/ppt/diagrams/layout39.xml" ContentType="application/vnd.openxmlformats-officedocument.drawingml.diagramLayout+xml"/>
  <Override PartName="/ppt/diagrams/quickStyle39.xml" ContentType="application/vnd.openxmlformats-officedocument.drawingml.diagramStyle+xml"/>
  <Override PartName="/ppt/diagrams/colors39.xml" ContentType="application/vnd.openxmlformats-officedocument.drawingml.diagramColors+xml"/>
  <Override PartName="/ppt/diagrams/drawing39.xml" ContentType="application/vnd.ms-office.drawingml.diagramDrawing+xml"/>
  <Override PartName="/ppt/notesSlides/notesSlide69.xml" ContentType="application/vnd.openxmlformats-officedocument.presentationml.notesSlide+xml"/>
  <Override PartName="/ppt/diagrams/data40.xml" ContentType="application/vnd.openxmlformats-officedocument.drawingml.diagramData+xml"/>
  <Override PartName="/ppt/diagrams/layout40.xml" ContentType="application/vnd.openxmlformats-officedocument.drawingml.diagramLayout+xml"/>
  <Override PartName="/ppt/diagrams/quickStyle40.xml" ContentType="application/vnd.openxmlformats-officedocument.drawingml.diagramStyle+xml"/>
  <Override PartName="/ppt/diagrams/colors40.xml" ContentType="application/vnd.openxmlformats-officedocument.drawingml.diagramColors+xml"/>
  <Override PartName="/ppt/diagrams/drawing40.xml" ContentType="application/vnd.ms-office.drawingml.diagramDrawing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diagrams/data41.xml" ContentType="application/vnd.openxmlformats-officedocument.drawingml.diagramData+xml"/>
  <Override PartName="/ppt/diagrams/layout41.xml" ContentType="application/vnd.openxmlformats-officedocument.drawingml.diagramLayout+xml"/>
  <Override PartName="/ppt/diagrams/quickStyle41.xml" ContentType="application/vnd.openxmlformats-officedocument.drawingml.diagramStyle+xml"/>
  <Override PartName="/ppt/diagrams/colors41.xml" ContentType="application/vnd.openxmlformats-officedocument.drawingml.diagramColors+xml"/>
  <Override PartName="/ppt/diagrams/drawing41.xml" ContentType="application/vnd.ms-office.drawingml.diagramDrawing+xml"/>
  <Override PartName="/ppt/notesSlides/notesSlide72.xml" ContentType="application/vnd.openxmlformats-officedocument.presentationml.notesSlide+xml"/>
  <Override PartName="/ppt/diagrams/data42.xml" ContentType="application/vnd.openxmlformats-officedocument.drawingml.diagramData+xml"/>
  <Override PartName="/ppt/diagrams/layout42.xml" ContentType="application/vnd.openxmlformats-officedocument.drawingml.diagramLayout+xml"/>
  <Override PartName="/ppt/diagrams/quickStyle42.xml" ContentType="application/vnd.openxmlformats-officedocument.drawingml.diagramStyle+xml"/>
  <Override PartName="/ppt/diagrams/colors42.xml" ContentType="application/vnd.openxmlformats-officedocument.drawingml.diagramColors+xml"/>
  <Override PartName="/ppt/diagrams/drawing42.xml" ContentType="application/vnd.ms-office.drawingml.diagramDrawing+xml"/>
  <Override PartName="/ppt/notesSlides/notesSlide73.xml" ContentType="application/vnd.openxmlformats-officedocument.presentationml.notesSlide+xml"/>
  <Override PartName="/ppt/diagrams/data43.xml" ContentType="application/vnd.openxmlformats-officedocument.drawingml.diagramData+xml"/>
  <Override PartName="/ppt/diagrams/layout43.xml" ContentType="application/vnd.openxmlformats-officedocument.drawingml.diagramLayout+xml"/>
  <Override PartName="/ppt/diagrams/quickStyle43.xml" ContentType="application/vnd.openxmlformats-officedocument.drawingml.diagramStyle+xml"/>
  <Override PartName="/ppt/diagrams/colors43.xml" ContentType="application/vnd.openxmlformats-officedocument.drawingml.diagramColors+xml"/>
  <Override PartName="/ppt/diagrams/drawing43.xml" ContentType="application/vnd.ms-office.drawingml.diagramDrawing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diagrams/data44.xml" ContentType="application/vnd.openxmlformats-officedocument.drawingml.diagramData+xml"/>
  <Override PartName="/ppt/diagrams/layout44.xml" ContentType="application/vnd.openxmlformats-officedocument.drawingml.diagramLayout+xml"/>
  <Override PartName="/ppt/diagrams/quickStyle44.xml" ContentType="application/vnd.openxmlformats-officedocument.drawingml.diagramStyle+xml"/>
  <Override PartName="/ppt/diagrams/colors44.xml" ContentType="application/vnd.openxmlformats-officedocument.drawingml.diagramColors+xml"/>
  <Override PartName="/ppt/diagrams/drawing44.xml" ContentType="application/vnd.ms-office.drawingml.diagramDrawing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diagrams/data45.xml" ContentType="application/vnd.openxmlformats-officedocument.drawingml.diagramData+xml"/>
  <Override PartName="/ppt/diagrams/layout45.xml" ContentType="application/vnd.openxmlformats-officedocument.drawingml.diagramLayout+xml"/>
  <Override PartName="/ppt/diagrams/quickStyle45.xml" ContentType="application/vnd.openxmlformats-officedocument.drawingml.diagramStyle+xml"/>
  <Override PartName="/ppt/diagrams/colors45.xml" ContentType="application/vnd.openxmlformats-officedocument.drawingml.diagramColors+xml"/>
  <Override PartName="/ppt/diagrams/drawing45.xml" ContentType="application/vnd.ms-office.drawingml.diagramDrawing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diagrams/data46.xml" ContentType="application/vnd.openxmlformats-officedocument.drawingml.diagramData+xml"/>
  <Override PartName="/ppt/diagrams/layout46.xml" ContentType="application/vnd.openxmlformats-officedocument.drawingml.diagramLayout+xml"/>
  <Override PartName="/ppt/diagrams/quickStyle46.xml" ContentType="application/vnd.openxmlformats-officedocument.drawingml.diagramStyle+xml"/>
  <Override PartName="/ppt/diagrams/colors46.xml" ContentType="application/vnd.openxmlformats-officedocument.drawingml.diagramColors+xml"/>
  <Override PartName="/ppt/diagrams/drawing46.xml" ContentType="application/vnd.ms-office.drawingml.diagramDrawing+xml"/>
  <Override PartName="/ppt/notesSlides/notesSlide83.xml" ContentType="application/vnd.openxmlformats-officedocument.presentationml.notesSlide+xml"/>
  <Override PartName="/ppt/diagrams/data47.xml" ContentType="application/vnd.openxmlformats-officedocument.drawingml.diagramData+xml"/>
  <Override PartName="/ppt/diagrams/layout47.xml" ContentType="application/vnd.openxmlformats-officedocument.drawingml.diagramLayout+xml"/>
  <Override PartName="/ppt/diagrams/quickStyle47.xml" ContentType="application/vnd.openxmlformats-officedocument.drawingml.diagramStyle+xml"/>
  <Override PartName="/ppt/diagrams/colors47.xml" ContentType="application/vnd.openxmlformats-officedocument.drawingml.diagramColors+xml"/>
  <Override PartName="/ppt/diagrams/drawing47.xml" ContentType="application/vnd.ms-office.drawingml.diagramDrawing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diagrams/data48.xml" ContentType="application/vnd.openxmlformats-officedocument.drawingml.diagramData+xml"/>
  <Override PartName="/ppt/diagrams/layout48.xml" ContentType="application/vnd.openxmlformats-officedocument.drawingml.diagramLayout+xml"/>
  <Override PartName="/ppt/diagrams/quickStyle48.xml" ContentType="application/vnd.openxmlformats-officedocument.drawingml.diagramStyle+xml"/>
  <Override PartName="/ppt/diagrams/colors48.xml" ContentType="application/vnd.openxmlformats-officedocument.drawingml.diagramColors+xml"/>
  <Override PartName="/ppt/diagrams/drawing48.xml" ContentType="application/vnd.ms-office.drawingml.diagramDrawing+xml"/>
  <Override PartName="/ppt/notesSlides/notesSlide88.xml" ContentType="application/vnd.openxmlformats-officedocument.presentationml.notesSlide+xml"/>
  <Override PartName="/ppt/diagrams/data49.xml" ContentType="application/vnd.openxmlformats-officedocument.drawingml.diagramData+xml"/>
  <Override PartName="/ppt/diagrams/layout49.xml" ContentType="application/vnd.openxmlformats-officedocument.drawingml.diagramLayout+xml"/>
  <Override PartName="/ppt/diagrams/quickStyle49.xml" ContentType="application/vnd.openxmlformats-officedocument.drawingml.diagramStyle+xml"/>
  <Override PartName="/ppt/diagrams/colors49.xml" ContentType="application/vnd.openxmlformats-officedocument.drawingml.diagramColors+xml"/>
  <Override PartName="/ppt/diagrams/drawing49.xml" ContentType="application/vnd.ms-office.drawingml.diagramDrawing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diagrams/data50.xml" ContentType="application/vnd.openxmlformats-officedocument.drawingml.diagramData+xml"/>
  <Override PartName="/ppt/diagrams/layout50.xml" ContentType="application/vnd.openxmlformats-officedocument.drawingml.diagramLayout+xml"/>
  <Override PartName="/ppt/diagrams/quickStyle50.xml" ContentType="application/vnd.openxmlformats-officedocument.drawingml.diagramStyle+xml"/>
  <Override PartName="/ppt/diagrams/colors50.xml" ContentType="application/vnd.openxmlformats-officedocument.drawingml.diagramColors+xml"/>
  <Override PartName="/ppt/diagrams/drawing50.xml" ContentType="application/vnd.ms-office.drawingml.diagramDrawing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diagrams/data51.xml" ContentType="application/vnd.openxmlformats-officedocument.drawingml.diagramData+xml"/>
  <Override PartName="/ppt/diagrams/layout51.xml" ContentType="application/vnd.openxmlformats-officedocument.drawingml.diagramLayout+xml"/>
  <Override PartName="/ppt/diagrams/quickStyle51.xml" ContentType="application/vnd.openxmlformats-officedocument.drawingml.diagramStyle+xml"/>
  <Override PartName="/ppt/diagrams/colors51.xml" ContentType="application/vnd.openxmlformats-officedocument.drawingml.diagramColors+xml"/>
  <Override PartName="/ppt/diagrams/drawing51.xml" ContentType="application/vnd.ms-office.drawingml.diagramDrawing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diagrams/data52.xml" ContentType="application/vnd.openxmlformats-officedocument.drawingml.diagramData+xml"/>
  <Override PartName="/ppt/diagrams/layout52.xml" ContentType="application/vnd.openxmlformats-officedocument.drawingml.diagramLayout+xml"/>
  <Override PartName="/ppt/diagrams/quickStyle52.xml" ContentType="application/vnd.openxmlformats-officedocument.drawingml.diagramStyle+xml"/>
  <Override PartName="/ppt/diagrams/colors52.xml" ContentType="application/vnd.openxmlformats-officedocument.drawingml.diagramColors+xml"/>
  <Override PartName="/ppt/diagrams/drawing52.xml" ContentType="application/vnd.ms-office.drawingml.diagramDrawing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diagrams/data53.xml" ContentType="application/vnd.openxmlformats-officedocument.drawingml.diagramData+xml"/>
  <Override PartName="/ppt/diagrams/layout53.xml" ContentType="application/vnd.openxmlformats-officedocument.drawingml.diagramLayout+xml"/>
  <Override PartName="/ppt/diagrams/quickStyle53.xml" ContentType="application/vnd.openxmlformats-officedocument.drawingml.diagramStyle+xml"/>
  <Override PartName="/ppt/diagrams/colors53.xml" ContentType="application/vnd.openxmlformats-officedocument.drawingml.diagramColors+xml"/>
  <Override PartName="/ppt/diagrams/drawing53.xml" ContentType="application/vnd.ms-office.drawingml.diagramDrawing+xml"/>
  <Override PartName="/ppt/notesSlides/notesSlide109.xml" ContentType="application/vnd.openxmlformats-officedocument.presentationml.notesSlide+xml"/>
  <Override PartName="/ppt/diagrams/data54.xml" ContentType="application/vnd.openxmlformats-officedocument.drawingml.diagramData+xml"/>
  <Override PartName="/ppt/diagrams/layout54.xml" ContentType="application/vnd.openxmlformats-officedocument.drawingml.diagramLayout+xml"/>
  <Override PartName="/ppt/diagrams/quickStyle54.xml" ContentType="application/vnd.openxmlformats-officedocument.drawingml.diagramStyle+xml"/>
  <Override PartName="/ppt/diagrams/colors54.xml" ContentType="application/vnd.openxmlformats-officedocument.drawingml.diagramColors+xml"/>
  <Override PartName="/ppt/diagrams/drawing54.xml" ContentType="application/vnd.ms-office.drawingml.diagramDrawing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diagrams/data55.xml" ContentType="application/vnd.openxmlformats-officedocument.drawingml.diagramData+xml"/>
  <Override PartName="/ppt/diagrams/layout55.xml" ContentType="application/vnd.openxmlformats-officedocument.drawingml.diagramLayout+xml"/>
  <Override PartName="/ppt/diagrams/quickStyle55.xml" ContentType="application/vnd.openxmlformats-officedocument.drawingml.diagramStyle+xml"/>
  <Override PartName="/ppt/diagrams/colors55.xml" ContentType="application/vnd.openxmlformats-officedocument.drawingml.diagramColors+xml"/>
  <Override PartName="/ppt/diagrams/drawing55.xml" ContentType="application/vnd.ms-office.drawingml.diagramDrawing+xml"/>
  <Override PartName="/ppt/notesSlides/notesSlide114.xml" ContentType="application/vnd.openxmlformats-officedocument.presentationml.notesSlide+xml"/>
  <Override PartName="/ppt/diagrams/data56.xml" ContentType="application/vnd.openxmlformats-officedocument.drawingml.diagramData+xml"/>
  <Override PartName="/ppt/diagrams/layout56.xml" ContentType="application/vnd.openxmlformats-officedocument.drawingml.diagramLayout+xml"/>
  <Override PartName="/ppt/diagrams/quickStyle56.xml" ContentType="application/vnd.openxmlformats-officedocument.drawingml.diagramStyle+xml"/>
  <Override PartName="/ppt/diagrams/colors56.xml" ContentType="application/vnd.openxmlformats-officedocument.drawingml.diagramColors+xml"/>
  <Override PartName="/ppt/diagrams/drawing56.xml" ContentType="application/vnd.ms-office.drawingml.diagramDrawing+xml"/>
  <Override PartName="/ppt/notesSlides/notesSlide115.xml" ContentType="application/vnd.openxmlformats-officedocument.presentationml.notesSlide+xml"/>
  <Override PartName="/ppt/diagrams/data57.xml" ContentType="application/vnd.openxmlformats-officedocument.drawingml.diagramData+xml"/>
  <Override PartName="/ppt/diagrams/layout57.xml" ContentType="application/vnd.openxmlformats-officedocument.drawingml.diagramLayout+xml"/>
  <Override PartName="/ppt/diagrams/quickStyle57.xml" ContentType="application/vnd.openxmlformats-officedocument.drawingml.diagramStyle+xml"/>
  <Override PartName="/ppt/diagrams/colors57.xml" ContentType="application/vnd.openxmlformats-officedocument.drawingml.diagramColors+xml"/>
  <Override PartName="/ppt/diagrams/drawing57.xml" ContentType="application/vnd.ms-office.drawingml.diagramDrawing+xml"/>
  <Override PartName="/ppt/notesSlides/notesSlide116.xml" ContentType="application/vnd.openxmlformats-officedocument.presentationml.notesSlide+xml"/>
  <Override PartName="/ppt/diagrams/data58.xml" ContentType="application/vnd.openxmlformats-officedocument.drawingml.diagramData+xml"/>
  <Override PartName="/ppt/diagrams/layout58.xml" ContentType="application/vnd.openxmlformats-officedocument.drawingml.diagramLayout+xml"/>
  <Override PartName="/ppt/diagrams/quickStyle58.xml" ContentType="application/vnd.openxmlformats-officedocument.drawingml.diagramStyle+xml"/>
  <Override PartName="/ppt/diagrams/colors58.xml" ContentType="application/vnd.openxmlformats-officedocument.drawingml.diagramColors+xml"/>
  <Override PartName="/ppt/diagrams/drawing58.xml" ContentType="application/vnd.ms-office.drawingml.diagramDrawing+xml"/>
  <Override PartName="/ppt/notesSlides/notesSlide117.xml" ContentType="application/vnd.openxmlformats-officedocument.presentationml.notesSlide+xml"/>
  <Override PartName="/ppt/diagrams/data59.xml" ContentType="application/vnd.openxmlformats-officedocument.drawingml.diagramData+xml"/>
  <Override PartName="/ppt/diagrams/layout59.xml" ContentType="application/vnd.openxmlformats-officedocument.drawingml.diagramLayout+xml"/>
  <Override PartName="/ppt/diagrams/quickStyle59.xml" ContentType="application/vnd.openxmlformats-officedocument.drawingml.diagramStyle+xml"/>
  <Override PartName="/ppt/diagrams/colors59.xml" ContentType="application/vnd.openxmlformats-officedocument.drawingml.diagramColors+xml"/>
  <Override PartName="/ppt/diagrams/drawing59.xml" ContentType="application/vnd.ms-office.drawingml.diagramDrawing+xml"/>
  <Override PartName="/ppt/diagrams/data60.xml" ContentType="application/vnd.openxmlformats-officedocument.drawingml.diagramData+xml"/>
  <Override PartName="/ppt/diagrams/layout60.xml" ContentType="application/vnd.openxmlformats-officedocument.drawingml.diagramLayout+xml"/>
  <Override PartName="/ppt/diagrams/quickStyle60.xml" ContentType="application/vnd.openxmlformats-officedocument.drawingml.diagramStyle+xml"/>
  <Override PartName="/ppt/diagrams/colors60.xml" ContentType="application/vnd.openxmlformats-officedocument.drawingml.diagramColors+xml"/>
  <Override PartName="/ppt/diagrams/drawing60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  <p:sldMasterId id="2147483700" r:id="rId2"/>
  </p:sldMasterIdLst>
  <p:notesMasterIdLst>
    <p:notesMasterId r:id="rId120"/>
  </p:notesMasterIdLst>
  <p:sldIdLst>
    <p:sldId id="385" r:id="rId3"/>
    <p:sldId id="397" r:id="rId4"/>
    <p:sldId id="391" r:id="rId5"/>
    <p:sldId id="390" r:id="rId6"/>
    <p:sldId id="389" r:id="rId7"/>
    <p:sldId id="452" r:id="rId8"/>
    <p:sldId id="447" r:id="rId9"/>
    <p:sldId id="443" r:id="rId10"/>
    <p:sldId id="403" r:id="rId11"/>
    <p:sldId id="402" r:id="rId12"/>
    <p:sldId id="394" r:id="rId13"/>
    <p:sldId id="398" r:id="rId14"/>
    <p:sldId id="446" r:id="rId15"/>
    <p:sldId id="343" r:id="rId16"/>
    <p:sldId id="421" r:id="rId17"/>
    <p:sldId id="419" r:id="rId18"/>
    <p:sldId id="388" r:id="rId19"/>
    <p:sldId id="420" r:id="rId20"/>
    <p:sldId id="328" r:id="rId21"/>
    <p:sldId id="444" r:id="rId22"/>
    <p:sldId id="310" r:id="rId23"/>
    <p:sldId id="327" r:id="rId24"/>
    <p:sldId id="445" r:id="rId25"/>
    <p:sldId id="422" r:id="rId26"/>
    <p:sldId id="305" r:id="rId27"/>
    <p:sldId id="307" r:id="rId28"/>
    <p:sldId id="309" r:id="rId29"/>
    <p:sldId id="436" r:id="rId30"/>
    <p:sldId id="395" r:id="rId31"/>
    <p:sldId id="448" r:id="rId32"/>
    <p:sldId id="404" r:id="rId33"/>
    <p:sldId id="405" r:id="rId34"/>
    <p:sldId id="433" r:id="rId35"/>
    <p:sldId id="413" r:id="rId36"/>
    <p:sldId id="414" r:id="rId37"/>
    <p:sldId id="415" r:id="rId38"/>
    <p:sldId id="417" r:id="rId39"/>
    <p:sldId id="431" r:id="rId40"/>
    <p:sldId id="418" r:id="rId41"/>
    <p:sldId id="416" r:id="rId42"/>
    <p:sldId id="449" r:id="rId43"/>
    <p:sldId id="409" r:id="rId44"/>
    <p:sldId id="453" r:id="rId45"/>
    <p:sldId id="330" r:id="rId46"/>
    <p:sldId id="411" r:id="rId47"/>
    <p:sldId id="410" r:id="rId48"/>
    <p:sldId id="308" r:id="rId49"/>
    <p:sldId id="424" r:id="rId50"/>
    <p:sldId id="423" r:id="rId51"/>
    <p:sldId id="396" r:id="rId52"/>
    <p:sldId id="331" r:id="rId53"/>
    <p:sldId id="450" r:id="rId54"/>
    <p:sldId id="312" r:id="rId55"/>
    <p:sldId id="314" r:id="rId56"/>
    <p:sldId id="454" r:id="rId57"/>
    <p:sldId id="337" r:id="rId58"/>
    <p:sldId id="338" r:id="rId59"/>
    <p:sldId id="339" r:id="rId60"/>
    <p:sldId id="315" r:id="rId61"/>
    <p:sldId id="316" r:id="rId62"/>
    <p:sldId id="451" r:id="rId63"/>
    <p:sldId id="272" r:id="rId64"/>
    <p:sldId id="274" r:id="rId65"/>
    <p:sldId id="289" r:id="rId66"/>
    <p:sldId id="275" r:id="rId67"/>
    <p:sldId id="399" r:id="rId68"/>
    <p:sldId id="401" r:id="rId69"/>
    <p:sldId id="341" r:id="rId70"/>
    <p:sldId id="291" r:id="rId71"/>
    <p:sldId id="458" r:id="rId72"/>
    <p:sldId id="276" r:id="rId73"/>
    <p:sldId id="278" r:id="rId74"/>
    <p:sldId id="342" r:id="rId75"/>
    <p:sldId id="425" r:id="rId76"/>
    <p:sldId id="455" r:id="rId77"/>
    <p:sldId id="294" r:id="rId78"/>
    <p:sldId id="295" r:id="rId79"/>
    <p:sldId id="296" r:id="rId80"/>
    <p:sldId id="299" r:id="rId81"/>
    <p:sldId id="429" r:id="rId82"/>
    <p:sldId id="430" r:id="rId83"/>
    <p:sldId id="297" r:id="rId84"/>
    <p:sldId id="298" r:id="rId85"/>
    <p:sldId id="300" r:id="rId86"/>
    <p:sldId id="301" r:id="rId87"/>
    <p:sldId id="340" r:id="rId88"/>
    <p:sldId id="456" r:id="rId89"/>
    <p:sldId id="259" r:id="rId90"/>
    <p:sldId id="426" r:id="rId91"/>
    <p:sldId id="260" r:id="rId92"/>
    <p:sldId id="319" r:id="rId93"/>
    <p:sldId id="302" r:id="rId94"/>
    <p:sldId id="320" r:id="rId95"/>
    <p:sldId id="321" r:id="rId96"/>
    <p:sldId id="345" r:id="rId97"/>
    <p:sldId id="440" r:id="rId98"/>
    <p:sldId id="352" r:id="rId99"/>
    <p:sldId id="281" r:id="rId100"/>
    <p:sldId id="348" r:id="rId101"/>
    <p:sldId id="282" r:id="rId102"/>
    <p:sldId id="279" r:id="rId103"/>
    <p:sldId id="349" r:id="rId104"/>
    <p:sldId id="355" r:id="rId105"/>
    <p:sldId id="280" r:id="rId106"/>
    <p:sldId id="283" r:id="rId107"/>
    <p:sldId id="350" r:id="rId108"/>
    <p:sldId id="351" r:id="rId109"/>
    <p:sldId id="354" r:id="rId110"/>
    <p:sldId id="356" r:id="rId111"/>
    <p:sldId id="460" r:id="rId112"/>
    <p:sldId id="358" r:id="rId113"/>
    <p:sldId id="266" r:id="rId114"/>
    <p:sldId id="437" r:id="rId115"/>
    <p:sldId id="438" r:id="rId116"/>
    <p:sldId id="439" r:id="rId117"/>
    <p:sldId id="459" r:id="rId118"/>
    <p:sldId id="457" r:id="rId11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mand Laws" id="{3779B157-E6B9-411C-90CE-88B3467F3627}">
          <p14:sldIdLst>
            <p14:sldId id="385"/>
            <p14:sldId id="397"/>
            <p14:sldId id="391"/>
            <p14:sldId id="390"/>
            <p14:sldId id="389"/>
            <p14:sldId id="452"/>
            <p14:sldId id="447"/>
            <p14:sldId id="443"/>
            <p14:sldId id="403"/>
            <p14:sldId id="402"/>
            <p14:sldId id="394"/>
            <p14:sldId id="398"/>
            <p14:sldId id="446"/>
            <p14:sldId id="343"/>
            <p14:sldId id="421"/>
            <p14:sldId id="419"/>
            <p14:sldId id="388"/>
            <p14:sldId id="420"/>
            <p14:sldId id="328"/>
            <p14:sldId id="444"/>
            <p14:sldId id="310"/>
            <p14:sldId id="327"/>
            <p14:sldId id="445"/>
            <p14:sldId id="422"/>
            <p14:sldId id="305"/>
            <p14:sldId id="307"/>
            <p14:sldId id="309"/>
            <p14:sldId id="436"/>
            <p14:sldId id="395"/>
            <p14:sldId id="448"/>
            <p14:sldId id="404"/>
            <p14:sldId id="405"/>
            <p14:sldId id="433"/>
            <p14:sldId id="413"/>
            <p14:sldId id="414"/>
            <p14:sldId id="415"/>
            <p14:sldId id="417"/>
            <p14:sldId id="431"/>
            <p14:sldId id="418"/>
            <p14:sldId id="416"/>
            <p14:sldId id="449"/>
            <p14:sldId id="409"/>
            <p14:sldId id="453"/>
            <p14:sldId id="330"/>
            <p14:sldId id="411"/>
            <p14:sldId id="410"/>
            <p14:sldId id="308"/>
            <p14:sldId id="424"/>
            <p14:sldId id="423"/>
            <p14:sldId id="396"/>
            <p14:sldId id="331"/>
            <p14:sldId id="450"/>
          </p14:sldIdLst>
        </p14:section>
        <p14:section name="Supply" id="{36625396-E0C2-4FEB-9029-2A88045ED10E}">
          <p14:sldIdLst>
            <p14:sldId id="312"/>
            <p14:sldId id="314"/>
            <p14:sldId id="454"/>
            <p14:sldId id="337"/>
            <p14:sldId id="338"/>
            <p14:sldId id="339"/>
            <p14:sldId id="315"/>
            <p14:sldId id="316"/>
          </p14:sldIdLst>
        </p14:section>
        <p14:section name="Market: Monopoly" id="{3CCB3124-0F7D-4715-8372-6EE84A5A11E6}">
          <p14:sldIdLst>
            <p14:sldId id="451"/>
            <p14:sldId id="272"/>
            <p14:sldId id="274"/>
            <p14:sldId id="289"/>
            <p14:sldId id="275"/>
            <p14:sldId id="399"/>
            <p14:sldId id="401"/>
            <p14:sldId id="341"/>
            <p14:sldId id="291"/>
            <p14:sldId id="458"/>
            <p14:sldId id="276"/>
            <p14:sldId id="278"/>
            <p14:sldId id="342"/>
            <p14:sldId id="425"/>
          </p14:sldIdLst>
        </p14:section>
        <p14:section name="Cost &amp; Economies of Scale" id="{2E3B82EA-6B8A-4ADE-9D96-09FFFBF79E2C}">
          <p14:sldIdLst>
            <p14:sldId id="455"/>
            <p14:sldId id="294"/>
            <p14:sldId id="295"/>
            <p14:sldId id="296"/>
            <p14:sldId id="299"/>
            <p14:sldId id="429"/>
            <p14:sldId id="430"/>
            <p14:sldId id="297"/>
            <p14:sldId id="298"/>
            <p14:sldId id="300"/>
            <p14:sldId id="301"/>
            <p14:sldId id="340"/>
          </p14:sldIdLst>
        </p14:section>
        <p14:section name="Marginal Utility" id="{FC00F721-AAC7-486A-8006-A4B8DF217F2B}">
          <p14:sldIdLst>
            <p14:sldId id="456"/>
            <p14:sldId id="259"/>
            <p14:sldId id="426"/>
            <p14:sldId id="260"/>
            <p14:sldId id="319"/>
            <p14:sldId id="302"/>
            <p14:sldId id="320"/>
            <p14:sldId id="321"/>
            <p14:sldId id="345"/>
            <p14:sldId id="440"/>
          </p14:sldIdLst>
        </p14:section>
        <p14:section name="saving-investment-wealth" id="{234BD5C3-5EDC-45BE-9EB9-E2E84733F3F4}">
          <p14:sldIdLst>
            <p14:sldId id="352"/>
            <p14:sldId id="281"/>
            <p14:sldId id="348"/>
            <p14:sldId id="282"/>
            <p14:sldId id="279"/>
            <p14:sldId id="349"/>
            <p14:sldId id="355"/>
            <p14:sldId id="280"/>
            <p14:sldId id="283"/>
            <p14:sldId id="350"/>
            <p14:sldId id="351"/>
            <p14:sldId id="354"/>
            <p14:sldId id="356"/>
            <p14:sldId id="460"/>
          </p14:sldIdLst>
        </p14:section>
        <p14:section name="Aggregate supply, demand, inflation" id="{D0A1563A-3658-42EA-9215-DC374E714FBE}">
          <p14:sldIdLst>
            <p14:sldId id="358"/>
            <p14:sldId id="266"/>
            <p14:sldId id="437"/>
            <p14:sldId id="438"/>
            <p14:sldId id="439"/>
            <p14:sldId id="459"/>
            <p14:sldId id="45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7AAB9"/>
    <a:srgbClr val="FF3300"/>
    <a:srgbClr val="C82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436" autoAdjust="0"/>
    <p:restoredTop sz="88993" autoAdjust="0"/>
  </p:normalViewPr>
  <p:slideViewPr>
    <p:cSldViewPr snapToGrid="0" snapToObjects="1">
      <p:cViewPr varScale="1">
        <p:scale>
          <a:sx n="82" d="100"/>
          <a:sy n="82" d="100"/>
        </p:scale>
        <p:origin x="1301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038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6" Type="http://schemas.openxmlformats.org/officeDocument/2006/relationships/slide" Target="slides/slide14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theme" Target="theme/theme1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18" Type="http://schemas.openxmlformats.org/officeDocument/2006/relationships/slide" Target="slides/slide116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124" Type="http://schemas.openxmlformats.org/officeDocument/2006/relationships/tableStyles" Target="tableStyles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119" Type="http://schemas.openxmlformats.org/officeDocument/2006/relationships/slide" Target="slides/slide117.xml"/><Relationship Id="rId44" Type="http://schemas.openxmlformats.org/officeDocument/2006/relationships/slide" Target="slides/slide42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presProps" Target="presProps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image" Target="../media/image26.png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diagrams/_rels/data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57.jpeg"/><Relationship Id="rId1" Type="http://schemas.openxmlformats.org/officeDocument/2006/relationships/image" Target="../media/image56.png"/></Relationships>
</file>

<file path=ppt/diagrams/_rels/data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image" Target="../media/image64.png"/></Relationships>
</file>

<file path=ppt/diagrams/_rels/data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image" Target="../media/image67.png"/></Relationships>
</file>

<file path=ppt/diagrams/_rels/data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71.png"/><Relationship Id="rId1" Type="http://schemas.openxmlformats.org/officeDocument/2006/relationships/image" Target="../media/image70.png"/></Relationships>
</file>

<file path=ppt/diagrams/_rels/data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image" Target="../media/image91.png"/></Relationships>
</file>

<file path=ppt/diagrams/_rels/data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image" Target="../media/image119.png"/></Relationships>
</file>

<file path=ppt/diagrams/_rels/data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image" Target="../media/image128.png"/></Relationships>
</file>

<file path=ppt/diagrams/_rels/data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71.png"/><Relationship Id="rId1" Type="http://schemas.openxmlformats.org/officeDocument/2006/relationships/image" Target="../media/image70.png"/></Relationships>
</file>

<file path=ppt/diagrams/_rels/data3.xml.rels><?xml version="1.0" encoding="UTF-8" standalone="yes"?>
<Relationships xmlns="http://schemas.openxmlformats.org/package/2006/relationships"><Relationship Id="rId1" Type="http://schemas.openxmlformats.org/officeDocument/2006/relationships/image" Target="../media/image34.png"/></Relationships>
</file>

<file path=ppt/diagrams/_rels/data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image" Target="../media/image36.png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diagrams/_rels/data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image" Target="../media/image137.png"/></Relationships>
</file>

<file path=ppt/diagrams/_rels/data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image" Target="../media/image140.png"/></Relationships>
</file>

<file path=ppt/diagrams/_rels/data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image" Target="../media/image36.png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image" Target="../media/image36.png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diagrams/_rels/data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image" Target="../media/image36.png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diagrams/_rels/data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image" Target="../media/image36.png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diagrams/_rels/data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68.png"/><Relationship Id="rId1" Type="http://schemas.openxmlformats.org/officeDocument/2006/relationships/image" Target="../media/image167.png"/><Relationship Id="rId4" Type="http://schemas.openxmlformats.org/officeDocument/2006/relationships/image" Target="../media/image170.png"/></Relationships>
</file>

<file path=ppt/diagrams/_rels/data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68.png"/><Relationship Id="rId1" Type="http://schemas.openxmlformats.org/officeDocument/2006/relationships/image" Target="../media/image167.png"/><Relationship Id="rId4" Type="http://schemas.openxmlformats.org/officeDocument/2006/relationships/image" Target="../media/image170.png"/></Relationships>
</file>

<file path=ppt/diagrams/_rels/data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68.png"/><Relationship Id="rId1" Type="http://schemas.openxmlformats.org/officeDocument/2006/relationships/image" Target="../media/image167.png"/><Relationship Id="rId4" Type="http://schemas.openxmlformats.org/officeDocument/2006/relationships/image" Target="../media/image170.png"/></Relationships>
</file>

<file path=ppt/diagrams/_rels/data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image" Target="../media/image36.png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diagrams/_rels/data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image" Target="../media/image26.png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diagrams/_rels/data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image" Target="../media/image46.png"/></Relationships>
</file>

<file path=ppt/diagrams/_rels/data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image" Target="../media/image36.png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diagrams/_rels/data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image" Target="../media/image48.png"/></Relationships>
</file>

<file path=ppt/diagrams/_rels/data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image" Target="../media/image51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image" Target="../media/image26.png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diagrams/_rels/drawing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57.jpeg"/><Relationship Id="rId1" Type="http://schemas.openxmlformats.org/officeDocument/2006/relationships/image" Target="../media/image56.png"/></Relationships>
</file>

<file path=ppt/diagrams/_rels/drawing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image" Target="../media/image64.png"/></Relationships>
</file>

<file path=ppt/diagrams/_rels/drawing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image" Target="../media/image67.png"/></Relationships>
</file>

<file path=ppt/diagrams/_rels/drawing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71.png"/><Relationship Id="rId1" Type="http://schemas.openxmlformats.org/officeDocument/2006/relationships/image" Target="../media/image70.png"/></Relationships>
</file>

<file path=ppt/diagrams/_rels/drawing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image" Target="../media/image91.png"/></Relationships>
</file>

<file path=ppt/diagrams/_rels/drawing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image" Target="../media/image119.png"/></Relationships>
</file>

<file path=ppt/diagrams/_rels/drawing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image" Target="../media/image128.png"/></Relationships>
</file>

<file path=ppt/diagrams/_rels/drawing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71.png"/><Relationship Id="rId1" Type="http://schemas.openxmlformats.org/officeDocument/2006/relationships/image" Target="../media/image70.png"/></Relationships>
</file>

<file path=ppt/diagrams/_rels/drawing3.xml.rels><?xml version="1.0" encoding="UTF-8" standalone="yes"?>
<Relationships xmlns="http://schemas.openxmlformats.org/package/2006/relationships"><Relationship Id="rId1" Type="http://schemas.openxmlformats.org/officeDocument/2006/relationships/image" Target="../media/image34.png"/></Relationships>
</file>

<file path=ppt/diagrams/_rels/drawing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image" Target="../media/image36.png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diagrams/_rels/drawing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image" Target="../media/image137.png"/></Relationships>
</file>

<file path=ppt/diagrams/_rels/drawing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image" Target="../media/image140.png"/></Relationships>
</file>

<file path=ppt/diagrams/_rels/drawing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image" Target="../media/image36.png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image" Target="../media/image36.png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diagrams/_rels/drawing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image" Target="../media/image36.png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diagrams/_rels/drawing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image" Target="../media/image36.png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diagrams/_rels/drawing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68.png"/><Relationship Id="rId1" Type="http://schemas.openxmlformats.org/officeDocument/2006/relationships/image" Target="../media/image167.png"/><Relationship Id="rId4" Type="http://schemas.openxmlformats.org/officeDocument/2006/relationships/image" Target="../media/image170.png"/></Relationships>
</file>

<file path=ppt/diagrams/_rels/drawing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68.png"/><Relationship Id="rId1" Type="http://schemas.openxmlformats.org/officeDocument/2006/relationships/image" Target="../media/image167.png"/><Relationship Id="rId4" Type="http://schemas.openxmlformats.org/officeDocument/2006/relationships/image" Target="../media/image170.png"/></Relationships>
</file>

<file path=ppt/diagrams/_rels/drawing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68.png"/><Relationship Id="rId1" Type="http://schemas.openxmlformats.org/officeDocument/2006/relationships/image" Target="../media/image167.png"/><Relationship Id="rId4" Type="http://schemas.openxmlformats.org/officeDocument/2006/relationships/image" Target="../media/image170.png"/></Relationships>
</file>

<file path=ppt/diagrams/_rels/drawing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image" Target="../media/image36.png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diagrams/_rels/drawing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image" Target="../media/image26.png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diagrams/_rels/drawing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image" Target="../media/image46.png"/></Relationships>
</file>

<file path=ppt/diagrams/_rels/drawing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image" Target="../media/image36.png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diagrams/_rels/drawing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image" Target="../media/image48.png"/></Relationships>
</file>

<file path=ppt/diagrams/_rels/drawing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image" Target="../media/image5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5_5">
  <dgm:title val=""/>
  <dgm:desc val=""/>
  <dgm:catLst>
    <dgm:cat type="accent5" pri="11500"/>
  </dgm:catLst>
  <dgm:styleLbl name="node0">
    <dgm:fillClrLst meth="cycle">
      <a:schemeClr val="accent5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alpha val="9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alpha val="90000"/>
      </a:schemeClr>
      <a:schemeClr val="accent5">
        <a:alpha val="5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/>
    <dgm:txEffectClrLst/>
  </dgm:styleLbl>
  <dgm:styleLbl name="lnNode1">
    <dgm:fillClrLst>
      <a:schemeClr val="accent5">
        <a:shade val="90000"/>
      </a:schemeClr>
      <a:schemeClr val="accent5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  <a:alpha val="90000"/>
      </a:schemeClr>
      <a:schemeClr val="accent5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alpha val="90000"/>
        <a:tint val="40000"/>
      </a:schemeClr>
      <a:schemeClr val="accent5">
        <a:alpha val="5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7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9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0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8F21E9C-24CD-4C7E-865E-FE55F4AC12B3}" type="doc">
      <dgm:prSet loTypeId="urn:microsoft.com/office/officeart/2008/layout/PictureStrips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C25EFE1-2BFA-45D1-BED1-5AF39D46D79C}">
      <dgm:prSet phldrT="[Text]" custT="1"/>
      <dgm:spPr/>
      <dgm:t>
        <a:bodyPr/>
        <a:lstStyle/>
        <a:p>
          <a:r>
            <a:rPr lang="en-US" sz="1200" dirty="0">
              <a:latin typeface="Franklin Gothic Medium Cond" panose="020B0606030402020204" pitchFamily="34" charset="0"/>
            </a:rPr>
            <a:t>1.Banking Finance</a:t>
          </a:r>
        </a:p>
      </dgm:t>
    </dgm:pt>
    <dgm:pt modelId="{03C5B51A-EE90-4DC5-A2B3-6610E3AE4081}" type="parTrans" cxnId="{EC28EBB9-B1BC-419F-BA75-AC3A29E28212}">
      <dgm:prSet/>
      <dgm:spPr/>
      <dgm:t>
        <a:bodyPr/>
        <a:lstStyle/>
        <a:p>
          <a:endParaRPr lang="en-US">
            <a:latin typeface="Franklin Gothic Medium Cond" panose="020B0606030402020204" pitchFamily="34" charset="0"/>
          </a:endParaRPr>
        </a:p>
      </dgm:t>
    </dgm:pt>
    <dgm:pt modelId="{2452F0F7-CA91-4F59-A564-1BB9BDA5CBBE}" type="sibTrans" cxnId="{EC28EBB9-B1BC-419F-BA75-AC3A29E28212}">
      <dgm:prSet/>
      <dgm:spPr/>
      <dgm:t>
        <a:bodyPr/>
        <a:lstStyle/>
        <a:p>
          <a:endParaRPr lang="en-US">
            <a:latin typeface="Franklin Gothic Medium Cond" panose="020B0606030402020204" pitchFamily="34" charset="0"/>
          </a:endParaRPr>
        </a:p>
      </dgm:t>
    </dgm:pt>
    <dgm:pt modelId="{42B6273D-8E60-40EC-97B9-4A300407A2FC}">
      <dgm:prSet phldrT="[Text]" custT="1"/>
      <dgm:spPr/>
      <dgm:t>
        <a:bodyPr/>
        <a:lstStyle/>
        <a:p>
          <a:r>
            <a:rPr lang="en-US" sz="1200" dirty="0">
              <a:latin typeface="Franklin Gothic Medium Cond" panose="020B0606030402020204" pitchFamily="34" charset="0"/>
            </a:rPr>
            <a:t>6.HRD</a:t>
          </a:r>
        </a:p>
      </dgm:t>
    </dgm:pt>
    <dgm:pt modelId="{C0356875-84C0-489A-B63B-BFF5B04A4851}" type="parTrans" cxnId="{87793F06-9BBD-4E4D-9561-58B077A0E336}">
      <dgm:prSet/>
      <dgm:spPr/>
      <dgm:t>
        <a:bodyPr/>
        <a:lstStyle/>
        <a:p>
          <a:endParaRPr lang="en-US">
            <a:latin typeface="Franklin Gothic Medium Cond" panose="020B0606030402020204" pitchFamily="34" charset="0"/>
          </a:endParaRPr>
        </a:p>
      </dgm:t>
    </dgm:pt>
    <dgm:pt modelId="{277BE20E-C465-4576-BBB8-BBC7E0598DA2}" type="sibTrans" cxnId="{87793F06-9BBD-4E4D-9561-58B077A0E336}">
      <dgm:prSet/>
      <dgm:spPr/>
      <dgm:t>
        <a:bodyPr/>
        <a:lstStyle/>
        <a:p>
          <a:endParaRPr lang="en-US">
            <a:latin typeface="Franklin Gothic Medium Cond" panose="020B0606030402020204" pitchFamily="34" charset="0"/>
          </a:endParaRPr>
        </a:p>
      </dgm:t>
    </dgm:pt>
    <dgm:pt modelId="{DB87FF95-AE72-426C-925E-B58F1E8198D3}">
      <dgm:prSet phldrT="[Text]" custT="1"/>
      <dgm:spPr/>
      <dgm:t>
        <a:bodyPr/>
        <a:lstStyle/>
        <a:p>
          <a:r>
            <a:rPr lang="en-US" sz="1200" dirty="0">
              <a:latin typeface="Franklin Gothic Medium Cond" panose="020B0606030402020204" pitchFamily="34" charset="0"/>
            </a:rPr>
            <a:t>2.Budget-Fiscal Policy</a:t>
          </a:r>
        </a:p>
      </dgm:t>
    </dgm:pt>
    <dgm:pt modelId="{CE004886-1AB0-4519-A7DE-585B0C283BA0}" type="parTrans" cxnId="{3A974CA0-0BB2-453B-A372-F7F63EE74FB5}">
      <dgm:prSet/>
      <dgm:spPr/>
      <dgm:t>
        <a:bodyPr/>
        <a:lstStyle/>
        <a:p>
          <a:endParaRPr lang="en-US">
            <a:latin typeface="Franklin Gothic Medium Cond" panose="020B0606030402020204" pitchFamily="34" charset="0"/>
          </a:endParaRPr>
        </a:p>
      </dgm:t>
    </dgm:pt>
    <dgm:pt modelId="{17734E8F-C091-40EB-8542-65713367BC76}" type="sibTrans" cxnId="{3A974CA0-0BB2-453B-A372-F7F63EE74FB5}">
      <dgm:prSet/>
      <dgm:spPr/>
      <dgm:t>
        <a:bodyPr/>
        <a:lstStyle/>
        <a:p>
          <a:endParaRPr lang="en-US">
            <a:latin typeface="Franklin Gothic Medium Cond" panose="020B0606030402020204" pitchFamily="34" charset="0"/>
          </a:endParaRPr>
        </a:p>
      </dgm:t>
    </dgm:pt>
    <dgm:pt modelId="{A3B89C89-4B08-4EF5-A029-FC7E4822579A}">
      <dgm:prSet phldrT="[Text]" custT="1"/>
      <dgm:spPr>
        <a:solidFill>
          <a:srgbClr val="C0CBD4"/>
        </a:solidFill>
      </dgm:spPr>
      <dgm:t>
        <a:bodyPr/>
        <a:lstStyle/>
        <a:p>
          <a:r>
            <a:rPr lang="en-US" sz="1200" dirty="0">
              <a:latin typeface="Franklin Gothic Medium Cond" panose="020B0606030402020204" pitchFamily="34" charset="0"/>
            </a:rPr>
            <a:t>3.BoP</a:t>
          </a:r>
        </a:p>
      </dgm:t>
    </dgm:pt>
    <dgm:pt modelId="{59D1987A-2AD0-48A4-808D-6DB3A42C75CD}" type="parTrans" cxnId="{747D3375-2E89-49DF-97B5-102860E794AF}">
      <dgm:prSet/>
      <dgm:spPr/>
      <dgm:t>
        <a:bodyPr/>
        <a:lstStyle/>
        <a:p>
          <a:endParaRPr lang="en-US">
            <a:latin typeface="Franklin Gothic Medium Cond" panose="020B0606030402020204" pitchFamily="34" charset="0"/>
          </a:endParaRPr>
        </a:p>
      </dgm:t>
    </dgm:pt>
    <dgm:pt modelId="{DE93F483-BCF9-4EED-B492-C3A2AD1CFD0B}" type="sibTrans" cxnId="{747D3375-2E89-49DF-97B5-102860E794AF}">
      <dgm:prSet/>
      <dgm:spPr/>
      <dgm:t>
        <a:bodyPr/>
        <a:lstStyle/>
        <a:p>
          <a:endParaRPr lang="en-US">
            <a:latin typeface="Franklin Gothic Medium Cond" panose="020B0606030402020204" pitchFamily="34" charset="0"/>
          </a:endParaRPr>
        </a:p>
      </dgm:t>
    </dgm:pt>
    <dgm:pt modelId="{2741AFDF-7DBB-4108-8A20-0357D5FBD3B8}">
      <dgm:prSet phldrT="[Text]" custT="1"/>
      <dgm:spPr>
        <a:solidFill>
          <a:schemeClr val="accent2">
            <a:alpha val="40000"/>
          </a:schemeClr>
        </a:solidFill>
      </dgm:spPr>
      <dgm:t>
        <a:bodyPr/>
        <a:lstStyle/>
        <a:p>
          <a:r>
            <a:rPr lang="en-US" sz="1200" dirty="0">
              <a:latin typeface="Franklin Gothic Medium Cond" panose="020B0606030402020204" pitchFamily="34" charset="0"/>
            </a:rPr>
            <a:t>4.Sectors of Economy</a:t>
          </a:r>
        </a:p>
      </dgm:t>
    </dgm:pt>
    <dgm:pt modelId="{36468447-117C-4ADF-A168-060C12FE37C0}" type="parTrans" cxnId="{C99E42B2-207B-4FA3-B1EC-4B56CDD73546}">
      <dgm:prSet/>
      <dgm:spPr/>
      <dgm:t>
        <a:bodyPr/>
        <a:lstStyle/>
        <a:p>
          <a:endParaRPr lang="en-US">
            <a:latin typeface="Franklin Gothic Medium Cond" panose="020B0606030402020204" pitchFamily="34" charset="0"/>
          </a:endParaRPr>
        </a:p>
      </dgm:t>
    </dgm:pt>
    <dgm:pt modelId="{EF5125ED-C530-4CEB-9EA6-7ADF35D8B229}" type="sibTrans" cxnId="{C99E42B2-207B-4FA3-B1EC-4B56CDD73546}">
      <dgm:prSet/>
      <dgm:spPr/>
      <dgm:t>
        <a:bodyPr/>
        <a:lstStyle/>
        <a:p>
          <a:endParaRPr lang="en-US">
            <a:latin typeface="Franklin Gothic Medium Cond" panose="020B0606030402020204" pitchFamily="34" charset="0"/>
          </a:endParaRPr>
        </a:p>
      </dgm:t>
    </dgm:pt>
    <dgm:pt modelId="{1131737C-80FA-4CF1-AA8B-6A1C724BF69E}">
      <dgm:prSet phldrT="[Text]" custT="1"/>
      <dgm:spPr/>
      <dgm:t>
        <a:bodyPr/>
        <a:lstStyle/>
        <a:p>
          <a:r>
            <a:rPr lang="en-US" sz="1200" dirty="0">
              <a:latin typeface="Franklin Gothic Medium Cond" panose="020B0606030402020204" pitchFamily="34" charset="0"/>
            </a:rPr>
            <a:t>5.Infra</a:t>
          </a:r>
        </a:p>
      </dgm:t>
    </dgm:pt>
    <dgm:pt modelId="{BA5CC7EE-2915-4F5D-8523-9AC5605F88D9}" type="parTrans" cxnId="{435BAAE1-022F-4A66-BEDD-B1E1FA067162}">
      <dgm:prSet/>
      <dgm:spPr/>
      <dgm:t>
        <a:bodyPr/>
        <a:lstStyle/>
        <a:p>
          <a:endParaRPr lang="en-US">
            <a:latin typeface="Franklin Gothic Medium Cond" panose="020B0606030402020204" pitchFamily="34" charset="0"/>
          </a:endParaRPr>
        </a:p>
      </dgm:t>
    </dgm:pt>
    <dgm:pt modelId="{6A23C22A-647E-4A08-835D-0C25C68A1D0F}" type="sibTrans" cxnId="{435BAAE1-022F-4A66-BEDD-B1E1FA067162}">
      <dgm:prSet/>
      <dgm:spPr/>
      <dgm:t>
        <a:bodyPr/>
        <a:lstStyle/>
        <a:p>
          <a:endParaRPr lang="en-US">
            <a:latin typeface="Franklin Gothic Medium Cond" panose="020B0606030402020204" pitchFamily="34" charset="0"/>
          </a:endParaRPr>
        </a:p>
      </dgm:t>
    </dgm:pt>
    <dgm:pt modelId="{B533A736-F711-4644-8B46-DBB1DA87F081}">
      <dgm:prSet phldrT="[Text]" custT="1"/>
      <dgm:spPr/>
      <dgm:t>
        <a:bodyPr/>
        <a:lstStyle/>
        <a:p>
          <a:r>
            <a:rPr lang="en-US" sz="1200" dirty="0">
              <a:latin typeface="Franklin Gothic Medium Cond" panose="020B0606030402020204" pitchFamily="34" charset="0"/>
            </a:rPr>
            <a:t>V2C2-Pub.Fin; V1C3-JAM</a:t>
          </a:r>
        </a:p>
      </dgm:t>
    </dgm:pt>
    <dgm:pt modelId="{E592FA78-5ACD-4724-AA07-81E2303F206E}" type="parTrans" cxnId="{5849E4A7-E192-4408-8421-9D800A8DE796}">
      <dgm:prSet/>
      <dgm:spPr/>
      <dgm:t>
        <a:bodyPr/>
        <a:lstStyle/>
        <a:p>
          <a:endParaRPr lang="en-US"/>
        </a:p>
      </dgm:t>
    </dgm:pt>
    <dgm:pt modelId="{36E008AB-A384-4E05-A49A-C56DB9B0429E}" type="sibTrans" cxnId="{5849E4A7-E192-4408-8421-9D800A8DE796}">
      <dgm:prSet/>
      <dgm:spPr/>
      <dgm:t>
        <a:bodyPr/>
        <a:lstStyle/>
        <a:p>
          <a:endParaRPr lang="en-US"/>
        </a:p>
      </dgm:t>
    </dgm:pt>
    <dgm:pt modelId="{B7AD1FFF-B029-4A8A-823C-7AB2B1045695}">
      <dgm:prSet phldrT="[Text]" custT="1"/>
      <dgm:spPr/>
      <dgm:t>
        <a:bodyPr/>
        <a:lstStyle/>
        <a:p>
          <a:r>
            <a:rPr lang="en-US" sz="1200" dirty="0">
              <a:latin typeface="Franklin Gothic Medium Cond" panose="020B0606030402020204" pitchFamily="34" charset="0"/>
            </a:rPr>
            <a:t>V2C3-Monetary </a:t>
          </a:r>
          <a:r>
            <a:rPr lang="en-US" sz="1200" dirty="0" err="1">
              <a:latin typeface="Franklin Gothic Medium Cond" panose="020B0606030402020204" pitchFamily="34" charset="0"/>
            </a:rPr>
            <a:t>mgmt+FI</a:t>
          </a:r>
          <a:endParaRPr lang="en-US" sz="1200" dirty="0">
            <a:latin typeface="Franklin Gothic Medium Cond" panose="020B0606030402020204" pitchFamily="34" charset="0"/>
          </a:endParaRPr>
        </a:p>
      </dgm:t>
    </dgm:pt>
    <dgm:pt modelId="{61378FEB-CEAD-4C42-97D2-62C5535F7C38}" type="parTrans" cxnId="{3615F57A-B450-4607-8539-68756D45AFF2}">
      <dgm:prSet/>
      <dgm:spPr/>
      <dgm:t>
        <a:bodyPr/>
        <a:lstStyle/>
        <a:p>
          <a:endParaRPr lang="en-US"/>
        </a:p>
      </dgm:t>
    </dgm:pt>
    <dgm:pt modelId="{61472A65-C028-44E8-95E0-48655DCCD8BA}" type="sibTrans" cxnId="{3615F57A-B450-4607-8539-68756D45AFF2}">
      <dgm:prSet/>
      <dgm:spPr/>
      <dgm:t>
        <a:bodyPr/>
        <a:lstStyle/>
        <a:p>
          <a:endParaRPr lang="en-US"/>
        </a:p>
      </dgm:t>
    </dgm:pt>
    <dgm:pt modelId="{B2E3D999-58E9-4B84-9641-6B6BEF7E84B8}">
      <dgm:prSet phldrT="[Text]" custT="1"/>
      <dgm:spPr>
        <a:solidFill>
          <a:srgbClr val="C0CBD4"/>
        </a:solidFill>
      </dgm:spPr>
      <dgm:t>
        <a:bodyPr/>
        <a:lstStyle/>
        <a:p>
          <a:r>
            <a:rPr lang="en-US" sz="1200" dirty="0">
              <a:latin typeface="Franklin Gothic Medium Cond" panose="020B0606030402020204" pitchFamily="34" charset="0"/>
            </a:rPr>
            <a:t>V2C4-External sector</a:t>
          </a:r>
        </a:p>
      </dgm:t>
    </dgm:pt>
    <dgm:pt modelId="{782EF43C-2547-477F-8294-E8511CD17070}" type="parTrans" cxnId="{AC271854-BB09-46E0-9079-30D365C1928A}">
      <dgm:prSet/>
      <dgm:spPr/>
      <dgm:t>
        <a:bodyPr/>
        <a:lstStyle/>
        <a:p>
          <a:endParaRPr lang="en-US"/>
        </a:p>
      </dgm:t>
    </dgm:pt>
    <dgm:pt modelId="{720F0E1B-E23D-4D3A-95FE-7B2B857289FD}" type="sibTrans" cxnId="{AC271854-BB09-46E0-9079-30D365C1928A}">
      <dgm:prSet/>
      <dgm:spPr/>
      <dgm:t>
        <a:bodyPr/>
        <a:lstStyle/>
        <a:p>
          <a:endParaRPr lang="en-US"/>
        </a:p>
      </dgm:t>
    </dgm:pt>
    <dgm:pt modelId="{EA92E14B-2C43-4CA7-A5C3-09FCD15B3108}">
      <dgm:prSet phldrT="[Text]" custT="1"/>
      <dgm:spPr>
        <a:solidFill>
          <a:schemeClr val="accent2">
            <a:alpha val="40000"/>
          </a:schemeClr>
        </a:solidFill>
      </dgm:spPr>
      <dgm:t>
        <a:bodyPr/>
        <a:lstStyle/>
        <a:p>
          <a:r>
            <a:rPr lang="en-US" sz="1200" dirty="0">
              <a:latin typeface="Franklin Gothic Medium Cond" panose="020B0606030402020204" pitchFamily="34" charset="0"/>
            </a:rPr>
            <a:t>V2C5-Price,Agri.; V2C6,7</a:t>
          </a:r>
        </a:p>
      </dgm:t>
    </dgm:pt>
    <dgm:pt modelId="{4110CF7B-CA61-4C8C-84C5-D8E81DA3D456}" type="parTrans" cxnId="{330EC375-8108-4900-9765-41D8AB0D7638}">
      <dgm:prSet/>
      <dgm:spPr/>
      <dgm:t>
        <a:bodyPr/>
        <a:lstStyle/>
        <a:p>
          <a:endParaRPr lang="en-US"/>
        </a:p>
      </dgm:t>
    </dgm:pt>
    <dgm:pt modelId="{C92F7C48-4A9D-4C72-83A0-A7F2508D1E1E}" type="sibTrans" cxnId="{330EC375-8108-4900-9765-41D8AB0D7638}">
      <dgm:prSet/>
      <dgm:spPr/>
      <dgm:t>
        <a:bodyPr/>
        <a:lstStyle/>
        <a:p>
          <a:endParaRPr lang="en-US"/>
        </a:p>
      </dgm:t>
    </dgm:pt>
    <dgm:pt modelId="{109D06B3-3977-4BE9-ADC9-081F8DC6D437}">
      <dgm:prSet phldrT="[Text]" custT="1"/>
      <dgm:spPr/>
      <dgm:t>
        <a:bodyPr/>
        <a:lstStyle/>
        <a:p>
          <a:r>
            <a:rPr lang="en-US" sz="1200" dirty="0">
              <a:latin typeface="Franklin Gothic Medium Cond" panose="020B0606030402020204" pitchFamily="34" charset="0"/>
            </a:rPr>
            <a:t>V2C8-Paris Summit, Energy</a:t>
          </a:r>
        </a:p>
      </dgm:t>
    </dgm:pt>
    <dgm:pt modelId="{72C82EE9-39F0-43F3-A28B-2B26B0B2B3A5}" type="parTrans" cxnId="{F5848163-99CF-486A-936B-EC492319CCB4}">
      <dgm:prSet/>
      <dgm:spPr/>
      <dgm:t>
        <a:bodyPr/>
        <a:lstStyle/>
        <a:p>
          <a:endParaRPr lang="en-US"/>
        </a:p>
      </dgm:t>
    </dgm:pt>
    <dgm:pt modelId="{59ED329F-B71E-4E20-9F80-8587F2DA075C}" type="sibTrans" cxnId="{F5848163-99CF-486A-936B-EC492319CCB4}">
      <dgm:prSet/>
      <dgm:spPr/>
      <dgm:t>
        <a:bodyPr/>
        <a:lstStyle/>
        <a:p>
          <a:endParaRPr lang="en-US"/>
        </a:p>
      </dgm:t>
    </dgm:pt>
    <dgm:pt modelId="{69F3BD5C-16E4-46C4-B15D-498063728332}">
      <dgm:prSet phldrT="[Text]" custT="1"/>
      <dgm:spPr/>
      <dgm:t>
        <a:bodyPr/>
        <a:lstStyle/>
        <a:p>
          <a:r>
            <a:rPr lang="en-US" sz="1200" dirty="0">
              <a:latin typeface="Franklin Gothic Medium Cond" panose="020B0606030402020204" pitchFamily="34" charset="0"/>
            </a:rPr>
            <a:t>V2C9-Social infra.</a:t>
          </a:r>
        </a:p>
      </dgm:t>
    </dgm:pt>
    <dgm:pt modelId="{40184917-81E4-4774-BD11-3D457781CDBC}" type="parTrans" cxnId="{B4E58144-AE1B-4619-AB56-650268641424}">
      <dgm:prSet/>
      <dgm:spPr/>
      <dgm:t>
        <a:bodyPr/>
        <a:lstStyle/>
        <a:p>
          <a:endParaRPr lang="en-US"/>
        </a:p>
      </dgm:t>
    </dgm:pt>
    <dgm:pt modelId="{94867AE4-D7DC-410D-85AC-6DE9FFF606DC}" type="sibTrans" cxnId="{B4E58144-AE1B-4619-AB56-650268641424}">
      <dgm:prSet/>
      <dgm:spPr/>
      <dgm:t>
        <a:bodyPr/>
        <a:lstStyle/>
        <a:p>
          <a:endParaRPr lang="en-US"/>
        </a:p>
      </dgm:t>
    </dgm:pt>
    <dgm:pt modelId="{4225B320-F39C-4207-95C8-B65C38B1814F}">
      <dgm:prSet phldrT="[Text]" custT="1"/>
      <dgm:spPr>
        <a:solidFill>
          <a:schemeClr val="accent2">
            <a:alpha val="40000"/>
          </a:schemeClr>
        </a:solidFill>
      </dgm:spPr>
      <dgm:t>
        <a:bodyPr/>
        <a:lstStyle/>
        <a:p>
          <a:r>
            <a:rPr lang="en-US" sz="1200" dirty="0">
              <a:latin typeface="Franklin Gothic Medium Cond" panose="020B0606030402020204" pitchFamily="34" charset="0"/>
            </a:rPr>
            <a:t>V1C4-Agri ; V1C9-Fertilizer</a:t>
          </a:r>
        </a:p>
      </dgm:t>
    </dgm:pt>
    <dgm:pt modelId="{85530262-753E-4FE4-94CF-73F58733DDDC}" type="parTrans" cxnId="{8611047D-5AC1-43A9-B2FA-CD9F21B835E7}">
      <dgm:prSet/>
      <dgm:spPr/>
      <dgm:t>
        <a:bodyPr/>
        <a:lstStyle/>
        <a:p>
          <a:endParaRPr lang="en-US"/>
        </a:p>
      </dgm:t>
    </dgm:pt>
    <dgm:pt modelId="{1DCAE974-C1C9-49E9-B172-41DF763E67C7}" type="sibTrans" cxnId="{8611047D-5AC1-43A9-B2FA-CD9F21B835E7}">
      <dgm:prSet/>
      <dgm:spPr/>
      <dgm:t>
        <a:bodyPr/>
        <a:lstStyle/>
        <a:p>
          <a:endParaRPr lang="en-US"/>
        </a:p>
      </dgm:t>
    </dgm:pt>
    <dgm:pt modelId="{7C078AF5-D8F0-402F-9DA9-2A971D66855B}">
      <dgm:prSet phldrT="[Text]" custT="1"/>
      <dgm:spPr/>
      <dgm:t>
        <a:bodyPr/>
        <a:lstStyle/>
        <a:p>
          <a:r>
            <a:rPr lang="en-US" sz="1200" dirty="0">
              <a:latin typeface="Franklin Gothic Medium Cond" panose="020B0606030402020204" pitchFamily="34" charset="0"/>
            </a:rPr>
            <a:t>V1C5-mother-child</a:t>
          </a:r>
        </a:p>
      </dgm:t>
    </dgm:pt>
    <dgm:pt modelId="{A6E20E0E-BF6A-45BD-8B27-AD99ED5DAB54}" type="parTrans" cxnId="{C0371FC4-6352-4C5C-B11B-F5499A12FDB2}">
      <dgm:prSet/>
      <dgm:spPr/>
      <dgm:t>
        <a:bodyPr/>
        <a:lstStyle/>
        <a:p>
          <a:endParaRPr lang="en-US"/>
        </a:p>
      </dgm:t>
    </dgm:pt>
    <dgm:pt modelId="{93E6C29A-37F4-4EEB-ACB2-E60C74146A3D}" type="sibTrans" cxnId="{C0371FC4-6352-4C5C-B11B-F5499A12FDB2}">
      <dgm:prSet/>
      <dgm:spPr/>
      <dgm:t>
        <a:bodyPr/>
        <a:lstStyle/>
        <a:p>
          <a:endParaRPr lang="en-US"/>
        </a:p>
      </dgm:t>
    </dgm:pt>
    <dgm:pt modelId="{97D7B9B6-4F87-4F91-8576-B110C5EA65FB}">
      <dgm:prSet phldrT="[Text]" custT="1"/>
      <dgm:spPr/>
      <dgm:t>
        <a:bodyPr/>
        <a:lstStyle/>
        <a:p>
          <a:r>
            <a:rPr lang="en-US" sz="1200" dirty="0">
              <a:latin typeface="Franklin Gothic Medium Cond" panose="020B0606030402020204" pitchFamily="34" charset="0"/>
            </a:rPr>
            <a:t>V1C6-bounties; V1C7-Fiscal Cap</a:t>
          </a:r>
        </a:p>
      </dgm:t>
    </dgm:pt>
    <dgm:pt modelId="{CBC0217B-83F4-48AA-A3BE-4214B3D08EFB}" type="parTrans" cxnId="{EDA3BAA3-78E7-4AC3-B4CC-2B7AE0E192DD}">
      <dgm:prSet/>
      <dgm:spPr/>
      <dgm:t>
        <a:bodyPr/>
        <a:lstStyle/>
        <a:p>
          <a:endParaRPr lang="en-US"/>
        </a:p>
      </dgm:t>
    </dgm:pt>
    <dgm:pt modelId="{71B2362F-2354-43F9-A730-341394E8FBD8}" type="sibTrans" cxnId="{EDA3BAA3-78E7-4AC3-B4CC-2B7AE0E192DD}">
      <dgm:prSet/>
      <dgm:spPr/>
      <dgm:t>
        <a:bodyPr/>
        <a:lstStyle/>
        <a:p>
          <a:endParaRPr lang="en-US"/>
        </a:p>
      </dgm:t>
    </dgm:pt>
    <dgm:pt modelId="{0744C19B-0B5D-4711-B257-9D97127B4F9F}">
      <dgm:prSet phldrT="[Text]" custT="1"/>
      <dgm:spPr>
        <a:solidFill>
          <a:srgbClr val="C0CBD4"/>
        </a:solidFill>
      </dgm:spPr>
      <dgm:t>
        <a:bodyPr/>
        <a:lstStyle/>
        <a:p>
          <a:r>
            <a:rPr lang="en-US" sz="1200" dirty="0">
              <a:latin typeface="Franklin Gothic Medium Cond" panose="020B0606030402020204" pitchFamily="34" charset="0"/>
            </a:rPr>
            <a:t>V1C8-PTA</a:t>
          </a:r>
        </a:p>
      </dgm:t>
    </dgm:pt>
    <dgm:pt modelId="{1E931B19-3453-461C-9D0C-4281C538055D}" type="parTrans" cxnId="{3E49A1C2-6BA0-4DD5-89F9-A53C2F1C55BB}">
      <dgm:prSet/>
      <dgm:spPr/>
      <dgm:t>
        <a:bodyPr/>
        <a:lstStyle/>
        <a:p>
          <a:endParaRPr lang="en-US"/>
        </a:p>
      </dgm:t>
    </dgm:pt>
    <dgm:pt modelId="{7A82BE83-F78D-48FA-8DE4-1403C9F297B9}" type="sibTrans" cxnId="{3E49A1C2-6BA0-4DD5-89F9-A53C2F1C55BB}">
      <dgm:prSet/>
      <dgm:spPr/>
      <dgm:t>
        <a:bodyPr/>
        <a:lstStyle/>
        <a:p>
          <a:endParaRPr lang="en-US"/>
        </a:p>
      </dgm:t>
    </dgm:pt>
    <dgm:pt modelId="{90B84122-EC9A-4BC0-B502-22AF7A0867C6}">
      <dgm:prSet phldrT="[Text]" custT="1"/>
      <dgm:spPr>
        <a:solidFill>
          <a:schemeClr val="accent2">
            <a:alpha val="40000"/>
          </a:schemeClr>
        </a:solidFill>
      </dgm:spPr>
      <dgm:t>
        <a:bodyPr/>
        <a:lstStyle/>
        <a:p>
          <a:r>
            <a:rPr lang="en-US" sz="1200" dirty="0">
              <a:latin typeface="Franklin Gothic Medium Cond" panose="020B0606030402020204" pitchFamily="34" charset="0"/>
            </a:rPr>
            <a:t>V1C2-Chakravy; V1C10-Labour</a:t>
          </a:r>
        </a:p>
      </dgm:t>
    </dgm:pt>
    <dgm:pt modelId="{1B04EB68-4341-48E6-9127-86E65E501454}" type="parTrans" cxnId="{D673CCE2-939A-441C-8634-D27BBD031C5A}">
      <dgm:prSet/>
      <dgm:spPr/>
      <dgm:t>
        <a:bodyPr/>
        <a:lstStyle/>
        <a:p>
          <a:endParaRPr lang="en-US"/>
        </a:p>
      </dgm:t>
    </dgm:pt>
    <dgm:pt modelId="{8DDF017D-410A-47E0-8D47-E83295F80FA3}" type="sibTrans" cxnId="{D673CCE2-939A-441C-8634-D27BBD031C5A}">
      <dgm:prSet/>
      <dgm:spPr/>
      <dgm:t>
        <a:bodyPr/>
        <a:lstStyle/>
        <a:p>
          <a:endParaRPr lang="en-US"/>
        </a:p>
      </dgm:t>
    </dgm:pt>
    <dgm:pt modelId="{D54E2821-54A6-4903-8A68-6091278AE9D7}">
      <dgm:prSet phldrT="[Text]" custT="1"/>
      <dgm:spPr/>
      <dgm:t>
        <a:bodyPr/>
        <a:lstStyle/>
        <a:p>
          <a:r>
            <a:rPr lang="en-US" sz="1200" dirty="0">
              <a:latin typeface="Franklin Gothic Medium Cond" panose="020B0606030402020204" pitchFamily="34" charset="0"/>
            </a:rPr>
            <a:t>V1C11-Powering 1 India</a:t>
          </a:r>
        </a:p>
      </dgm:t>
    </dgm:pt>
    <dgm:pt modelId="{801018A8-46CD-4887-BD5A-35AFACB28FEA}" type="parTrans" cxnId="{68E27915-6EF7-4D91-A12D-3AF7F241FCFD}">
      <dgm:prSet/>
      <dgm:spPr/>
      <dgm:t>
        <a:bodyPr/>
        <a:lstStyle/>
        <a:p>
          <a:endParaRPr lang="en-US"/>
        </a:p>
      </dgm:t>
    </dgm:pt>
    <dgm:pt modelId="{939A749F-47DF-443A-A7C0-865C06F7C3C7}" type="sibTrans" cxnId="{68E27915-6EF7-4D91-A12D-3AF7F241FCFD}">
      <dgm:prSet/>
      <dgm:spPr/>
      <dgm:t>
        <a:bodyPr/>
        <a:lstStyle/>
        <a:p>
          <a:endParaRPr lang="en-US"/>
        </a:p>
      </dgm:t>
    </dgm:pt>
    <dgm:pt modelId="{374A29B1-6E20-441A-B767-1E24B64479BE}">
      <dgm:prSet phldrT="[Text]" custT="1"/>
      <dgm:spPr/>
      <dgm:t>
        <a:bodyPr/>
        <a:lstStyle/>
        <a:p>
          <a:r>
            <a:rPr lang="en-US" sz="1200" dirty="0">
              <a:latin typeface="Franklin Gothic Medium Cond" panose="020B0606030402020204" pitchFamily="34" charset="0"/>
            </a:rPr>
            <a:t>B1. Financial Sector Reforms</a:t>
          </a:r>
        </a:p>
      </dgm:t>
    </dgm:pt>
    <dgm:pt modelId="{0C35EDB6-9BA2-4C28-A3A5-9E9D5036C0B7}" type="parTrans" cxnId="{92FD5B5B-1504-4450-BB73-EC9DFB65BA8C}">
      <dgm:prSet/>
      <dgm:spPr/>
      <dgm:t>
        <a:bodyPr/>
        <a:lstStyle/>
        <a:p>
          <a:endParaRPr lang="en-US"/>
        </a:p>
      </dgm:t>
    </dgm:pt>
    <dgm:pt modelId="{E12EBFD8-2152-489A-937D-7C49B638513C}" type="sibTrans" cxnId="{92FD5B5B-1504-4450-BB73-EC9DFB65BA8C}">
      <dgm:prSet/>
      <dgm:spPr/>
      <dgm:t>
        <a:bodyPr/>
        <a:lstStyle/>
        <a:p>
          <a:endParaRPr lang="en-US"/>
        </a:p>
      </dgm:t>
    </dgm:pt>
    <dgm:pt modelId="{3B9431ED-CB65-41D4-83A6-222D9BF57D98}">
      <dgm:prSet phldrT="[Text]" custT="1"/>
      <dgm:spPr/>
      <dgm:t>
        <a:bodyPr/>
        <a:lstStyle/>
        <a:p>
          <a:r>
            <a:rPr lang="en-US" sz="1200" dirty="0">
              <a:latin typeface="Franklin Gothic Medium Cond" panose="020B0606030402020204" pitchFamily="34" charset="0"/>
            </a:rPr>
            <a:t>B2. Fiscal Discipline</a:t>
          </a:r>
        </a:p>
      </dgm:t>
    </dgm:pt>
    <dgm:pt modelId="{FF78BD42-0557-4DDB-94B2-1771AC47334D}" type="parTrans" cxnId="{3B1C1A7F-1EDD-4E71-8699-9CB97501D176}">
      <dgm:prSet/>
      <dgm:spPr/>
      <dgm:t>
        <a:bodyPr/>
        <a:lstStyle/>
        <a:p>
          <a:endParaRPr lang="en-US"/>
        </a:p>
      </dgm:t>
    </dgm:pt>
    <dgm:pt modelId="{E73258BE-5846-4C39-B60D-ED584B483587}" type="sibTrans" cxnId="{3B1C1A7F-1EDD-4E71-8699-9CB97501D176}">
      <dgm:prSet/>
      <dgm:spPr/>
      <dgm:t>
        <a:bodyPr/>
        <a:lstStyle/>
        <a:p>
          <a:endParaRPr lang="en-US"/>
        </a:p>
      </dgm:t>
    </dgm:pt>
    <dgm:pt modelId="{35993145-4752-47C2-8618-BD6153380560}">
      <dgm:prSet custT="1"/>
      <dgm:spPr/>
      <dgm:t>
        <a:bodyPr/>
        <a:lstStyle/>
        <a:p>
          <a:r>
            <a:rPr lang="en-US" sz="1200" dirty="0">
              <a:latin typeface="Franklin Gothic Medium Cond" panose="020B0606030402020204" pitchFamily="34" charset="0"/>
            </a:rPr>
            <a:t>B3. Tax Reforms; B4. Ease of </a:t>
          </a:r>
        </a:p>
      </dgm:t>
    </dgm:pt>
    <dgm:pt modelId="{02687A52-C65B-4D87-8B72-0F259E35063E}" type="parTrans" cxnId="{D3A0F0D3-9335-4F10-A000-4DFEFCD6B7E0}">
      <dgm:prSet/>
      <dgm:spPr/>
      <dgm:t>
        <a:bodyPr/>
        <a:lstStyle/>
        <a:p>
          <a:endParaRPr lang="en-US"/>
        </a:p>
      </dgm:t>
    </dgm:pt>
    <dgm:pt modelId="{48C0D0B7-CAC5-4AA4-957F-36DB4D0B1A37}" type="sibTrans" cxnId="{D3A0F0D3-9335-4F10-A000-4DFEFCD6B7E0}">
      <dgm:prSet/>
      <dgm:spPr/>
      <dgm:t>
        <a:bodyPr/>
        <a:lstStyle/>
        <a:p>
          <a:endParaRPr lang="en-US"/>
        </a:p>
      </dgm:t>
    </dgm:pt>
    <dgm:pt modelId="{8067F3A8-F0C8-499E-9814-6E7E162B015A}">
      <dgm:prSet phldrT="[Text]" custT="1"/>
      <dgm:spPr>
        <a:solidFill>
          <a:schemeClr val="accent2">
            <a:alpha val="40000"/>
          </a:schemeClr>
        </a:solidFill>
      </dgm:spPr>
      <dgm:t>
        <a:bodyPr/>
        <a:lstStyle/>
        <a:p>
          <a:r>
            <a:rPr lang="en-US" sz="1200" dirty="0">
              <a:latin typeface="Franklin Gothic Medium Cond" panose="020B0606030402020204" pitchFamily="34" charset="0"/>
            </a:rPr>
            <a:t>B5. Agro: 2x farmer income</a:t>
          </a:r>
        </a:p>
      </dgm:t>
    </dgm:pt>
    <dgm:pt modelId="{CC53E862-3F1A-4FDD-BF8C-33963D41FA84}" type="parTrans" cxnId="{51A02B7B-EC7B-4A64-9691-BD4670E2918E}">
      <dgm:prSet/>
      <dgm:spPr/>
      <dgm:t>
        <a:bodyPr/>
        <a:lstStyle/>
        <a:p>
          <a:endParaRPr lang="en-US"/>
        </a:p>
      </dgm:t>
    </dgm:pt>
    <dgm:pt modelId="{781EA104-5591-4322-9D07-BC35A368BD01}" type="sibTrans" cxnId="{51A02B7B-EC7B-4A64-9691-BD4670E2918E}">
      <dgm:prSet/>
      <dgm:spPr/>
      <dgm:t>
        <a:bodyPr/>
        <a:lstStyle/>
        <a:p>
          <a:endParaRPr lang="en-US"/>
        </a:p>
      </dgm:t>
    </dgm:pt>
    <dgm:pt modelId="{D81D5189-D361-4899-9CC5-98F26FBE19E2}">
      <dgm:prSet phldrT="[Text]" custT="1"/>
      <dgm:spPr/>
      <dgm:t>
        <a:bodyPr/>
        <a:lstStyle/>
        <a:p>
          <a:r>
            <a:rPr lang="en-US" sz="1200">
              <a:latin typeface="Franklin Gothic Medium Cond" panose="020B0606030402020204" pitchFamily="34" charset="0"/>
            </a:rPr>
            <a:t>B6. Rural infra-employment</a:t>
          </a:r>
          <a:endParaRPr lang="en-US" sz="1200" dirty="0">
            <a:latin typeface="Franklin Gothic Medium Cond" panose="020B0606030402020204" pitchFamily="34" charset="0"/>
          </a:endParaRPr>
        </a:p>
      </dgm:t>
    </dgm:pt>
    <dgm:pt modelId="{5B512509-2AD2-4AAB-8203-59F6C19AA5C0}" type="parTrans" cxnId="{84EBFF29-FAD6-400F-8598-D44739A98705}">
      <dgm:prSet/>
      <dgm:spPr/>
      <dgm:t>
        <a:bodyPr/>
        <a:lstStyle/>
        <a:p>
          <a:endParaRPr lang="en-US"/>
        </a:p>
      </dgm:t>
    </dgm:pt>
    <dgm:pt modelId="{E91AAED1-56F2-4761-8BE9-B46AE5B2B8E3}" type="sibTrans" cxnId="{84EBFF29-FAD6-400F-8598-D44739A98705}">
      <dgm:prSet/>
      <dgm:spPr/>
      <dgm:t>
        <a:bodyPr/>
        <a:lstStyle/>
        <a:p>
          <a:endParaRPr lang="en-US"/>
        </a:p>
      </dgm:t>
    </dgm:pt>
    <dgm:pt modelId="{875CCB48-619D-4867-B3B0-735934FFAED0}">
      <dgm:prSet custT="1"/>
      <dgm:spPr/>
      <dgm:t>
        <a:bodyPr/>
        <a:lstStyle/>
        <a:p>
          <a:r>
            <a:rPr lang="en-US" sz="1200" dirty="0">
              <a:latin typeface="Franklin Gothic Medium Cond" panose="020B0606030402020204" pitchFamily="34" charset="0"/>
            </a:rPr>
            <a:t>B7. Infrastructure</a:t>
          </a:r>
        </a:p>
      </dgm:t>
    </dgm:pt>
    <dgm:pt modelId="{9F320CF8-8049-4A82-9464-5D499DA75396}" type="parTrans" cxnId="{C99AA9FD-66BB-4C3A-B1FE-27809D718D18}">
      <dgm:prSet/>
      <dgm:spPr/>
      <dgm:t>
        <a:bodyPr/>
        <a:lstStyle/>
        <a:p>
          <a:endParaRPr lang="en-US"/>
        </a:p>
      </dgm:t>
    </dgm:pt>
    <dgm:pt modelId="{146867E1-1533-437F-AC05-4495E4860F54}" type="sibTrans" cxnId="{C99AA9FD-66BB-4C3A-B1FE-27809D718D18}">
      <dgm:prSet/>
      <dgm:spPr/>
      <dgm:t>
        <a:bodyPr/>
        <a:lstStyle/>
        <a:p>
          <a:endParaRPr lang="en-US"/>
        </a:p>
      </dgm:t>
    </dgm:pt>
    <dgm:pt modelId="{57FA2017-16E7-4371-B6F3-063921792455}">
      <dgm:prSet phldrT="[Text]" custT="1"/>
      <dgm:spPr/>
      <dgm:t>
        <a:bodyPr/>
        <a:lstStyle/>
        <a:p>
          <a:r>
            <a:rPr lang="en-US" sz="1200">
              <a:latin typeface="Franklin Gothic Medium Cond" panose="020B0606030402020204" pitchFamily="34" charset="0"/>
            </a:rPr>
            <a:t>B8. Social Sector &amp; healthcare</a:t>
          </a:r>
          <a:endParaRPr lang="en-US" sz="1200" dirty="0">
            <a:latin typeface="Franklin Gothic Medium Cond" panose="020B0606030402020204" pitchFamily="34" charset="0"/>
          </a:endParaRPr>
        </a:p>
      </dgm:t>
    </dgm:pt>
    <dgm:pt modelId="{13D9A99F-A338-43C4-A762-34FF1D579BB6}" type="parTrans" cxnId="{8D973C2A-0C5B-4D18-BA5A-1B40B2A8488A}">
      <dgm:prSet/>
      <dgm:spPr/>
      <dgm:t>
        <a:bodyPr/>
        <a:lstStyle/>
        <a:p>
          <a:endParaRPr lang="en-US"/>
        </a:p>
      </dgm:t>
    </dgm:pt>
    <dgm:pt modelId="{B73F0BC8-D99D-4231-990A-B33043C7F39A}" type="sibTrans" cxnId="{8D973C2A-0C5B-4D18-BA5A-1B40B2A8488A}">
      <dgm:prSet/>
      <dgm:spPr/>
      <dgm:t>
        <a:bodyPr/>
        <a:lstStyle/>
        <a:p>
          <a:endParaRPr lang="en-US"/>
        </a:p>
      </dgm:t>
    </dgm:pt>
    <dgm:pt modelId="{35D02632-5D17-439C-B553-A3B99AB71E7E}">
      <dgm:prSet custT="1"/>
      <dgm:spPr/>
      <dgm:t>
        <a:bodyPr/>
        <a:lstStyle/>
        <a:p>
          <a:r>
            <a:rPr lang="en-US" sz="1200" dirty="0">
              <a:latin typeface="Franklin Gothic Medium Cond" panose="020B0606030402020204" pitchFamily="34" charset="0"/>
            </a:rPr>
            <a:t>B9. Education, Skills, Jobs</a:t>
          </a:r>
        </a:p>
      </dgm:t>
    </dgm:pt>
    <dgm:pt modelId="{A11B318C-7025-4F19-8CC2-42ADED1B83F9}" type="parTrans" cxnId="{A4444EC3-E4B5-4E33-835D-D18675D35F3C}">
      <dgm:prSet/>
      <dgm:spPr/>
      <dgm:t>
        <a:bodyPr/>
        <a:lstStyle/>
        <a:p>
          <a:endParaRPr lang="en-US"/>
        </a:p>
      </dgm:t>
    </dgm:pt>
    <dgm:pt modelId="{D733AB11-AE7A-45B0-BBBA-67905C086F48}" type="sibTrans" cxnId="{A4444EC3-E4B5-4E33-835D-D18675D35F3C}">
      <dgm:prSet/>
      <dgm:spPr/>
      <dgm:t>
        <a:bodyPr/>
        <a:lstStyle/>
        <a:p>
          <a:endParaRPr lang="en-US"/>
        </a:p>
      </dgm:t>
    </dgm:pt>
    <dgm:pt modelId="{CD3EE110-E2F5-4745-AD39-09447C5F4D9B}">
      <dgm:prSet phldrT="[Text]" custT="1"/>
      <dgm:spPr/>
      <dgm:t>
        <a:bodyPr/>
        <a:lstStyle/>
        <a:p>
          <a:r>
            <a:rPr lang="en-US" sz="1200" dirty="0">
              <a:latin typeface="Franklin Gothic Medium Cond" panose="020B0606030402020204" pitchFamily="34" charset="0"/>
            </a:rPr>
            <a:t>V2C1- </a:t>
          </a:r>
          <a:r>
            <a:rPr lang="en-US" sz="1200" dirty="0" err="1">
              <a:latin typeface="Franklin Gothic Medium Cond" panose="020B0606030402020204" pitchFamily="34" charset="0"/>
            </a:rPr>
            <a:t>Chakravyuh</a:t>
          </a:r>
          <a:r>
            <a:rPr lang="en-US" sz="1200" dirty="0">
              <a:latin typeface="Franklin Gothic Medium Cond" panose="020B0606030402020204" pitchFamily="34" charset="0"/>
            </a:rPr>
            <a:t> challenge</a:t>
          </a:r>
        </a:p>
      </dgm:t>
    </dgm:pt>
    <dgm:pt modelId="{A4821708-CF66-4C34-8497-1E5E7D26ADB9}" type="parTrans" cxnId="{F1448BA1-EDD0-4D18-8FF3-A7CE0400B996}">
      <dgm:prSet/>
      <dgm:spPr/>
      <dgm:t>
        <a:bodyPr/>
        <a:lstStyle/>
        <a:p>
          <a:endParaRPr lang="en-US"/>
        </a:p>
      </dgm:t>
    </dgm:pt>
    <dgm:pt modelId="{45EC0A6D-D5D8-4EB2-8E36-FC194E92A983}" type="sibTrans" cxnId="{F1448BA1-EDD0-4D18-8FF3-A7CE0400B996}">
      <dgm:prSet/>
      <dgm:spPr/>
      <dgm:t>
        <a:bodyPr/>
        <a:lstStyle/>
        <a:p>
          <a:endParaRPr lang="en-US"/>
        </a:p>
      </dgm:t>
    </dgm:pt>
    <dgm:pt modelId="{8DF3DC07-F847-4865-B160-F3E66800BBBA}">
      <dgm:prSet phldrT="[Text]" custT="1"/>
      <dgm:spPr/>
      <dgm:t>
        <a:bodyPr/>
        <a:lstStyle/>
        <a:p>
          <a:r>
            <a:rPr lang="en-US" sz="1200" dirty="0">
              <a:latin typeface="Franklin Gothic Medium Cond" panose="020B0606030402020204" pitchFamily="34" charset="0"/>
            </a:rPr>
            <a:t>V1C1- Twin </a:t>
          </a:r>
          <a:r>
            <a:rPr lang="en-US" sz="1200" dirty="0" err="1">
              <a:latin typeface="Franklin Gothic Medium Cond" panose="020B0606030402020204" pitchFamily="34" charset="0"/>
            </a:rPr>
            <a:t>Balancesheet</a:t>
          </a:r>
          <a:endParaRPr lang="en-US" sz="1200" dirty="0">
            <a:latin typeface="Franklin Gothic Medium Cond" panose="020B0606030402020204" pitchFamily="34" charset="0"/>
          </a:endParaRPr>
        </a:p>
      </dgm:t>
    </dgm:pt>
    <dgm:pt modelId="{ACB8FC04-CA90-4402-95E7-810E7065D027}" type="parTrans" cxnId="{F9D97685-6A48-4479-ABE9-76055FF6F19E}">
      <dgm:prSet/>
      <dgm:spPr/>
      <dgm:t>
        <a:bodyPr/>
        <a:lstStyle/>
        <a:p>
          <a:endParaRPr lang="en-US"/>
        </a:p>
      </dgm:t>
    </dgm:pt>
    <dgm:pt modelId="{7416F495-C426-4358-866D-E60E07C557E6}" type="sibTrans" cxnId="{F9D97685-6A48-4479-ABE9-76055FF6F19E}">
      <dgm:prSet/>
      <dgm:spPr/>
      <dgm:t>
        <a:bodyPr/>
        <a:lstStyle/>
        <a:p>
          <a:endParaRPr lang="en-US"/>
        </a:p>
      </dgm:t>
    </dgm:pt>
    <dgm:pt modelId="{08D90BD8-59F3-42C0-B7ED-91D225DA59B2}">
      <dgm:prSet phldrT="[Text]" custT="1"/>
      <dgm:spPr>
        <a:solidFill>
          <a:srgbClr val="C0CBD4"/>
        </a:solidFill>
      </dgm:spPr>
      <dgm:t>
        <a:bodyPr/>
        <a:lstStyle/>
        <a:p>
          <a:r>
            <a:rPr lang="en-US" sz="1200" dirty="0">
              <a:latin typeface="Franklin Gothic Medium Cond" panose="020B0606030402020204" pitchFamily="34" charset="0"/>
            </a:rPr>
            <a:t>IYB:7-Commerce </a:t>
          </a:r>
        </a:p>
      </dgm:t>
    </dgm:pt>
    <dgm:pt modelId="{F0607A84-9CF9-4FA8-8EAA-79D00E224A1E}" type="parTrans" cxnId="{2E3FD1B7-79A9-452E-B669-EC9E8DC138B9}">
      <dgm:prSet/>
      <dgm:spPr/>
      <dgm:t>
        <a:bodyPr/>
        <a:lstStyle/>
        <a:p>
          <a:endParaRPr lang="en-US"/>
        </a:p>
      </dgm:t>
    </dgm:pt>
    <dgm:pt modelId="{1E3B89F7-B650-43FF-BAD8-272E2BC0D9C6}" type="sibTrans" cxnId="{2E3FD1B7-79A9-452E-B669-EC9E8DC138B9}">
      <dgm:prSet/>
      <dgm:spPr/>
      <dgm:t>
        <a:bodyPr/>
        <a:lstStyle/>
        <a:p>
          <a:endParaRPr lang="en-US"/>
        </a:p>
      </dgm:t>
    </dgm:pt>
    <dgm:pt modelId="{1E7C762B-66E6-4A0F-BF0D-E6FF34D3DBA5}" type="pres">
      <dgm:prSet presAssocID="{D8F21E9C-24CD-4C7E-865E-FE55F4AC12B3}" presName="Name0" presStyleCnt="0">
        <dgm:presLayoutVars>
          <dgm:dir/>
          <dgm:resizeHandles val="exact"/>
        </dgm:presLayoutVars>
      </dgm:prSet>
      <dgm:spPr/>
    </dgm:pt>
    <dgm:pt modelId="{6581C96F-BB28-40AF-A4B7-C66BB6B2C0E5}" type="pres">
      <dgm:prSet presAssocID="{BC25EFE1-2BFA-45D1-BED1-5AF39D46D79C}" presName="composite" presStyleCnt="0"/>
      <dgm:spPr/>
    </dgm:pt>
    <dgm:pt modelId="{7B899415-82AB-4523-934F-637CC30EA05B}" type="pres">
      <dgm:prSet presAssocID="{BC25EFE1-2BFA-45D1-BED1-5AF39D46D79C}" presName="rect1" presStyleLbl="trAlignAcc1" presStyleIdx="0" presStyleCnt="6" custScaleX="68314" custLinFactNeighborY="1890">
        <dgm:presLayoutVars>
          <dgm:bulletEnabled val="1"/>
        </dgm:presLayoutVars>
      </dgm:prSet>
      <dgm:spPr/>
    </dgm:pt>
    <dgm:pt modelId="{DF311B42-FA3B-4DB5-88D3-35CE54F86170}" type="pres">
      <dgm:prSet presAssocID="{BC25EFE1-2BFA-45D1-BED1-5AF39D46D79C}" presName="rect2" presStyleLbl="fgImgPlace1" presStyleIdx="0" presStyleCnt="6" custScaleX="211629" custScaleY="74105"/>
      <dgm:spPr>
        <a:blipFill rotWithShape="1">
          <a:blip xmlns:r="http://schemas.openxmlformats.org/officeDocument/2006/relationships" r:embed="rId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</dgm:pt>
    <dgm:pt modelId="{6BFA5710-F439-4AF9-8ED1-A488235AFD9A}" type="pres">
      <dgm:prSet presAssocID="{2452F0F7-CA91-4F59-A564-1BB9BDA5CBBE}" presName="sibTrans" presStyleCnt="0"/>
      <dgm:spPr/>
    </dgm:pt>
    <dgm:pt modelId="{A866FB0B-BBBD-4E77-9B02-3CED996AB728}" type="pres">
      <dgm:prSet presAssocID="{DB87FF95-AE72-426C-925E-B58F1E8198D3}" presName="composite" presStyleCnt="0"/>
      <dgm:spPr/>
    </dgm:pt>
    <dgm:pt modelId="{D30A6708-E747-4D6B-A834-05BEEE843CAD}" type="pres">
      <dgm:prSet presAssocID="{DB87FF95-AE72-426C-925E-B58F1E8198D3}" presName="rect1" presStyleLbl="trAlignAcc1" presStyleIdx="1" presStyleCnt="6" custScaleX="68314">
        <dgm:presLayoutVars>
          <dgm:bulletEnabled val="1"/>
        </dgm:presLayoutVars>
      </dgm:prSet>
      <dgm:spPr/>
    </dgm:pt>
    <dgm:pt modelId="{F97BFED6-0DD6-4477-860D-631B2A1B00E4}" type="pres">
      <dgm:prSet presAssocID="{DB87FF95-AE72-426C-925E-B58F1E8198D3}" presName="rect2" presStyleLbl="fgImgPlace1" presStyleIdx="1" presStyleCnt="6" custScaleX="211629"/>
      <dgm:spPr>
        <a:blipFill rotWithShape="1">
          <a:blip xmlns:r="http://schemas.openxmlformats.org/officeDocument/2006/relationships"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</dgm:pt>
    <dgm:pt modelId="{CDA2C18E-AC4F-42E1-8F60-B5B4D791AE34}" type="pres">
      <dgm:prSet presAssocID="{17734E8F-C091-40EB-8542-65713367BC76}" presName="sibTrans" presStyleCnt="0"/>
      <dgm:spPr/>
    </dgm:pt>
    <dgm:pt modelId="{D751CF82-A7A4-4ABD-AF39-2CB9E1EC1A0C}" type="pres">
      <dgm:prSet presAssocID="{A3B89C89-4B08-4EF5-A029-FC7E4822579A}" presName="composite" presStyleCnt="0"/>
      <dgm:spPr/>
    </dgm:pt>
    <dgm:pt modelId="{4C82949F-ACB9-4CB0-8B82-11470D469081}" type="pres">
      <dgm:prSet presAssocID="{A3B89C89-4B08-4EF5-A029-FC7E4822579A}" presName="rect1" presStyleLbl="trAlignAcc1" presStyleIdx="2" presStyleCnt="6" custScaleX="62681">
        <dgm:presLayoutVars>
          <dgm:bulletEnabled val="1"/>
        </dgm:presLayoutVars>
      </dgm:prSet>
      <dgm:spPr/>
    </dgm:pt>
    <dgm:pt modelId="{AE292A58-4FC2-4EF5-8205-827A3067DD26}" type="pres">
      <dgm:prSet presAssocID="{A3B89C89-4B08-4EF5-A029-FC7E4822579A}" presName="rect2" presStyleLbl="fgImgPlace1" presStyleIdx="2" presStyleCnt="6" custScaleX="211629" custScaleY="76366"/>
      <dgm:spPr>
        <a:blipFill rotWithShape="1">
          <a:blip xmlns:r="http://schemas.openxmlformats.org/officeDocument/2006/relationships"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</dgm:pt>
    <dgm:pt modelId="{6EE5E35C-64FC-4A13-8374-73C2810A973B}" type="pres">
      <dgm:prSet presAssocID="{DE93F483-BCF9-4EED-B492-C3A2AD1CFD0B}" presName="sibTrans" presStyleCnt="0"/>
      <dgm:spPr/>
    </dgm:pt>
    <dgm:pt modelId="{357F1D77-9698-4189-8EBD-7F2C2080774C}" type="pres">
      <dgm:prSet presAssocID="{2741AFDF-7DBB-4108-8A20-0357D5FBD3B8}" presName="composite" presStyleCnt="0"/>
      <dgm:spPr/>
    </dgm:pt>
    <dgm:pt modelId="{4FB2F746-532C-4309-8B4E-F312973D9749}" type="pres">
      <dgm:prSet presAssocID="{2741AFDF-7DBB-4108-8A20-0357D5FBD3B8}" presName="rect1" presStyleLbl="trAlignAcc1" presStyleIdx="3" presStyleCnt="6" custScaleX="66031" custLinFactNeighborX="2127" custLinFactNeighborY="2453">
        <dgm:presLayoutVars>
          <dgm:bulletEnabled val="1"/>
        </dgm:presLayoutVars>
      </dgm:prSet>
      <dgm:spPr/>
    </dgm:pt>
    <dgm:pt modelId="{C37DAA1F-4E63-4945-8607-DB92D29AF25B}" type="pres">
      <dgm:prSet presAssocID="{2741AFDF-7DBB-4108-8A20-0357D5FBD3B8}" presName="rect2" presStyleLbl="fgImgPlace1" presStyleIdx="3" presStyleCnt="6" custScaleX="204557" custScaleY="76318"/>
      <dgm:spPr>
        <a:blipFill rotWithShape="1">
          <a:blip xmlns:r="http://schemas.openxmlformats.org/officeDocument/2006/relationships"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</dgm:pt>
    <dgm:pt modelId="{2F683249-86EA-4804-B311-F8FE93D0433F}" type="pres">
      <dgm:prSet presAssocID="{EF5125ED-C530-4CEB-9EA6-7ADF35D8B229}" presName="sibTrans" presStyleCnt="0"/>
      <dgm:spPr/>
    </dgm:pt>
    <dgm:pt modelId="{F7674D1D-FB87-4B0E-9868-B614FFAF904B}" type="pres">
      <dgm:prSet presAssocID="{1131737C-80FA-4CF1-AA8B-6A1C724BF69E}" presName="composite" presStyleCnt="0"/>
      <dgm:spPr/>
    </dgm:pt>
    <dgm:pt modelId="{27DC3CCF-CB49-4639-B22A-9537C5637A0E}" type="pres">
      <dgm:prSet presAssocID="{1131737C-80FA-4CF1-AA8B-6A1C724BF69E}" presName="rect1" presStyleLbl="trAlignAcc1" presStyleIdx="4" presStyleCnt="6" custScaleX="66018" custLinFactNeighborX="-2964" custLinFactNeighborY="-3330">
        <dgm:presLayoutVars>
          <dgm:bulletEnabled val="1"/>
        </dgm:presLayoutVars>
      </dgm:prSet>
      <dgm:spPr/>
    </dgm:pt>
    <dgm:pt modelId="{ADB7CDA4-9357-49E6-A6C1-F48379B8A211}" type="pres">
      <dgm:prSet presAssocID="{1131737C-80FA-4CF1-AA8B-6A1C724BF69E}" presName="rect2" presStyleLbl="fgImgPlace1" presStyleIdx="4" presStyleCnt="6" custScaleX="204557"/>
      <dgm:spPr>
        <a:blipFill rotWithShape="1">
          <a:blip xmlns:r="http://schemas.openxmlformats.org/officeDocument/2006/relationships"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</dgm:pt>
    <dgm:pt modelId="{03CCC4C8-A704-46C4-A12D-3C66D589BD80}" type="pres">
      <dgm:prSet presAssocID="{6A23C22A-647E-4A08-835D-0C25C68A1D0F}" presName="sibTrans" presStyleCnt="0"/>
      <dgm:spPr/>
    </dgm:pt>
    <dgm:pt modelId="{567EABAD-05A0-49E3-89C1-DD355986FE8A}" type="pres">
      <dgm:prSet presAssocID="{42B6273D-8E60-40EC-97B9-4A300407A2FC}" presName="composite" presStyleCnt="0"/>
      <dgm:spPr/>
    </dgm:pt>
    <dgm:pt modelId="{46FDCE37-C8F8-444B-B0ED-0077A8879C03}" type="pres">
      <dgm:prSet presAssocID="{42B6273D-8E60-40EC-97B9-4A300407A2FC}" presName="rect1" presStyleLbl="trAlignAcc1" presStyleIdx="5" presStyleCnt="6" custScaleX="66031" custLinFactNeighborX="3530" custLinFactNeighborY="-1067">
        <dgm:presLayoutVars>
          <dgm:bulletEnabled val="1"/>
        </dgm:presLayoutVars>
      </dgm:prSet>
      <dgm:spPr/>
    </dgm:pt>
    <dgm:pt modelId="{D112B479-5F85-4D5D-B3CA-53FFEE49A99A}" type="pres">
      <dgm:prSet presAssocID="{42B6273D-8E60-40EC-97B9-4A300407A2FC}" presName="rect2" presStyleLbl="fgImgPlace1" presStyleIdx="5" presStyleCnt="6" custScaleX="165700" custScaleY="85063"/>
      <dgm:spPr>
        <a:blipFill rotWithShape="1">
          <a:blip xmlns:r="http://schemas.openxmlformats.org/officeDocument/2006/relationships"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</dgm:pt>
  </dgm:ptLst>
  <dgm:cxnLst>
    <dgm:cxn modelId="{2750B932-4ABF-4D9B-85D6-2C7A74FEE48B}" type="presOf" srcId="{7C078AF5-D8F0-402F-9DA9-2A971D66855B}" destId="{46FDCE37-C8F8-444B-B0ED-0077A8879C03}" srcOrd="0" destOrd="2" presId="urn:microsoft.com/office/officeart/2008/layout/PictureStrips"/>
    <dgm:cxn modelId="{C99E42B2-207B-4FA3-B1EC-4B56CDD73546}" srcId="{D8F21E9C-24CD-4C7E-865E-FE55F4AC12B3}" destId="{2741AFDF-7DBB-4108-8A20-0357D5FBD3B8}" srcOrd="3" destOrd="0" parTransId="{36468447-117C-4ADF-A168-060C12FE37C0}" sibTransId="{EF5125ED-C530-4CEB-9EA6-7ADF35D8B229}"/>
    <dgm:cxn modelId="{0F128A66-19C5-43A4-A640-E2F5ADBBB797}" type="presOf" srcId="{374A29B1-6E20-441A-B767-1E24B64479BE}" destId="{7B899415-82AB-4523-934F-637CC30EA05B}" srcOrd="0" destOrd="4" presId="urn:microsoft.com/office/officeart/2008/layout/PictureStrips"/>
    <dgm:cxn modelId="{912B2068-49ED-42F1-9357-74F9C89AA1DE}" type="presOf" srcId="{0744C19B-0B5D-4711-B257-9D97127B4F9F}" destId="{4C82949F-ACB9-4CB0-8B82-11470D469081}" srcOrd="0" destOrd="2" presId="urn:microsoft.com/office/officeart/2008/layout/PictureStrips"/>
    <dgm:cxn modelId="{9ACDF564-816E-4675-A274-E95A3594B607}" type="presOf" srcId="{109D06B3-3977-4BE9-ADC9-081F8DC6D437}" destId="{27DC3CCF-CB49-4639-B22A-9537C5637A0E}" srcOrd="0" destOrd="1" presId="urn:microsoft.com/office/officeart/2008/layout/PictureStrips"/>
    <dgm:cxn modelId="{D673CCE2-939A-441C-8634-D27BBD031C5A}" srcId="{2741AFDF-7DBB-4108-8A20-0357D5FBD3B8}" destId="{90B84122-EC9A-4BC0-B502-22AF7A0867C6}" srcOrd="2" destOrd="0" parTransId="{1B04EB68-4341-48E6-9127-86E65E501454}" sibTransId="{8DDF017D-410A-47E0-8D47-E83295F80FA3}"/>
    <dgm:cxn modelId="{C2DBF334-B678-4954-A7D3-344DDE3C71C2}" type="presOf" srcId="{B533A736-F711-4644-8B46-DBB1DA87F081}" destId="{D30A6708-E747-4D6B-A834-05BEEE843CAD}" srcOrd="0" destOrd="1" presId="urn:microsoft.com/office/officeart/2008/layout/PictureStrips"/>
    <dgm:cxn modelId="{3D6D5FB9-FB28-4282-AC9F-5F33599BBC21}" type="presOf" srcId="{35993145-4752-47C2-8618-BD6153380560}" destId="{D30A6708-E747-4D6B-A834-05BEEE843CAD}" srcOrd="0" destOrd="4" presId="urn:microsoft.com/office/officeart/2008/layout/PictureStrips"/>
    <dgm:cxn modelId="{D114FA8A-DFFE-4D8C-B9ED-0714308FAB18}" type="presOf" srcId="{B7AD1FFF-B029-4A8A-823C-7AB2B1045695}" destId="{7B899415-82AB-4523-934F-637CC30EA05B}" srcOrd="0" destOrd="2" presId="urn:microsoft.com/office/officeart/2008/layout/PictureStrips"/>
    <dgm:cxn modelId="{51A02B7B-EC7B-4A64-9691-BD4670E2918E}" srcId="{2741AFDF-7DBB-4108-8A20-0357D5FBD3B8}" destId="{8067F3A8-F0C8-499E-9814-6E7E162B015A}" srcOrd="3" destOrd="0" parTransId="{CC53E862-3F1A-4FDD-BF8C-33963D41FA84}" sibTransId="{781EA104-5591-4322-9D07-BC35A368BD01}"/>
    <dgm:cxn modelId="{8611047D-5AC1-43A9-B2FA-CD9F21B835E7}" srcId="{2741AFDF-7DBB-4108-8A20-0357D5FBD3B8}" destId="{4225B320-F39C-4207-95C8-B65C38B1814F}" srcOrd="1" destOrd="0" parTransId="{85530262-753E-4FE4-94CF-73F58733DDDC}" sibTransId="{1DCAE974-C1C9-49E9-B172-41DF763E67C7}"/>
    <dgm:cxn modelId="{87793F06-9BBD-4E4D-9561-58B077A0E336}" srcId="{D8F21E9C-24CD-4C7E-865E-FE55F4AC12B3}" destId="{42B6273D-8E60-40EC-97B9-4A300407A2FC}" srcOrd="5" destOrd="0" parTransId="{C0356875-84C0-489A-B63B-BFF5B04A4851}" sibTransId="{277BE20E-C465-4576-BBB8-BBC7E0598DA2}"/>
    <dgm:cxn modelId="{44B3AECC-7DFE-48B2-AAB5-0D6B6607AC92}" type="presOf" srcId="{B2E3D999-58E9-4B84-9641-6B6BEF7E84B8}" destId="{4C82949F-ACB9-4CB0-8B82-11470D469081}" srcOrd="0" destOrd="1" presId="urn:microsoft.com/office/officeart/2008/layout/PictureStrips"/>
    <dgm:cxn modelId="{C99AA9FD-66BB-4C3A-B1FE-27809D718D18}" srcId="{1131737C-80FA-4CF1-AA8B-6A1C724BF69E}" destId="{875CCB48-619D-4867-B3B0-735934FFAED0}" srcOrd="3" destOrd="0" parTransId="{9F320CF8-8049-4A82-9464-5D499DA75396}" sibTransId="{146867E1-1533-437F-AC05-4495E4860F54}"/>
    <dgm:cxn modelId="{EDA3BAA3-78E7-4AC3-B4CC-2B7AE0E192DD}" srcId="{DB87FF95-AE72-426C-925E-B58F1E8198D3}" destId="{97D7B9B6-4F87-4F91-8576-B110C5EA65FB}" srcOrd="1" destOrd="0" parTransId="{CBC0217B-83F4-48AA-A3BE-4214B3D08EFB}" sibTransId="{71B2362F-2354-43F9-A730-341394E8FBD8}"/>
    <dgm:cxn modelId="{F1448BA1-EDD0-4D18-8FF3-A7CE0400B996}" srcId="{BC25EFE1-2BFA-45D1-BED1-5AF39D46D79C}" destId="{CD3EE110-E2F5-4745-AD39-09447C5F4D9B}" srcOrd="2" destOrd="0" parTransId="{A4821708-CF66-4C34-8497-1E5E7D26ADB9}" sibTransId="{45EC0A6D-D5D8-4EB2-8E36-FC194E92A983}"/>
    <dgm:cxn modelId="{3B1C1A7F-1EDD-4E71-8699-9CB97501D176}" srcId="{DB87FF95-AE72-426C-925E-B58F1E8198D3}" destId="{3B9431ED-CB65-41D4-83A6-222D9BF57D98}" srcOrd="2" destOrd="0" parTransId="{FF78BD42-0557-4DDB-94B2-1771AC47334D}" sibTransId="{E73258BE-5846-4C39-B60D-ED584B483587}"/>
    <dgm:cxn modelId="{2E3FD1B7-79A9-452E-B669-EC9E8DC138B9}" srcId="{A3B89C89-4B08-4EF5-A029-FC7E4822579A}" destId="{08D90BD8-59F3-42C0-B7ED-91D225DA59B2}" srcOrd="2" destOrd="0" parTransId="{F0607A84-9CF9-4FA8-8EAA-79D00E224A1E}" sibTransId="{1E3B89F7-B650-43FF-BAD8-272E2BC0D9C6}"/>
    <dgm:cxn modelId="{68E27915-6EF7-4D91-A12D-3AF7F241FCFD}" srcId="{1131737C-80FA-4CF1-AA8B-6A1C724BF69E}" destId="{D54E2821-54A6-4903-8A68-6091278AE9D7}" srcOrd="1" destOrd="0" parTransId="{801018A8-46CD-4887-BD5A-35AFACB28FEA}" sibTransId="{939A749F-47DF-443A-A7C0-865C06F7C3C7}"/>
    <dgm:cxn modelId="{8D973C2A-0C5B-4D18-BA5A-1B40B2A8488A}" srcId="{42B6273D-8E60-40EC-97B9-4A300407A2FC}" destId="{57FA2017-16E7-4371-B6F3-063921792455}" srcOrd="2" destOrd="0" parTransId="{13D9A99F-A338-43C4-A762-34FF1D579BB6}" sibTransId="{B73F0BC8-D99D-4231-990A-B33043C7F39A}"/>
    <dgm:cxn modelId="{A9BC6DB4-B69A-437E-A6AF-F5984B35FFB0}" type="presOf" srcId="{69F3BD5C-16E4-46C4-B15D-498063728332}" destId="{46FDCE37-C8F8-444B-B0ED-0077A8879C03}" srcOrd="0" destOrd="1" presId="urn:microsoft.com/office/officeart/2008/layout/PictureStrips"/>
    <dgm:cxn modelId="{330EC375-8108-4900-9765-41D8AB0D7638}" srcId="{2741AFDF-7DBB-4108-8A20-0357D5FBD3B8}" destId="{EA92E14B-2C43-4CA7-A5C3-09FCD15B3108}" srcOrd="0" destOrd="0" parTransId="{4110CF7B-CA61-4C8C-84C5-D8E81DA3D456}" sibTransId="{C92F7C48-4A9D-4C72-83A0-A7F2508D1E1E}"/>
    <dgm:cxn modelId="{F9D97685-6A48-4479-ABE9-76055FF6F19E}" srcId="{BC25EFE1-2BFA-45D1-BED1-5AF39D46D79C}" destId="{8DF3DC07-F847-4865-B160-F3E66800BBBA}" srcOrd="0" destOrd="0" parTransId="{ACB8FC04-CA90-4402-95E7-810E7065D027}" sibTransId="{7416F495-C426-4358-866D-E60E07C557E6}"/>
    <dgm:cxn modelId="{7387D924-DD91-45D9-8A82-11356DB1104F}" type="presOf" srcId="{2741AFDF-7DBB-4108-8A20-0357D5FBD3B8}" destId="{4FB2F746-532C-4309-8B4E-F312973D9749}" srcOrd="0" destOrd="0" presId="urn:microsoft.com/office/officeart/2008/layout/PictureStrips"/>
    <dgm:cxn modelId="{B2B6A5D7-E844-4732-8506-B91C61B4C7D6}" type="presOf" srcId="{8067F3A8-F0C8-499E-9814-6E7E162B015A}" destId="{4FB2F746-532C-4309-8B4E-F312973D9749}" srcOrd="0" destOrd="4" presId="urn:microsoft.com/office/officeart/2008/layout/PictureStrips"/>
    <dgm:cxn modelId="{FD1121E8-C7C6-48B4-AC53-75FAC34608EA}" type="presOf" srcId="{35D02632-5D17-439C-B553-A3B99AB71E7E}" destId="{46FDCE37-C8F8-444B-B0ED-0077A8879C03}" srcOrd="0" destOrd="4" presId="urn:microsoft.com/office/officeart/2008/layout/PictureStrips"/>
    <dgm:cxn modelId="{8B44A243-AA30-4F8B-90AF-EB34D7C1B593}" type="presOf" srcId="{875CCB48-619D-4867-B3B0-735934FFAED0}" destId="{27DC3CCF-CB49-4639-B22A-9537C5637A0E}" srcOrd="0" destOrd="4" presId="urn:microsoft.com/office/officeart/2008/layout/PictureStrips"/>
    <dgm:cxn modelId="{FA380B75-EDC6-46A8-A9C1-4292F9619585}" type="presOf" srcId="{BC25EFE1-2BFA-45D1-BED1-5AF39D46D79C}" destId="{7B899415-82AB-4523-934F-637CC30EA05B}" srcOrd="0" destOrd="0" presId="urn:microsoft.com/office/officeart/2008/layout/PictureStrips"/>
    <dgm:cxn modelId="{F5848163-99CF-486A-936B-EC492319CCB4}" srcId="{1131737C-80FA-4CF1-AA8B-6A1C724BF69E}" destId="{109D06B3-3977-4BE9-ADC9-081F8DC6D437}" srcOrd="0" destOrd="0" parTransId="{72C82EE9-39F0-43F3-A28B-2B26B0B2B3A5}" sibTransId="{59ED329F-B71E-4E20-9F80-8587F2DA075C}"/>
    <dgm:cxn modelId="{EC28EBB9-B1BC-419F-BA75-AC3A29E28212}" srcId="{D8F21E9C-24CD-4C7E-865E-FE55F4AC12B3}" destId="{BC25EFE1-2BFA-45D1-BED1-5AF39D46D79C}" srcOrd="0" destOrd="0" parTransId="{03C5B51A-EE90-4DC5-A2B3-6610E3AE4081}" sibTransId="{2452F0F7-CA91-4F59-A564-1BB9BDA5CBBE}"/>
    <dgm:cxn modelId="{4BEE30E3-7D6C-4E7D-B0A6-202653ADAE0E}" type="presOf" srcId="{90B84122-EC9A-4BC0-B502-22AF7A0867C6}" destId="{4FB2F746-532C-4309-8B4E-F312973D9749}" srcOrd="0" destOrd="3" presId="urn:microsoft.com/office/officeart/2008/layout/PictureStrips"/>
    <dgm:cxn modelId="{F6C4E585-C8D8-4F00-82B4-A5E60D3BC8CE}" type="presOf" srcId="{57FA2017-16E7-4371-B6F3-063921792455}" destId="{46FDCE37-C8F8-444B-B0ED-0077A8879C03}" srcOrd="0" destOrd="3" presId="urn:microsoft.com/office/officeart/2008/layout/PictureStrips"/>
    <dgm:cxn modelId="{3A974CA0-0BB2-453B-A372-F7F63EE74FB5}" srcId="{D8F21E9C-24CD-4C7E-865E-FE55F4AC12B3}" destId="{DB87FF95-AE72-426C-925E-B58F1E8198D3}" srcOrd="1" destOrd="0" parTransId="{CE004886-1AB0-4519-A7DE-585B0C283BA0}" sibTransId="{17734E8F-C091-40EB-8542-65713367BC76}"/>
    <dgm:cxn modelId="{747D3375-2E89-49DF-97B5-102860E794AF}" srcId="{D8F21E9C-24CD-4C7E-865E-FE55F4AC12B3}" destId="{A3B89C89-4B08-4EF5-A029-FC7E4822579A}" srcOrd="2" destOrd="0" parTransId="{59D1987A-2AD0-48A4-808D-6DB3A42C75CD}" sibTransId="{DE93F483-BCF9-4EED-B492-C3A2AD1CFD0B}"/>
    <dgm:cxn modelId="{92FD5B5B-1504-4450-BB73-EC9DFB65BA8C}" srcId="{BC25EFE1-2BFA-45D1-BED1-5AF39D46D79C}" destId="{374A29B1-6E20-441A-B767-1E24B64479BE}" srcOrd="3" destOrd="0" parTransId="{0C35EDB6-9BA2-4C28-A3A5-9E9D5036C0B7}" sibTransId="{E12EBFD8-2152-489A-937D-7C49B638513C}"/>
    <dgm:cxn modelId="{B4E58144-AE1B-4619-AB56-650268641424}" srcId="{42B6273D-8E60-40EC-97B9-4A300407A2FC}" destId="{69F3BD5C-16E4-46C4-B15D-498063728332}" srcOrd="0" destOrd="0" parTransId="{40184917-81E4-4774-BD11-3D457781CDBC}" sibTransId="{94867AE4-D7DC-410D-85AC-6DE9FFF606DC}"/>
    <dgm:cxn modelId="{549110F5-206D-435B-9473-16569739B334}" type="presOf" srcId="{A3B89C89-4B08-4EF5-A029-FC7E4822579A}" destId="{4C82949F-ACB9-4CB0-8B82-11470D469081}" srcOrd="0" destOrd="0" presId="urn:microsoft.com/office/officeart/2008/layout/PictureStrips"/>
    <dgm:cxn modelId="{435BAAE1-022F-4A66-BEDD-B1E1FA067162}" srcId="{D8F21E9C-24CD-4C7E-865E-FE55F4AC12B3}" destId="{1131737C-80FA-4CF1-AA8B-6A1C724BF69E}" srcOrd="4" destOrd="0" parTransId="{BA5CC7EE-2915-4F5D-8523-9AC5605F88D9}" sibTransId="{6A23C22A-647E-4A08-835D-0C25C68A1D0F}"/>
    <dgm:cxn modelId="{CC4CE637-04BD-46CA-B311-7E3B31FF8B50}" type="presOf" srcId="{08D90BD8-59F3-42C0-B7ED-91D225DA59B2}" destId="{4C82949F-ACB9-4CB0-8B82-11470D469081}" srcOrd="0" destOrd="3" presId="urn:microsoft.com/office/officeart/2008/layout/PictureStrips"/>
    <dgm:cxn modelId="{2613B6FD-4498-4491-802A-357A131CA91B}" type="presOf" srcId="{D54E2821-54A6-4903-8A68-6091278AE9D7}" destId="{27DC3CCF-CB49-4639-B22A-9537C5637A0E}" srcOrd="0" destOrd="2" presId="urn:microsoft.com/office/officeart/2008/layout/PictureStrips"/>
    <dgm:cxn modelId="{3E461EFF-A7DB-4E6C-A513-1E3123E64BB4}" type="presOf" srcId="{97D7B9B6-4F87-4F91-8576-B110C5EA65FB}" destId="{D30A6708-E747-4D6B-A834-05BEEE843CAD}" srcOrd="0" destOrd="2" presId="urn:microsoft.com/office/officeart/2008/layout/PictureStrips"/>
    <dgm:cxn modelId="{C0371FC4-6352-4C5C-B11B-F5499A12FDB2}" srcId="{42B6273D-8E60-40EC-97B9-4A300407A2FC}" destId="{7C078AF5-D8F0-402F-9DA9-2A971D66855B}" srcOrd="1" destOrd="0" parTransId="{A6E20E0E-BF6A-45BD-8B27-AD99ED5DAB54}" sibTransId="{93E6C29A-37F4-4EEB-ACB2-E60C74146A3D}"/>
    <dgm:cxn modelId="{D3A0F0D3-9335-4F10-A000-4DFEFCD6B7E0}" srcId="{DB87FF95-AE72-426C-925E-B58F1E8198D3}" destId="{35993145-4752-47C2-8618-BD6153380560}" srcOrd="3" destOrd="0" parTransId="{02687A52-C65B-4D87-8B72-0F259E35063E}" sibTransId="{48C0D0B7-CAC5-4AA4-957F-36DB4D0B1A37}"/>
    <dgm:cxn modelId="{3615F57A-B450-4607-8539-68756D45AFF2}" srcId="{BC25EFE1-2BFA-45D1-BED1-5AF39D46D79C}" destId="{B7AD1FFF-B029-4A8A-823C-7AB2B1045695}" srcOrd="1" destOrd="0" parTransId="{61378FEB-CEAD-4C42-97D2-62C5535F7C38}" sibTransId="{61472A65-C028-44E8-95E0-48655DCCD8BA}"/>
    <dgm:cxn modelId="{5849E4A7-E192-4408-8421-9D800A8DE796}" srcId="{DB87FF95-AE72-426C-925E-B58F1E8198D3}" destId="{B533A736-F711-4644-8B46-DBB1DA87F081}" srcOrd="0" destOrd="0" parTransId="{E592FA78-5ACD-4724-AA07-81E2303F206E}" sibTransId="{36E008AB-A384-4E05-A49A-C56DB9B0429E}"/>
    <dgm:cxn modelId="{CA79B195-F39D-4D4D-95F4-7C922D34FE04}" type="presOf" srcId="{EA92E14B-2C43-4CA7-A5C3-09FCD15B3108}" destId="{4FB2F746-532C-4309-8B4E-F312973D9749}" srcOrd="0" destOrd="1" presId="urn:microsoft.com/office/officeart/2008/layout/PictureStrips"/>
    <dgm:cxn modelId="{7B588EB4-B5F4-4BE8-8163-EAB7AF08AC81}" type="presOf" srcId="{D81D5189-D361-4899-9CC5-98F26FBE19E2}" destId="{27DC3CCF-CB49-4639-B22A-9537C5637A0E}" srcOrd="0" destOrd="3" presId="urn:microsoft.com/office/officeart/2008/layout/PictureStrips"/>
    <dgm:cxn modelId="{45176469-7A23-4DEE-B982-61522B0D8229}" type="presOf" srcId="{DB87FF95-AE72-426C-925E-B58F1E8198D3}" destId="{D30A6708-E747-4D6B-A834-05BEEE843CAD}" srcOrd="0" destOrd="0" presId="urn:microsoft.com/office/officeart/2008/layout/PictureStrips"/>
    <dgm:cxn modelId="{36CEE7C5-DDE8-4BAE-BB1A-688ED43A2955}" type="presOf" srcId="{4225B320-F39C-4207-95C8-B65C38B1814F}" destId="{4FB2F746-532C-4309-8B4E-F312973D9749}" srcOrd="0" destOrd="2" presId="urn:microsoft.com/office/officeart/2008/layout/PictureStrips"/>
    <dgm:cxn modelId="{6E5CCD9B-B36F-491E-B878-72F617D91BB5}" type="presOf" srcId="{3B9431ED-CB65-41D4-83A6-222D9BF57D98}" destId="{D30A6708-E747-4D6B-A834-05BEEE843CAD}" srcOrd="0" destOrd="3" presId="urn:microsoft.com/office/officeart/2008/layout/PictureStrips"/>
    <dgm:cxn modelId="{22745D01-97F3-46CB-9368-A72973E73B29}" type="presOf" srcId="{1131737C-80FA-4CF1-AA8B-6A1C724BF69E}" destId="{27DC3CCF-CB49-4639-B22A-9537C5637A0E}" srcOrd="0" destOrd="0" presId="urn:microsoft.com/office/officeart/2008/layout/PictureStrips"/>
    <dgm:cxn modelId="{AC271854-BB09-46E0-9079-30D365C1928A}" srcId="{A3B89C89-4B08-4EF5-A029-FC7E4822579A}" destId="{B2E3D999-58E9-4B84-9641-6B6BEF7E84B8}" srcOrd="0" destOrd="0" parTransId="{782EF43C-2547-477F-8294-E8511CD17070}" sibTransId="{720F0E1B-E23D-4D3A-95FE-7B2B857289FD}"/>
    <dgm:cxn modelId="{E3660CF3-02DC-4011-A690-0C939B9AEEE7}" type="presOf" srcId="{CD3EE110-E2F5-4745-AD39-09447C5F4D9B}" destId="{7B899415-82AB-4523-934F-637CC30EA05B}" srcOrd="0" destOrd="3" presId="urn:microsoft.com/office/officeart/2008/layout/PictureStrips"/>
    <dgm:cxn modelId="{A4444EC3-E4B5-4E33-835D-D18675D35F3C}" srcId="{42B6273D-8E60-40EC-97B9-4A300407A2FC}" destId="{35D02632-5D17-439C-B553-A3B99AB71E7E}" srcOrd="3" destOrd="0" parTransId="{A11B318C-7025-4F19-8CC2-42ADED1B83F9}" sibTransId="{D733AB11-AE7A-45B0-BBBA-67905C086F48}"/>
    <dgm:cxn modelId="{84EBFF29-FAD6-400F-8598-D44739A98705}" srcId="{1131737C-80FA-4CF1-AA8B-6A1C724BF69E}" destId="{D81D5189-D361-4899-9CC5-98F26FBE19E2}" srcOrd="2" destOrd="0" parTransId="{5B512509-2AD2-4AAB-8203-59F6C19AA5C0}" sibTransId="{E91AAED1-56F2-4761-8BE9-B46AE5B2B8E3}"/>
    <dgm:cxn modelId="{9BCE46B0-DCD5-479D-83DE-51267D88B15B}" type="presOf" srcId="{8DF3DC07-F847-4865-B160-F3E66800BBBA}" destId="{7B899415-82AB-4523-934F-637CC30EA05B}" srcOrd="0" destOrd="1" presId="urn:microsoft.com/office/officeart/2008/layout/PictureStrips"/>
    <dgm:cxn modelId="{3E49A1C2-6BA0-4DD5-89F9-A53C2F1C55BB}" srcId="{A3B89C89-4B08-4EF5-A029-FC7E4822579A}" destId="{0744C19B-0B5D-4711-B257-9D97127B4F9F}" srcOrd="1" destOrd="0" parTransId="{1E931B19-3453-461C-9D0C-4281C538055D}" sibTransId="{7A82BE83-F78D-48FA-8DE4-1403C9F297B9}"/>
    <dgm:cxn modelId="{3DC33378-4A11-4C1D-B7DA-EC038A3F5706}" type="presOf" srcId="{D8F21E9C-24CD-4C7E-865E-FE55F4AC12B3}" destId="{1E7C762B-66E6-4A0F-BF0D-E6FF34D3DBA5}" srcOrd="0" destOrd="0" presId="urn:microsoft.com/office/officeart/2008/layout/PictureStrips"/>
    <dgm:cxn modelId="{34DE51CE-066C-4AB2-9A5D-151CAE027D9C}" type="presOf" srcId="{42B6273D-8E60-40EC-97B9-4A300407A2FC}" destId="{46FDCE37-C8F8-444B-B0ED-0077A8879C03}" srcOrd="0" destOrd="0" presId="urn:microsoft.com/office/officeart/2008/layout/PictureStrips"/>
    <dgm:cxn modelId="{92A817AD-39F9-4D84-A445-196367E58974}" type="presParOf" srcId="{1E7C762B-66E6-4A0F-BF0D-E6FF34D3DBA5}" destId="{6581C96F-BB28-40AF-A4B7-C66BB6B2C0E5}" srcOrd="0" destOrd="0" presId="urn:microsoft.com/office/officeart/2008/layout/PictureStrips"/>
    <dgm:cxn modelId="{C242B271-FF15-4F2C-B1C4-89E0B07EAC83}" type="presParOf" srcId="{6581C96F-BB28-40AF-A4B7-C66BB6B2C0E5}" destId="{7B899415-82AB-4523-934F-637CC30EA05B}" srcOrd="0" destOrd="0" presId="urn:microsoft.com/office/officeart/2008/layout/PictureStrips"/>
    <dgm:cxn modelId="{9F3E836E-52F0-4B2A-8317-7BD36D3AD8E2}" type="presParOf" srcId="{6581C96F-BB28-40AF-A4B7-C66BB6B2C0E5}" destId="{DF311B42-FA3B-4DB5-88D3-35CE54F86170}" srcOrd="1" destOrd="0" presId="urn:microsoft.com/office/officeart/2008/layout/PictureStrips"/>
    <dgm:cxn modelId="{396FC0DC-6B7A-48FA-817F-B1911EE0FFFB}" type="presParOf" srcId="{1E7C762B-66E6-4A0F-BF0D-E6FF34D3DBA5}" destId="{6BFA5710-F439-4AF9-8ED1-A488235AFD9A}" srcOrd="1" destOrd="0" presId="urn:microsoft.com/office/officeart/2008/layout/PictureStrips"/>
    <dgm:cxn modelId="{CE860D1D-089A-43D0-91FF-229C1D4421E6}" type="presParOf" srcId="{1E7C762B-66E6-4A0F-BF0D-E6FF34D3DBA5}" destId="{A866FB0B-BBBD-4E77-9B02-3CED996AB728}" srcOrd="2" destOrd="0" presId="urn:microsoft.com/office/officeart/2008/layout/PictureStrips"/>
    <dgm:cxn modelId="{46CE0DD9-5ECF-4798-9F35-B1D944254533}" type="presParOf" srcId="{A866FB0B-BBBD-4E77-9B02-3CED996AB728}" destId="{D30A6708-E747-4D6B-A834-05BEEE843CAD}" srcOrd="0" destOrd="0" presId="urn:microsoft.com/office/officeart/2008/layout/PictureStrips"/>
    <dgm:cxn modelId="{297FE5BC-56C3-4558-8798-DE143DD5563C}" type="presParOf" srcId="{A866FB0B-BBBD-4E77-9B02-3CED996AB728}" destId="{F97BFED6-0DD6-4477-860D-631B2A1B00E4}" srcOrd="1" destOrd="0" presId="urn:microsoft.com/office/officeart/2008/layout/PictureStrips"/>
    <dgm:cxn modelId="{C038391D-60EA-45C0-8BDD-D9C8A32340DD}" type="presParOf" srcId="{1E7C762B-66E6-4A0F-BF0D-E6FF34D3DBA5}" destId="{CDA2C18E-AC4F-42E1-8F60-B5B4D791AE34}" srcOrd="3" destOrd="0" presId="urn:microsoft.com/office/officeart/2008/layout/PictureStrips"/>
    <dgm:cxn modelId="{AFBE2023-D40C-4056-9B6E-824AC1A90DE5}" type="presParOf" srcId="{1E7C762B-66E6-4A0F-BF0D-E6FF34D3DBA5}" destId="{D751CF82-A7A4-4ABD-AF39-2CB9E1EC1A0C}" srcOrd="4" destOrd="0" presId="urn:microsoft.com/office/officeart/2008/layout/PictureStrips"/>
    <dgm:cxn modelId="{D885287C-4821-48BB-A985-4A1E2898F320}" type="presParOf" srcId="{D751CF82-A7A4-4ABD-AF39-2CB9E1EC1A0C}" destId="{4C82949F-ACB9-4CB0-8B82-11470D469081}" srcOrd="0" destOrd="0" presId="urn:microsoft.com/office/officeart/2008/layout/PictureStrips"/>
    <dgm:cxn modelId="{36C641D9-C0A4-4E68-A821-48F883756274}" type="presParOf" srcId="{D751CF82-A7A4-4ABD-AF39-2CB9E1EC1A0C}" destId="{AE292A58-4FC2-4EF5-8205-827A3067DD26}" srcOrd="1" destOrd="0" presId="urn:microsoft.com/office/officeart/2008/layout/PictureStrips"/>
    <dgm:cxn modelId="{7A4419F9-62DD-4972-9B72-35052A064FFA}" type="presParOf" srcId="{1E7C762B-66E6-4A0F-BF0D-E6FF34D3DBA5}" destId="{6EE5E35C-64FC-4A13-8374-73C2810A973B}" srcOrd="5" destOrd="0" presId="urn:microsoft.com/office/officeart/2008/layout/PictureStrips"/>
    <dgm:cxn modelId="{3D05E2D3-84BD-4DF2-A37C-D3FF8A478A55}" type="presParOf" srcId="{1E7C762B-66E6-4A0F-BF0D-E6FF34D3DBA5}" destId="{357F1D77-9698-4189-8EBD-7F2C2080774C}" srcOrd="6" destOrd="0" presId="urn:microsoft.com/office/officeart/2008/layout/PictureStrips"/>
    <dgm:cxn modelId="{CCCDDCA9-FB7E-416D-B8D9-713F007C23CF}" type="presParOf" srcId="{357F1D77-9698-4189-8EBD-7F2C2080774C}" destId="{4FB2F746-532C-4309-8B4E-F312973D9749}" srcOrd="0" destOrd="0" presId="urn:microsoft.com/office/officeart/2008/layout/PictureStrips"/>
    <dgm:cxn modelId="{79B910DB-09D1-4DBF-9373-728C9E2153A7}" type="presParOf" srcId="{357F1D77-9698-4189-8EBD-7F2C2080774C}" destId="{C37DAA1F-4E63-4945-8607-DB92D29AF25B}" srcOrd="1" destOrd="0" presId="urn:microsoft.com/office/officeart/2008/layout/PictureStrips"/>
    <dgm:cxn modelId="{23AA70B2-4697-4120-BC3B-0FD4B8B30B41}" type="presParOf" srcId="{1E7C762B-66E6-4A0F-BF0D-E6FF34D3DBA5}" destId="{2F683249-86EA-4804-B311-F8FE93D0433F}" srcOrd="7" destOrd="0" presId="urn:microsoft.com/office/officeart/2008/layout/PictureStrips"/>
    <dgm:cxn modelId="{D6743D3D-5CE5-4469-BCB6-27946D62AB0B}" type="presParOf" srcId="{1E7C762B-66E6-4A0F-BF0D-E6FF34D3DBA5}" destId="{F7674D1D-FB87-4B0E-9868-B614FFAF904B}" srcOrd="8" destOrd="0" presId="urn:microsoft.com/office/officeart/2008/layout/PictureStrips"/>
    <dgm:cxn modelId="{9F65939D-7D35-4C89-84CF-03966FBACF82}" type="presParOf" srcId="{F7674D1D-FB87-4B0E-9868-B614FFAF904B}" destId="{27DC3CCF-CB49-4639-B22A-9537C5637A0E}" srcOrd="0" destOrd="0" presId="urn:microsoft.com/office/officeart/2008/layout/PictureStrips"/>
    <dgm:cxn modelId="{D45FCC94-BD28-4655-8204-269BFF16BD4E}" type="presParOf" srcId="{F7674D1D-FB87-4B0E-9868-B614FFAF904B}" destId="{ADB7CDA4-9357-49E6-A6C1-F48379B8A211}" srcOrd="1" destOrd="0" presId="urn:microsoft.com/office/officeart/2008/layout/PictureStrips"/>
    <dgm:cxn modelId="{7B7D2264-C019-4BAE-AA61-9F8462FB93F2}" type="presParOf" srcId="{1E7C762B-66E6-4A0F-BF0D-E6FF34D3DBA5}" destId="{03CCC4C8-A704-46C4-A12D-3C66D589BD80}" srcOrd="9" destOrd="0" presId="urn:microsoft.com/office/officeart/2008/layout/PictureStrips"/>
    <dgm:cxn modelId="{53C1FB2E-3C9E-4E42-9C19-F184195023B3}" type="presParOf" srcId="{1E7C762B-66E6-4A0F-BF0D-E6FF34D3DBA5}" destId="{567EABAD-05A0-49E3-89C1-DD355986FE8A}" srcOrd="10" destOrd="0" presId="urn:microsoft.com/office/officeart/2008/layout/PictureStrips"/>
    <dgm:cxn modelId="{943D7B56-EDB9-43AD-B070-549F51E22A6D}" type="presParOf" srcId="{567EABAD-05A0-49E3-89C1-DD355986FE8A}" destId="{46FDCE37-C8F8-444B-B0ED-0077A8879C03}" srcOrd="0" destOrd="0" presId="urn:microsoft.com/office/officeart/2008/layout/PictureStrips"/>
    <dgm:cxn modelId="{893D6C44-58A3-4714-87AB-6A647401FBD9}" type="presParOf" srcId="{567EABAD-05A0-49E3-89C1-DD355986FE8A}" destId="{D112B479-5F85-4D5D-B3CA-53FFEE49A99A}" srcOrd="1" destOrd="0" presId="urn:microsoft.com/office/officeart/2008/layout/PictureStrips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FFA3A10B-C75F-46EE-A97D-2741056A0FF6}" type="doc">
      <dgm:prSet loTypeId="urn:microsoft.com/office/officeart/2005/8/layout/p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A37D0CF-61E2-4B48-AF60-4BD0ECE50D2D}">
      <dgm:prSet phldrT="[Text]"/>
      <dgm:spPr/>
      <dgm:t>
        <a:bodyPr/>
        <a:lstStyle/>
        <a:p>
          <a:r>
            <a:rPr lang="en-US" dirty="0"/>
            <a:t>Land</a:t>
          </a:r>
        </a:p>
      </dgm:t>
    </dgm:pt>
    <dgm:pt modelId="{9D465F48-3FEB-4B79-8CD7-3FC1597BA85E}" type="parTrans" cxnId="{047AB3DC-9466-4244-B64E-6F3122A34704}">
      <dgm:prSet/>
      <dgm:spPr/>
      <dgm:t>
        <a:bodyPr/>
        <a:lstStyle/>
        <a:p>
          <a:endParaRPr lang="en-US"/>
        </a:p>
      </dgm:t>
    </dgm:pt>
    <dgm:pt modelId="{FD290BB2-BF39-4E13-AC9D-9687E20B3A49}" type="sibTrans" cxnId="{047AB3DC-9466-4244-B64E-6F3122A34704}">
      <dgm:prSet/>
      <dgm:spPr/>
      <dgm:t>
        <a:bodyPr/>
        <a:lstStyle/>
        <a:p>
          <a:endParaRPr lang="en-US"/>
        </a:p>
      </dgm:t>
    </dgm:pt>
    <dgm:pt modelId="{7C34E623-94B1-4A7B-81AE-945628CE4983}">
      <dgm:prSet phldrT="[Text]"/>
      <dgm:spPr/>
      <dgm:t>
        <a:bodyPr/>
        <a:lstStyle/>
        <a:p>
          <a:r>
            <a:rPr lang="en-US" dirty="0"/>
            <a:t>Labour</a:t>
          </a:r>
        </a:p>
      </dgm:t>
    </dgm:pt>
    <dgm:pt modelId="{835E0955-BF0C-48CC-AC0E-D24957383EA5}" type="parTrans" cxnId="{60B02F69-C866-4EC2-BE7C-8F720BFA0129}">
      <dgm:prSet/>
      <dgm:spPr/>
      <dgm:t>
        <a:bodyPr/>
        <a:lstStyle/>
        <a:p>
          <a:endParaRPr lang="en-US"/>
        </a:p>
      </dgm:t>
    </dgm:pt>
    <dgm:pt modelId="{07E3FAFE-A71C-4949-9C52-06654BB5B50E}" type="sibTrans" cxnId="{60B02F69-C866-4EC2-BE7C-8F720BFA0129}">
      <dgm:prSet/>
      <dgm:spPr/>
      <dgm:t>
        <a:bodyPr/>
        <a:lstStyle/>
        <a:p>
          <a:endParaRPr lang="en-US"/>
        </a:p>
      </dgm:t>
    </dgm:pt>
    <dgm:pt modelId="{3DE75C8B-FDB2-452C-A9F1-8EA4A035B3FA}">
      <dgm:prSet phldrT="[Text]"/>
      <dgm:spPr/>
      <dgm:t>
        <a:bodyPr/>
        <a:lstStyle/>
        <a:p>
          <a:r>
            <a:rPr lang="en-US" dirty="0"/>
            <a:t>Capital</a:t>
          </a:r>
        </a:p>
      </dgm:t>
    </dgm:pt>
    <dgm:pt modelId="{E9BDB8BF-C205-4B73-9AFA-069A7E5494DC}" type="parTrans" cxnId="{3EE435E2-1B23-446F-B80C-074B1E4F6043}">
      <dgm:prSet/>
      <dgm:spPr/>
      <dgm:t>
        <a:bodyPr/>
        <a:lstStyle/>
        <a:p>
          <a:endParaRPr lang="en-US"/>
        </a:p>
      </dgm:t>
    </dgm:pt>
    <dgm:pt modelId="{447E80A5-2174-4D40-899E-C48D67312360}" type="sibTrans" cxnId="{3EE435E2-1B23-446F-B80C-074B1E4F6043}">
      <dgm:prSet/>
      <dgm:spPr/>
      <dgm:t>
        <a:bodyPr/>
        <a:lstStyle/>
        <a:p>
          <a:endParaRPr lang="en-US"/>
        </a:p>
      </dgm:t>
    </dgm:pt>
    <dgm:pt modelId="{65302C78-F3CF-4A5F-9364-AC3B18310BD2}" type="pres">
      <dgm:prSet presAssocID="{FFA3A10B-C75F-46EE-A97D-2741056A0FF6}" presName="Name0" presStyleCnt="0">
        <dgm:presLayoutVars>
          <dgm:dir/>
          <dgm:resizeHandles val="exact"/>
        </dgm:presLayoutVars>
      </dgm:prSet>
      <dgm:spPr/>
    </dgm:pt>
    <dgm:pt modelId="{4D7C474F-0C8F-4797-80FF-349D6EE466E4}" type="pres">
      <dgm:prSet presAssocID="{BA37D0CF-61E2-4B48-AF60-4BD0ECE50D2D}" presName="compNode" presStyleCnt="0"/>
      <dgm:spPr/>
    </dgm:pt>
    <dgm:pt modelId="{4FE775B5-45D0-43B2-92C4-1283B857DF23}" type="pres">
      <dgm:prSet presAssocID="{BA37D0CF-61E2-4B48-AF60-4BD0ECE50D2D}" presName="pictRect" presStyleLbl="node1" presStyleIdx="0" presStyleCnt="3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325B1D1F-DE1F-4D08-B8D2-D68D21E08D6D}" type="pres">
      <dgm:prSet presAssocID="{BA37D0CF-61E2-4B48-AF60-4BD0ECE50D2D}" presName="textRect" presStyleLbl="revTx" presStyleIdx="0" presStyleCnt="3">
        <dgm:presLayoutVars>
          <dgm:bulletEnabled val="1"/>
        </dgm:presLayoutVars>
      </dgm:prSet>
      <dgm:spPr/>
    </dgm:pt>
    <dgm:pt modelId="{42B2B8F2-6DF7-4F32-B3F9-8685CD0FE101}" type="pres">
      <dgm:prSet presAssocID="{FD290BB2-BF39-4E13-AC9D-9687E20B3A49}" presName="sibTrans" presStyleLbl="sibTrans2D1" presStyleIdx="0" presStyleCnt="0"/>
      <dgm:spPr/>
    </dgm:pt>
    <dgm:pt modelId="{10B4394C-9EDE-4103-BA2C-F334503FE6B3}" type="pres">
      <dgm:prSet presAssocID="{7C34E623-94B1-4A7B-81AE-945628CE4983}" presName="compNode" presStyleCnt="0"/>
      <dgm:spPr/>
    </dgm:pt>
    <dgm:pt modelId="{90F62DDA-564E-4A42-80D5-929D86218DC9}" type="pres">
      <dgm:prSet presAssocID="{7C34E623-94B1-4A7B-81AE-945628CE4983}" presName="pictRect" presStyleLbl="node1" presStyleIdx="1" presStyleCnt="3" custScaleX="51330"/>
      <dgm:spPr>
        <a:blipFill rotWithShape="1">
          <a:blip xmlns:r="http://schemas.openxmlformats.org/officeDocument/2006/relationships"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</dgm:pt>
    <dgm:pt modelId="{DBE106C1-4733-4845-90E2-F643DA250618}" type="pres">
      <dgm:prSet presAssocID="{7C34E623-94B1-4A7B-81AE-945628CE4983}" presName="textRect" presStyleLbl="revTx" presStyleIdx="1" presStyleCnt="3">
        <dgm:presLayoutVars>
          <dgm:bulletEnabled val="1"/>
        </dgm:presLayoutVars>
      </dgm:prSet>
      <dgm:spPr/>
    </dgm:pt>
    <dgm:pt modelId="{7BB9D963-A147-4542-8BD4-02EBCFDF2088}" type="pres">
      <dgm:prSet presAssocID="{07E3FAFE-A71C-4949-9C52-06654BB5B50E}" presName="sibTrans" presStyleLbl="sibTrans2D1" presStyleIdx="0" presStyleCnt="0"/>
      <dgm:spPr/>
    </dgm:pt>
    <dgm:pt modelId="{FA3449DB-E419-416D-8EE1-85DC4C31B233}" type="pres">
      <dgm:prSet presAssocID="{3DE75C8B-FDB2-452C-A9F1-8EA4A035B3FA}" presName="compNode" presStyleCnt="0"/>
      <dgm:spPr/>
    </dgm:pt>
    <dgm:pt modelId="{9D9EEF43-567C-4C48-8D01-74F8FBA8D300}" type="pres">
      <dgm:prSet presAssocID="{3DE75C8B-FDB2-452C-A9F1-8EA4A035B3FA}" presName="pictRect" presStyleLbl="node1" presStyleIdx="2" presStyleCnt="3" custScaleX="72415"/>
      <dgm:spPr>
        <a:blipFill rotWithShape="1">
          <a:blip xmlns:r="http://schemas.openxmlformats.org/officeDocument/2006/relationships"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</dgm:pt>
    <dgm:pt modelId="{0B18BBD2-BAEA-41E8-B046-E9301F62B184}" type="pres">
      <dgm:prSet presAssocID="{3DE75C8B-FDB2-452C-A9F1-8EA4A035B3FA}" presName="textRect" presStyleLbl="revTx" presStyleIdx="2" presStyleCnt="3">
        <dgm:presLayoutVars>
          <dgm:bulletEnabled val="1"/>
        </dgm:presLayoutVars>
      </dgm:prSet>
      <dgm:spPr/>
    </dgm:pt>
  </dgm:ptLst>
  <dgm:cxnLst>
    <dgm:cxn modelId="{CC0CCEBE-1DBD-4EFE-9DE5-4FDE5CD53DBB}" type="presOf" srcId="{07E3FAFE-A71C-4949-9C52-06654BB5B50E}" destId="{7BB9D963-A147-4542-8BD4-02EBCFDF2088}" srcOrd="0" destOrd="0" presId="urn:microsoft.com/office/officeart/2005/8/layout/pList1"/>
    <dgm:cxn modelId="{8369DAAE-9508-40E9-BA46-2F1F8C17746C}" type="presOf" srcId="{FD290BB2-BF39-4E13-AC9D-9687E20B3A49}" destId="{42B2B8F2-6DF7-4F32-B3F9-8685CD0FE101}" srcOrd="0" destOrd="0" presId="urn:microsoft.com/office/officeart/2005/8/layout/pList1"/>
    <dgm:cxn modelId="{B869CE3A-EB52-4FCD-8D16-F2496B625A0C}" type="presOf" srcId="{BA37D0CF-61E2-4B48-AF60-4BD0ECE50D2D}" destId="{325B1D1F-DE1F-4D08-B8D2-D68D21E08D6D}" srcOrd="0" destOrd="0" presId="urn:microsoft.com/office/officeart/2005/8/layout/pList1"/>
    <dgm:cxn modelId="{7D6AF78A-7F4B-4B40-83BC-C27EA1BF17E0}" type="presOf" srcId="{3DE75C8B-FDB2-452C-A9F1-8EA4A035B3FA}" destId="{0B18BBD2-BAEA-41E8-B046-E9301F62B184}" srcOrd="0" destOrd="0" presId="urn:microsoft.com/office/officeart/2005/8/layout/pList1"/>
    <dgm:cxn modelId="{047AB3DC-9466-4244-B64E-6F3122A34704}" srcId="{FFA3A10B-C75F-46EE-A97D-2741056A0FF6}" destId="{BA37D0CF-61E2-4B48-AF60-4BD0ECE50D2D}" srcOrd="0" destOrd="0" parTransId="{9D465F48-3FEB-4B79-8CD7-3FC1597BA85E}" sibTransId="{FD290BB2-BF39-4E13-AC9D-9687E20B3A49}"/>
    <dgm:cxn modelId="{913493BC-FA0B-4E1F-BBDD-A60AD45EC821}" type="presOf" srcId="{7C34E623-94B1-4A7B-81AE-945628CE4983}" destId="{DBE106C1-4733-4845-90E2-F643DA250618}" srcOrd="0" destOrd="0" presId="urn:microsoft.com/office/officeart/2005/8/layout/pList1"/>
    <dgm:cxn modelId="{3EE435E2-1B23-446F-B80C-074B1E4F6043}" srcId="{FFA3A10B-C75F-46EE-A97D-2741056A0FF6}" destId="{3DE75C8B-FDB2-452C-A9F1-8EA4A035B3FA}" srcOrd="2" destOrd="0" parTransId="{E9BDB8BF-C205-4B73-9AFA-069A7E5494DC}" sibTransId="{447E80A5-2174-4D40-899E-C48D67312360}"/>
    <dgm:cxn modelId="{7C21393A-33A2-4CFA-A793-5ECE6D17F417}" type="presOf" srcId="{FFA3A10B-C75F-46EE-A97D-2741056A0FF6}" destId="{65302C78-F3CF-4A5F-9364-AC3B18310BD2}" srcOrd="0" destOrd="0" presId="urn:microsoft.com/office/officeart/2005/8/layout/pList1"/>
    <dgm:cxn modelId="{60B02F69-C866-4EC2-BE7C-8F720BFA0129}" srcId="{FFA3A10B-C75F-46EE-A97D-2741056A0FF6}" destId="{7C34E623-94B1-4A7B-81AE-945628CE4983}" srcOrd="1" destOrd="0" parTransId="{835E0955-BF0C-48CC-AC0E-D24957383EA5}" sibTransId="{07E3FAFE-A71C-4949-9C52-06654BB5B50E}"/>
    <dgm:cxn modelId="{D4C99097-82C0-4FC2-A6CD-EB175D3B9782}" type="presParOf" srcId="{65302C78-F3CF-4A5F-9364-AC3B18310BD2}" destId="{4D7C474F-0C8F-4797-80FF-349D6EE466E4}" srcOrd="0" destOrd="0" presId="urn:microsoft.com/office/officeart/2005/8/layout/pList1"/>
    <dgm:cxn modelId="{22872BC7-DFDA-460A-8AC0-7DF13AC0255F}" type="presParOf" srcId="{4D7C474F-0C8F-4797-80FF-349D6EE466E4}" destId="{4FE775B5-45D0-43B2-92C4-1283B857DF23}" srcOrd="0" destOrd="0" presId="urn:microsoft.com/office/officeart/2005/8/layout/pList1"/>
    <dgm:cxn modelId="{6CF101E4-9F31-42B4-AD01-9EED375144AD}" type="presParOf" srcId="{4D7C474F-0C8F-4797-80FF-349D6EE466E4}" destId="{325B1D1F-DE1F-4D08-B8D2-D68D21E08D6D}" srcOrd="1" destOrd="0" presId="urn:microsoft.com/office/officeart/2005/8/layout/pList1"/>
    <dgm:cxn modelId="{82FB11BF-19C2-4191-892F-325EC0776916}" type="presParOf" srcId="{65302C78-F3CF-4A5F-9364-AC3B18310BD2}" destId="{42B2B8F2-6DF7-4F32-B3F9-8685CD0FE101}" srcOrd="1" destOrd="0" presId="urn:microsoft.com/office/officeart/2005/8/layout/pList1"/>
    <dgm:cxn modelId="{DC9E072B-266B-41AA-8A5A-1568703C1196}" type="presParOf" srcId="{65302C78-F3CF-4A5F-9364-AC3B18310BD2}" destId="{10B4394C-9EDE-4103-BA2C-F334503FE6B3}" srcOrd="2" destOrd="0" presId="urn:microsoft.com/office/officeart/2005/8/layout/pList1"/>
    <dgm:cxn modelId="{6D24C28B-04FD-4C2D-9B5E-A9DD3F168434}" type="presParOf" srcId="{10B4394C-9EDE-4103-BA2C-F334503FE6B3}" destId="{90F62DDA-564E-4A42-80D5-929D86218DC9}" srcOrd="0" destOrd="0" presId="urn:microsoft.com/office/officeart/2005/8/layout/pList1"/>
    <dgm:cxn modelId="{EDB1EF13-5C14-4BA4-88A8-38D9FEFFF347}" type="presParOf" srcId="{10B4394C-9EDE-4103-BA2C-F334503FE6B3}" destId="{DBE106C1-4733-4845-90E2-F643DA250618}" srcOrd="1" destOrd="0" presId="urn:microsoft.com/office/officeart/2005/8/layout/pList1"/>
    <dgm:cxn modelId="{4D0CC95A-A075-4E08-AB78-3F207E100CD2}" type="presParOf" srcId="{65302C78-F3CF-4A5F-9364-AC3B18310BD2}" destId="{7BB9D963-A147-4542-8BD4-02EBCFDF2088}" srcOrd="3" destOrd="0" presId="urn:microsoft.com/office/officeart/2005/8/layout/pList1"/>
    <dgm:cxn modelId="{CEB8790C-1CD1-43D8-AAA1-AB5E2C1D074E}" type="presParOf" srcId="{65302C78-F3CF-4A5F-9364-AC3B18310BD2}" destId="{FA3449DB-E419-416D-8EE1-85DC4C31B233}" srcOrd="4" destOrd="0" presId="urn:microsoft.com/office/officeart/2005/8/layout/pList1"/>
    <dgm:cxn modelId="{016274DA-B572-43F5-8957-639EB12D3540}" type="presParOf" srcId="{FA3449DB-E419-416D-8EE1-85DC4C31B233}" destId="{9D9EEF43-567C-4C48-8D01-74F8FBA8D300}" srcOrd="0" destOrd="0" presId="urn:microsoft.com/office/officeart/2005/8/layout/pList1"/>
    <dgm:cxn modelId="{A4DB7A92-5C5D-4253-AAE1-34589B26434F}" type="presParOf" srcId="{FA3449DB-E419-416D-8EE1-85DC4C31B233}" destId="{0B18BBD2-BAEA-41E8-B046-E9301F62B184}" srcOrd="1" destOrd="0" presId="urn:microsoft.com/office/officeart/2005/8/layout/pList1"/>
  </dgm:cxnLst>
  <dgm:bg>
    <a:solidFill>
      <a:schemeClr val="accent5">
        <a:lumMod val="20000"/>
        <a:lumOff val="80000"/>
      </a:schemeClr>
    </a:solidFill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D789D5ED-39AE-4CC2-B438-4CE5C2BE542F}" type="doc">
      <dgm:prSet loTypeId="urn:microsoft.com/office/officeart/2011/layout/RadialPictureList" loCatId="picture" qsTypeId="urn:microsoft.com/office/officeart/2005/8/quickstyle/simple5" qsCatId="simple" csTypeId="urn:microsoft.com/office/officeart/2005/8/colors/accent2_5" csCatId="accent2" phldr="1"/>
      <dgm:spPr/>
      <dgm:t>
        <a:bodyPr/>
        <a:lstStyle/>
        <a:p>
          <a:endParaRPr lang="en-US"/>
        </a:p>
      </dgm:t>
    </dgm:pt>
    <dgm:pt modelId="{B5D0B78D-0E88-46EC-896A-8E5A6CFF2811}">
      <dgm:prSet phldrT="[Text]"/>
      <dgm:spPr/>
      <dgm:t>
        <a:bodyPr/>
        <a:lstStyle/>
        <a:p>
          <a:r>
            <a:rPr lang="en-US" dirty="0"/>
            <a:t>Demand Elasticity  (CPI)</a:t>
          </a:r>
        </a:p>
      </dgm:t>
    </dgm:pt>
    <dgm:pt modelId="{B681DF2C-2EF0-4566-8EEF-EAE6E7BA9A77}" type="parTrans" cxnId="{0FE9C772-C43F-4EC1-BBF1-C1872542AF21}">
      <dgm:prSet/>
      <dgm:spPr/>
      <dgm:t>
        <a:bodyPr/>
        <a:lstStyle/>
        <a:p>
          <a:endParaRPr lang="en-US"/>
        </a:p>
      </dgm:t>
    </dgm:pt>
    <dgm:pt modelId="{4568D5D6-BFD9-4B92-BC4F-CF742B8669A3}" type="sibTrans" cxnId="{0FE9C772-C43F-4EC1-BBF1-C1872542AF21}">
      <dgm:prSet/>
      <dgm:spPr/>
      <dgm:t>
        <a:bodyPr/>
        <a:lstStyle/>
        <a:p>
          <a:endParaRPr lang="en-US"/>
        </a:p>
      </dgm:t>
    </dgm:pt>
    <dgm:pt modelId="{92F51FD3-E774-4DB6-9DAC-AD7572C37C5F}">
      <dgm:prSet phldrT="[Text]"/>
      <dgm:spPr/>
      <dgm:t>
        <a:bodyPr/>
        <a:lstStyle/>
        <a:p>
          <a:r>
            <a:rPr lang="en-US" strike="noStrike" dirty="0"/>
            <a:t>Cross Elasticity</a:t>
          </a:r>
        </a:p>
      </dgm:t>
    </dgm:pt>
    <dgm:pt modelId="{4AA28E59-212E-4A00-A747-00552583582D}" type="parTrans" cxnId="{7A5A269E-EEC6-4944-BBD5-D62C2A2ECA8C}">
      <dgm:prSet/>
      <dgm:spPr/>
      <dgm:t>
        <a:bodyPr/>
        <a:lstStyle/>
        <a:p>
          <a:endParaRPr lang="en-US"/>
        </a:p>
      </dgm:t>
    </dgm:pt>
    <dgm:pt modelId="{EC67143D-E8F4-4CAC-A9F7-B944C36E8562}" type="sibTrans" cxnId="{7A5A269E-EEC6-4944-BBD5-D62C2A2ECA8C}">
      <dgm:prSet/>
      <dgm:spPr/>
      <dgm:t>
        <a:bodyPr/>
        <a:lstStyle/>
        <a:p>
          <a:endParaRPr lang="en-US"/>
        </a:p>
      </dgm:t>
    </dgm:pt>
    <dgm:pt modelId="{3245AE6C-35F3-4C82-A5F3-42D16838D489}">
      <dgm:prSet phldrT="[Text]"/>
      <dgm:spPr/>
      <dgm:t>
        <a:bodyPr/>
        <a:lstStyle/>
        <a:p>
          <a:r>
            <a:rPr lang="en-US" dirty="0"/>
            <a:t>Income Elasticity </a:t>
          </a:r>
        </a:p>
      </dgm:t>
    </dgm:pt>
    <dgm:pt modelId="{2C9A5AFA-7956-40FC-A8E5-2C4C95750B0C}" type="parTrans" cxnId="{2D6D7DF0-7B07-4D91-B227-B6D0CCED1006}">
      <dgm:prSet/>
      <dgm:spPr/>
      <dgm:t>
        <a:bodyPr/>
        <a:lstStyle/>
        <a:p>
          <a:endParaRPr lang="en-US"/>
        </a:p>
      </dgm:t>
    </dgm:pt>
    <dgm:pt modelId="{2A773620-ADD8-4BB8-A31D-731611491FC4}" type="sibTrans" cxnId="{2D6D7DF0-7B07-4D91-B227-B6D0CCED1006}">
      <dgm:prSet/>
      <dgm:spPr/>
      <dgm:t>
        <a:bodyPr/>
        <a:lstStyle/>
        <a:p>
          <a:endParaRPr lang="en-US"/>
        </a:p>
      </dgm:t>
    </dgm:pt>
    <dgm:pt modelId="{5C0DFC07-BE8C-4DFA-9E9E-1B9B287AAB6E}">
      <dgm:prSet phldrT="[Text]"/>
      <dgm:spPr/>
      <dgm:t>
        <a:bodyPr/>
        <a:lstStyle/>
        <a:p>
          <a:r>
            <a:rPr lang="en-US" dirty="0"/>
            <a:t>Price elasticity</a:t>
          </a:r>
        </a:p>
      </dgm:t>
    </dgm:pt>
    <dgm:pt modelId="{6FE05696-8128-4538-89F5-4BE19D76727D}" type="parTrans" cxnId="{79D5DB8B-2829-49BA-8055-B440AD8C8077}">
      <dgm:prSet/>
      <dgm:spPr/>
      <dgm:t>
        <a:bodyPr/>
        <a:lstStyle/>
        <a:p>
          <a:endParaRPr lang="en-US"/>
        </a:p>
      </dgm:t>
    </dgm:pt>
    <dgm:pt modelId="{950A4EFC-9E6E-4046-BC5E-A78753563BCD}" type="sibTrans" cxnId="{79D5DB8B-2829-49BA-8055-B440AD8C8077}">
      <dgm:prSet/>
      <dgm:spPr/>
      <dgm:t>
        <a:bodyPr/>
        <a:lstStyle/>
        <a:p>
          <a:endParaRPr lang="en-US"/>
        </a:p>
      </dgm:t>
    </dgm:pt>
    <dgm:pt modelId="{E2D6FB9A-5111-4A80-B300-7DF30200E03F}" type="pres">
      <dgm:prSet presAssocID="{D789D5ED-39AE-4CC2-B438-4CE5C2BE542F}" presName="Name0" presStyleCnt="0">
        <dgm:presLayoutVars>
          <dgm:chMax val="1"/>
          <dgm:chPref val="1"/>
          <dgm:dir/>
          <dgm:resizeHandles/>
        </dgm:presLayoutVars>
      </dgm:prSet>
      <dgm:spPr/>
    </dgm:pt>
    <dgm:pt modelId="{F91129D3-0C9D-4F5F-ABD8-535C1A07ACDF}" type="pres">
      <dgm:prSet presAssocID="{B5D0B78D-0E88-46EC-896A-8E5A6CFF2811}" presName="Parent" presStyleLbl="node1" presStyleIdx="0" presStyleCnt="2">
        <dgm:presLayoutVars>
          <dgm:chMax val="4"/>
          <dgm:chPref val="3"/>
        </dgm:presLayoutVars>
      </dgm:prSet>
      <dgm:spPr/>
    </dgm:pt>
    <dgm:pt modelId="{E7FE7785-5854-4A00-8BFD-461B2BF3C4A7}" type="pres">
      <dgm:prSet presAssocID="{92F51FD3-E774-4DB6-9DAC-AD7572C37C5F}" presName="Accent" presStyleLbl="node1" presStyleIdx="1" presStyleCnt="2"/>
      <dgm:spPr/>
    </dgm:pt>
    <dgm:pt modelId="{35601F85-6319-4AF0-8745-1FE93FF8CF48}" type="pres">
      <dgm:prSet presAssocID="{92F51FD3-E774-4DB6-9DAC-AD7572C37C5F}" presName="Image1" presStyleLbl="fgImgPlace1" presStyleIdx="0" presStyleCnt="3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56B415BD-830C-4A7A-BB0C-86C2977E77F7}" type="pres">
      <dgm:prSet presAssocID="{92F51FD3-E774-4DB6-9DAC-AD7572C37C5F}" presName="Child1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902B5E1F-5D63-4B17-89DB-81CAC7EE0336}" type="pres">
      <dgm:prSet presAssocID="{5C0DFC07-BE8C-4DFA-9E9E-1B9B287AAB6E}" presName="Image2" presStyleCnt="0"/>
      <dgm:spPr/>
    </dgm:pt>
    <dgm:pt modelId="{277775C0-E72C-49F2-8BCA-A9B50CEA19AB}" type="pres">
      <dgm:prSet presAssocID="{5C0DFC07-BE8C-4DFA-9E9E-1B9B287AAB6E}" presName="Image" presStyleLbl="fgImgPlace1" presStyleIdx="1" presStyleCnt="3"/>
      <dgm:spPr>
        <a:blipFill rotWithShape="1">
          <a:blip xmlns:r="http://schemas.openxmlformats.org/officeDocument/2006/relationships"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</dgm:pt>
    <dgm:pt modelId="{2079AB97-3525-4C32-A6FD-156B8F84D256}" type="pres">
      <dgm:prSet presAssocID="{5C0DFC07-BE8C-4DFA-9E9E-1B9B287AAB6E}" presName="Child2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8E291217-1C90-4EEE-A3F7-16B16DE848DE}" type="pres">
      <dgm:prSet presAssocID="{3245AE6C-35F3-4C82-A5F3-42D16838D489}" presName="Image3" presStyleCnt="0"/>
      <dgm:spPr/>
    </dgm:pt>
    <dgm:pt modelId="{F62C6DFE-86CD-49BD-96AF-B8FE8D3FADC4}" type="pres">
      <dgm:prSet presAssocID="{3245AE6C-35F3-4C82-A5F3-42D16838D489}" presName="Image" presStyleLbl="fgImgPlace1" presStyleIdx="2" presStyleCnt="3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</dgm:pt>
    <dgm:pt modelId="{2BF46985-EABA-4B08-8FB9-F263298ED83A}" type="pres">
      <dgm:prSet presAssocID="{3245AE6C-35F3-4C82-A5F3-42D16838D489}" presName="Child3" presStyleLbl="revTx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F1DE60AF-3226-453B-8706-BC732A4A6BE8}" type="presOf" srcId="{5C0DFC07-BE8C-4DFA-9E9E-1B9B287AAB6E}" destId="{2079AB97-3525-4C32-A6FD-156B8F84D256}" srcOrd="0" destOrd="0" presId="urn:microsoft.com/office/officeart/2011/layout/RadialPictureList"/>
    <dgm:cxn modelId="{79D5DB8B-2829-49BA-8055-B440AD8C8077}" srcId="{B5D0B78D-0E88-46EC-896A-8E5A6CFF2811}" destId="{5C0DFC07-BE8C-4DFA-9E9E-1B9B287AAB6E}" srcOrd="1" destOrd="0" parTransId="{6FE05696-8128-4538-89F5-4BE19D76727D}" sibTransId="{950A4EFC-9E6E-4046-BC5E-A78753563BCD}"/>
    <dgm:cxn modelId="{86841A28-03F1-4F61-BCC9-13FE638B3B01}" type="presOf" srcId="{3245AE6C-35F3-4C82-A5F3-42D16838D489}" destId="{2BF46985-EABA-4B08-8FB9-F263298ED83A}" srcOrd="0" destOrd="0" presId="urn:microsoft.com/office/officeart/2011/layout/RadialPictureList"/>
    <dgm:cxn modelId="{901B71BB-75CA-41CC-B089-398E46906F7D}" type="presOf" srcId="{B5D0B78D-0E88-46EC-896A-8E5A6CFF2811}" destId="{F91129D3-0C9D-4F5F-ABD8-535C1A07ACDF}" srcOrd="0" destOrd="0" presId="urn:microsoft.com/office/officeart/2011/layout/RadialPictureList"/>
    <dgm:cxn modelId="{7A5A269E-EEC6-4944-BBD5-D62C2A2ECA8C}" srcId="{B5D0B78D-0E88-46EC-896A-8E5A6CFF2811}" destId="{92F51FD3-E774-4DB6-9DAC-AD7572C37C5F}" srcOrd="0" destOrd="0" parTransId="{4AA28E59-212E-4A00-A747-00552583582D}" sibTransId="{EC67143D-E8F4-4CAC-A9F7-B944C36E8562}"/>
    <dgm:cxn modelId="{2D6D7DF0-7B07-4D91-B227-B6D0CCED1006}" srcId="{B5D0B78D-0E88-46EC-896A-8E5A6CFF2811}" destId="{3245AE6C-35F3-4C82-A5F3-42D16838D489}" srcOrd="2" destOrd="0" parTransId="{2C9A5AFA-7956-40FC-A8E5-2C4C95750B0C}" sibTransId="{2A773620-ADD8-4BB8-A31D-731611491FC4}"/>
    <dgm:cxn modelId="{9682874A-3BF9-4958-B21B-BA4AFF491E97}" type="presOf" srcId="{D789D5ED-39AE-4CC2-B438-4CE5C2BE542F}" destId="{E2D6FB9A-5111-4A80-B300-7DF30200E03F}" srcOrd="0" destOrd="0" presId="urn:microsoft.com/office/officeart/2011/layout/RadialPictureList"/>
    <dgm:cxn modelId="{0FE9C772-C43F-4EC1-BBF1-C1872542AF21}" srcId="{D789D5ED-39AE-4CC2-B438-4CE5C2BE542F}" destId="{B5D0B78D-0E88-46EC-896A-8E5A6CFF2811}" srcOrd="0" destOrd="0" parTransId="{B681DF2C-2EF0-4566-8EEF-EAE6E7BA9A77}" sibTransId="{4568D5D6-BFD9-4B92-BC4F-CF742B8669A3}"/>
    <dgm:cxn modelId="{B39B6F39-AF15-4AE8-8A7F-7A1AE05C09F5}" type="presOf" srcId="{92F51FD3-E774-4DB6-9DAC-AD7572C37C5F}" destId="{56B415BD-830C-4A7A-BB0C-86C2977E77F7}" srcOrd="0" destOrd="0" presId="urn:microsoft.com/office/officeart/2011/layout/RadialPictureList"/>
    <dgm:cxn modelId="{29A3EFD2-9D15-4CEA-8C87-E5671E5AF229}" type="presParOf" srcId="{E2D6FB9A-5111-4A80-B300-7DF30200E03F}" destId="{F91129D3-0C9D-4F5F-ABD8-535C1A07ACDF}" srcOrd="0" destOrd="0" presId="urn:microsoft.com/office/officeart/2011/layout/RadialPictureList"/>
    <dgm:cxn modelId="{63C71FBF-F1C5-45DD-94BB-A358F9AB66FD}" type="presParOf" srcId="{E2D6FB9A-5111-4A80-B300-7DF30200E03F}" destId="{E7FE7785-5854-4A00-8BFD-461B2BF3C4A7}" srcOrd="1" destOrd="0" presId="urn:microsoft.com/office/officeart/2011/layout/RadialPictureList"/>
    <dgm:cxn modelId="{C9389E23-A9B8-4BD4-BD7B-D1704CA05846}" type="presParOf" srcId="{E2D6FB9A-5111-4A80-B300-7DF30200E03F}" destId="{35601F85-6319-4AF0-8745-1FE93FF8CF48}" srcOrd="2" destOrd="0" presId="urn:microsoft.com/office/officeart/2011/layout/RadialPictureList"/>
    <dgm:cxn modelId="{EE6ECED1-64A5-4707-B2E5-F19200AEA13B}" type="presParOf" srcId="{E2D6FB9A-5111-4A80-B300-7DF30200E03F}" destId="{56B415BD-830C-4A7A-BB0C-86C2977E77F7}" srcOrd="3" destOrd="0" presId="urn:microsoft.com/office/officeart/2011/layout/RadialPictureList"/>
    <dgm:cxn modelId="{AB0E3727-6C1A-465A-8EB6-0C905DE1A0CE}" type="presParOf" srcId="{E2D6FB9A-5111-4A80-B300-7DF30200E03F}" destId="{902B5E1F-5D63-4B17-89DB-81CAC7EE0336}" srcOrd="4" destOrd="0" presId="urn:microsoft.com/office/officeart/2011/layout/RadialPictureList"/>
    <dgm:cxn modelId="{C7FBB337-34D0-4B53-B7EC-20A2C21DF229}" type="presParOf" srcId="{902B5E1F-5D63-4B17-89DB-81CAC7EE0336}" destId="{277775C0-E72C-49F2-8BCA-A9B50CEA19AB}" srcOrd="0" destOrd="0" presId="urn:microsoft.com/office/officeart/2011/layout/RadialPictureList"/>
    <dgm:cxn modelId="{71D0D9F2-9985-4072-B073-E896F7AAA924}" type="presParOf" srcId="{E2D6FB9A-5111-4A80-B300-7DF30200E03F}" destId="{2079AB97-3525-4C32-A6FD-156B8F84D256}" srcOrd="5" destOrd="0" presId="urn:microsoft.com/office/officeart/2011/layout/RadialPictureList"/>
    <dgm:cxn modelId="{40300CA7-155E-4465-980E-492687004A85}" type="presParOf" srcId="{E2D6FB9A-5111-4A80-B300-7DF30200E03F}" destId="{8E291217-1C90-4EEE-A3F7-16B16DE848DE}" srcOrd="6" destOrd="0" presId="urn:microsoft.com/office/officeart/2011/layout/RadialPictureList"/>
    <dgm:cxn modelId="{0472377E-1B49-480F-9F1D-8B7D9D9CC1B4}" type="presParOf" srcId="{8E291217-1C90-4EEE-A3F7-16B16DE848DE}" destId="{F62C6DFE-86CD-49BD-96AF-B8FE8D3FADC4}" srcOrd="0" destOrd="0" presId="urn:microsoft.com/office/officeart/2011/layout/RadialPictureList"/>
    <dgm:cxn modelId="{66191A22-40EF-415F-BA35-1564CF1D1D9B}" type="presParOf" srcId="{E2D6FB9A-5111-4A80-B300-7DF30200E03F}" destId="{2BF46985-EABA-4B08-8FB9-F263298ED83A}" srcOrd="7" destOrd="0" presId="urn:microsoft.com/office/officeart/2011/layout/RadialPicture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762C65A2-5BC9-4011-B244-A56C7CBDB4A8}" type="doc">
      <dgm:prSet loTypeId="urn:microsoft.com/office/officeart/2005/8/layout/arrow4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0CEFE6D-E69A-480D-BF26-30C2F7D60BAF}">
      <dgm:prSet phldrT="[Text]"/>
      <dgm:spPr>
        <a:solidFill>
          <a:srgbClr val="FF0000"/>
        </a:solidFill>
      </dgm:spPr>
      <dgm:t>
        <a:bodyPr/>
        <a:lstStyle/>
        <a:p>
          <a:r>
            <a:rPr lang="hi-IN" dirty="0"/>
            <a:t>Price</a:t>
          </a:r>
          <a:endParaRPr lang="en-US" dirty="0"/>
        </a:p>
      </dgm:t>
    </dgm:pt>
    <dgm:pt modelId="{082A268F-39EC-4C7F-942C-B7EFE9C157A4}" type="parTrans" cxnId="{B7A80791-E263-4B83-B407-9549095EDC32}">
      <dgm:prSet/>
      <dgm:spPr/>
      <dgm:t>
        <a:bodyPr/>
        <a:lstStyle/>
        <a:p>
          <a:endParaRPr lang="en-US"/>
        </a:p>
      </dgm:t>
    </dgm:pt>
    <dgm:pt modelId="{74F521AB-DEDE-4E5D-A7F7-24FB1EBD664F}" type="sibTrans" cxnId="{B7A80791-E263-4B83-B407-9549095EDC32}">
      <dgm:prSet/>
      <dgm:spPr/>
      <dgm:t>
        <a:bodyPr/>
        <a:lstStyle/>
        <a:p>
          <a:endParaRPr lang="en-US"/>
        </a:p>
      </dgm:t>
    </dgm:pt>
    <dgm:pt modelId="{B67A1E41-8256-49C5-984F-1AD080A05236}">
      <dgm:prSet phldrT="[Text]"/>
      <dgm:spPr/>
      <dgm:t>
        <a:bodyPr/>
        <a:lstStyle/>
        <a:p>
          <a:r>
            <a:rPr lang="hi-IN" dirty="0"/>
            <a:t>Demand</a:t>
          </a:r>
          <a:endParaRPr lang="en-US" dirty="0"/>
        </a:p>
      </dgm:t>
    </dgm:pt>
    <dgm:pt modelId="{8BF010D1-141A-4599-9A11-CC552371DEEE}" type="parTrans" cxnId="{59D09BBD-51DC-4250-89B0-E76F95BCB943}">
      <dgm:prSet/>
      <dgm:spPr/>
      <dgm:t>
        <a:bodyPr/>
        <a:lstStyle/>
        <a:p>
          <a:endParaRPr lang="en-US"/>
        </a:p>
      </dgm:t>
    </dgm:pt>
    <dgm:pt modelId="{3FE0AF7D-4B11-4E53-9D36-9D66A25B99AC}" type="sibTrans" cxnId="{59D09BBD-51DC-4250-89B0-E76F95BCB943}">
      <dgm:prSet/>
      <dgm:spPr/>
      <dgm:t>
        <a:bodyPr/>
        <a:lstStyle/>
        <a:p>
          <a:endParaRPr lang="en-US"/>
        </a:p>
      </dgm:t>
    </dgm:pt>
    <dgm:pt modelId="{622DFF2A-2E0A-404E-AF4F-E19F12F4790C}" type="pres">
      <dgm:prSet presAssocID="{762C65A2-5BC9-4011-B244-A56C7CBDB4A8}" presName="compositeShape" presStyleCnt="0">
        <dgm:presLayoutVars>
          <dgm:chMax val="2"/>
          <dgm:dir/>
          <dgm:resizeHandles val="exact"/>
        </dgm:presLayoutVars>
      </dgm:prSet>
      <dgm:spPr/>
    </dgm:pt>
    <dgm:pt modelId="{0C76E6F1-6AB9-4D5D-9D6A-90DAB63B12FF}" type="pres">
      <dgm:prSet presAssocID="{D0CEFE6D-E69A-480D-BF26-30C2F7D60BAF}" presName="upArrow" presStyleLbl="node1" presStyleIdx="0" presStyleCnt="2"/>
      <dgm:spPr/>
    </dgm:pt>
    <dgm:pt modelId="{A4613110-27B1-4738-8B36-5F5B85F98BDF}" type="pres">
      <dgm:prSet presAssocID="{D0CEFE6D-E69A-480D-BF26-30C2F7D60BAF}" presName="upArrowText" presStyleLbl="revTx" presStyleIdx="0" presStyleCnt="2">
        <dgm:presLayoutVars>
          <dgm:chMax val="0"/>
          <dgm:bulletEnabled val="1"/>
        </dgm:presLayoutVars>
      </dgm:prSet>
      <dgm:spPr/>
    </dgm:pt>
    <dgm:pt modelId="{6A6FE014-40C9-4D82-A068-67531812B684}" type="pres">
      <dgm:prSet presAssocID="{B67A1E41-8256-49C5-984F-1AD080A05236}" presName="downArrow" presStyleLbl="node1" presStyleIdx="1" presStyleCnt="2"/>
      <dgm:spPr/>
    </dgm:pt>
    <dgm:pt modelId="{F12C48A2-A315-4FEE-AF89-4B7425128033}" type="pres">
      <dgm:prSet presAssocID="{B67A1E41-8256-49C5-984F-1AD080A05236}" presName="downArrowText" presStyleLbl="revTx" presStyleIdx="1" presStyleCnt="2">
        <dgm:presLayoutVars>
          <dgm:chMax val="0"/>
          <dgm:bulletEnabled val="1"/>
        </dgm:presLayoutVars>
      </dgm:prSet>
      <dgm:spPr/>
    </dgm:pt>
  </dgm:ptLst>
  <dgm:cxnLst>
    <dgm:cxn modelId="{A3360E2D-FE15-4C31-A716-69865BF19A28}" type="presOf" srcId="{D0CEFE6D-E69A-480D-BF26-30C2F7D60BAF}" destId="{A4613110-27B1-4738-8B36-5F5B85F98BDF}" srcOrd="0" destOrd="0" presId="urn:microsoft.com/office/officeart/2005/8/layout/arrow4"/>
    <dgm:cxn modelId="{8E4A448E-C67A-4B50-9DF0-6B37CC03BD8A}" type="presOf" srcId="{762C65A2-5BC9-4011-B244-A56C7CBDB4A8}" destId="{622DFF2A-2E0A-404E-AF4F-E19F12F4790C}" srcOrd="0" destOrd="0" presId="urn:microsoft.com/office/officeart/2005/8/layout/arrow4"/>
    <dgm:cxn modelId="{59D09BBD-51DC-4250-89B0-E76F95BCB943}" srcId="{762C65A2-5BC9-4011-B244-A56C7CBDB4A8}" destId="{B67A1E41-8256-49C5-984F-1AD080A05236}" srcOrd="1" destOrd="0" parTransId="{8BF010D1-141A-4599-9A11-CC552371DEEE}" sibTransId="{3FE0AF7D-4B11-4E53-9D36-9D66A25B99AC}"/>
    <dgm:cxn modelId="{B7A80791-E263-4B83-B407-9549095EDC32}" srcId="{762C65A2-5BC9-4011-B244-A56C7CBDB4A8}" destId="{D0CEFE6D-E69A-480D-BF26-30C2F7D60BAF}" srcOrd="0" destOrd="0" parTransId="{082A268F-39EC-4C7F-942C-B7EFE9C157A4}" sibTransId="{74F521AB-DEDE-4E5D-A7F7-24FB1EBD664F}"/>
    <dgm:cxn modelId="{9367356A-0169-4EC1-9714-BCDB13FED023}" type="presOf" srcId="{B67A1E41-8256-49C5-984F-1AD080A05236}" destId="{F12C48A2-A315-4FEE-AF89-4B7425128033}" srcOrd="0" destOrd="0" presId="urn:microsoft.com/office/officeart/2005/8/layout/arrow4"/>
    <dgm:cxn modelId="{75304482-8998-433E-BD79-04499FDAD9C1}" type="presParOf" srcId="{622DFF2A-2E0A-404E-AF4F-E19F12F4790C}" destId="{0C76E6F1-6AB9-4D5D-9D6A-90DAB63B12FF}" srcOrd="0" destOrd="0" presId="urn:microsoft.com/office/officeart/2005/8/layout/arrow4"/>
    <dgm:cxn modelId="{30868A39-1C90-490E-8CF4-EB0A101638B7}" type="presParOf" srcId="{622DFF2A-2E0A-404E-AF4F-E19F12F4790C}" destId="{A4613110-27B1-4738-8B36-5F5B85F98BDF}" srcOrd="1" destOrd="0" presId="urn:microsoft.com/office/officeart/2005/8/layout/arrow4"/>
    <dgm:cxn modelId="{C7DA1F6D-0A42-470F-B54B-92AB46A81AF0}" type="presParOf" srcId="{622DFF2A-2E0A-404E-AF4F-E19F12F4790C}" destId="{6A6FE014-40C9-4D82-A068-67531812B684}" srcOrd="2" destOrd="0" presId="urn:microsoft.com/office/officeart/2005/8/layout/arrow4"/>
    <dgm:cxn modelId="{6304AD3C-C713-4E4A-9C69-846406CFA48C}" type="presParOf" srcId="{622DFF2A-2E0A-404E-AF4F-E19F12F4790C}" destId="{F12C48A2-A315-4FEE-AF89-4B7425128033}" srcOrd="3" destOrd="0" presId="urn:microsoft.com/office/officeart/2005/8/layout/arrow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E285FB85-4493-41E8-ACB4-708F8085CD44}" type="doc">
      <dgm:prSet loTypeId="urn:microsoft.com/office/officeart/2005/8/layout/vList4" loCatId="picture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A4552CBC-7C45-4DB2-A5F6-B6DF6F9A3FF8}">
      <dgm:prSet phldrT="[Text]"/>
      <dgm:spPr/>
      <dgm:t>
        <a:bodyPr/>
        <a:lstStyle/>
        <a:p>
          <a:r>
            <a:rPr lang="en-US" dirty="0"/>
            <a:t>Substitutes: Positive Cross elasticity </a:t>
          </a:r>
        </a:p>
      </dgm:t>
    </dgm:pt>
    <dgm:pt modelId="{21C20BAC-F034-4494-8BD4-FD178ABEB95B}" type="parTrans" cxnId="{2CCED1C9-487B-4300-B4E0-A311F1CB98C5}">
      <dgm:prSet/>
      <dgm:spPr/>
      <dgm:t>
        <a:bodyPr/>
        <a:lstStyle/>
        <a:p>
          <a:endParaRPr lang="en-US"/>
        </a:p>
      </dgm:t>
    </dgm:pt>
    <dgm:pt modelId="{DA843FE8-681E-4C82-A583-B09955A2FA81}" type="sibTrans" cxnId="{2CCED1C9-487B-4300-B4E0-A311F1CB98C5}">
      <dgm:prSet/>
      <dgm:spPr/>
      <dgm:t>
        <a:bodyPr/>
        <a:lstStyle/>
        <a:p>
          <a:endParaRPr lang="en-US"/>
        </a:p>
      </dgm:t>
    </dgm:pt>
    <dgm:pt modelId="{359E42B2-FD86-4F5F-89DA-A5FBBD5DCA63}">
      <dgm:prSet phldrT="[Text]"/>
      <dgm:spPr/>
      <dgm:t>
        <a:bodyPr/>
        <a:lstStyle/>
        <a:p>
          <a:r>
            <a:rPr lang="en-US" dirty="0"/>
            <a:t>Tea expensive =&gt; Coffee demand rise</a:t>
          </a:r>
        </a:p>
      </dgm:t>
    </dgm:pt>
    <dgm:pt modelId="{A819A260-C12C-414C-87F8-34C1ABAAB823}" type="parTrans" cxnId="{EA06070A-42A2-4F2F-9F79-173AB05A3D32}">
      <dgm:prSet/>
      <dgm:spPr/>
      <dgm:t>
        <a:bodyPr/>
        <a:lstStyle/>
        <a:p>
          <a:endParaRPr lang="en-US"/>
        </a:p>
      </dgm:t>
    </dgm:pt>
    <dgm:pt modelId="{9EC49C22-27B6-480F-94E8-31C9C58E6518}" type="sibTrans" cxnId="{EA06070A-42A2-4F2F-9F79-173AB05A3D32}">
      <dgm:prSet/>
      <dgm:spPr/>
      <dgm:t>
        <a:bodyPr/>
        <a:lstStyle/>
        <a:p>
          <a:endParaRPr lang="en-US"/>
        </a:p>
      </dgm:t>
    </dgm:pt>
    <dgm:pt modelId="{D632D8C3-EF24-401A-8E53-FA10A6258A25}">
      <dgm:prSet phldrT="[Text]"/>
      <dgm:spPr/>
      <dgm:t>
        <a:bodyPr/>
        <a:lstStyle/>
        <a:p>
          <a:r>
            <a:rPr lang="en-US" dirty="0"/>
            <a:t>Complimentary: Negative Cross elasticity </a:t>
          </a:r>
        </a:p>
      </dgm:t>
    </dgm:pt>
    <dgm:pt modelId="{D95AF4B1-5E53-45B0-8B99-1D855B675515}" type="parTrans" cxnId="{E0421A20-B4C9-4B59-8376-94E7DEB63941}">
      <dgm:prSet/>
      <dgm:spPr/>
      <dgm:t>
        <a:bodyPr/>
        <a:lstStyle/>
        <a:p>
          <a:endParaRPr lang="en-US"/>
        </a:p>
      </dgm:t>
    </dgm:pt>
    <dgm:pt modelId="{B1484A27-01BD-4ED0-9728-0F6DC48E27C5}" type="sibTrans" cxnId="{E0421A20-B4C9-4B59-8376-94E7DEB63941}">
      <dgm:prSet/>
      <dgm:spPr/>
      <dgm:t>
        <a:bodyPr/>
        <a:lstStyle/>
        <a:p>
          <a:endParaRPr lang="en-US"/>
        </a:p>
      </dgm:t>
    </dgm:pt>
    <dgm:pt modelId="{99A24A47-837B-4240-BDBF-E355859E8E92}">
      <dgm:prSet phldrT="[Text]"/>
      <dgm:spPr/>
      <dgm:t>
        <a:bodyPr/>
        <a:lstStyle/>
        <a:p>
          <a:r>
            <a:rPr lang="en-US" dirty="0"/>
            <a:t>Cheaper Bread=&gt; Butter demand rise</a:t>
          </a:r>
        </a:p>
      </dgm:t>
    </dgm:pt>
    <dgm:pt modelId="{5C6E2908-4870-42F8-9193-D889ACAD7117}" type="parTrans" cxnId="{29FB845D-8908-4788-83B1-32AFFED552B1}">
      <dgm:prSet/>
      <dgm:spPr/>
      <dgm:t>
        <a:bodyPr/>
        <a:lstStyle/>
        <a:p>
          <a:endParaRPr lang="en-US"/>
        </a:p>
      </dgm:t>
    </dgm:pt>
    <dgm:pt modelId="{DE143612-063B-4BA8-92A3-4BBE94D998C5}" type="sibTrans" cxnId="{29FB845D-8908-4788-83B1-32AFFED552B1}">
      <dgm:prSet/>
      <dgm:spPr/>
      <dgm:t>
        <a:bodyPr/>
        <a:lstStyle/>
        <a:p>
          <a:endParaRPr lang="en-US"/>
        </a:p>
      </dgm:t>
    </dgm:pt>
    <dgm:pt modelId="{DA41ABEC-6068-4732-85E9-744B713F0A9C}">
      <dgm:prSet phldrT="[Text]"/>
      <dgm:spPr/>
      <dgm:t>
        <a:bodyPr/>
        <a:lstStyle/>
        <a:p>
          <a:r>
            <a:rPr lang="en-US" dirty="0"/>
            <a:t>ZERO Cross elasticity </a:t>
          </a:r>
        </a:p>
      </dgm:t>
    </dgm:pt>
    <dgm:pt modelId="{1FDE7FD3-E2CC-412E-8A63-7929510F18BE}" type="parTrans" cxnId="{4F0F2E14-EFB8-47DC-8B04-9185908D0EBC}">
      <dgm:prSet/>
      <dgm:spPr/>
      <dgm:t>
        <a:bodyPr/>
        <a:lstStyle/>
        <a:p>
          <a:endParaRPr lang="en-US"/>
        </a:p>
      </dgm:t>
    </dgm:pt>
    <dgm:pt modelId="{DEEEA39C-9AB6-46FC-B154-F98BED445A35}" type="sibTrans" cxnId="{4F0F2E14-EFB8-47DC-8B04-9185908D0EBC}">
      <dgm:prSet/>
      <dgm:spPr/>
      <dgm:t>
        <a:bodyPr/>
        <a:lstStyle/>
        <a:p>
          <a:endParaRPr lang="en-US"/>
        </a:p>
      </dgm:t>
    </dgm:pt>
    <dgm:pt modelId="{BEAB06A7-DC86-4031-BB6B-620719A0F8EC}">
      <dgm:prSet phldrT="[Text]"/>
      <dgm:spPr/>
      <dgm:t>
        <a:bodyPr/>
        <a:lstStyle/>
        <a:p>
          <a:r>
            <a:rPr lang="en-US" dirty="0"/>
            <a:t>Cheaper tea =&gt; no impact on truck</a:t>
          </a:r>
          <a:r>
            <a:rPr lang="hi-IN" dirty="0"/>
            <a:t>/car</a:t>
          </a:r>
          <a:r>
            <a:rPr lang="en-US" dirty="0"/>
            <a:t>  demand.</a:t>
          </a:r>
        </a:p>
      </dgm:t>
    </dgm:pt>
    <dgm:pt modelId="{39F72659-906B-4848-9A7D-B75F66138CE4}" type="parTrans" cxnId="{42558A10-D4DC-4977-B1B6-53458D56FB32}">
      <dgm:prSet/>
      <dgm:spPr/>
      <dgm:t>
        <a:bodyPr/>
        <a:lstStyle/>
        <a:p>
          <a:endParaRPr lang="en-US"/>
        </a:p>
      </dgm:t>
    </dgm:pt>
    <dgm:pt modelId="{004FF0FB-57F3-424C-B86A-C985C1B3467B}" type="sibTrans" cxnId="{42558A10-D4DC-4977-B1B6-53458D56FB32}">
      <dgm:prSet/>
      <dgm:spPr/>
      <dgm:t>
        <a:bodyPr/>
        <a:lstStyle/>
        <a:p>
          <a:endParaRPr lang="en-US"/>
        </a:p>
      </dgm:t>
    </dgm:pt>
    <dgm:pt modelId="{75B94E39-EFD1-4EAA-AF13-2F25514B4E89}">
      <dgm:prSet phldrT="[Text]" phldr="1"/>
      <dgm:spPr/>
      <dgm:t>
        <a:bodyPr/>
        <a:lstStyle/>
        <a:p>
          <a:endParaRPr lang="en-US"/>
        </a:p>
      </dgm:t>
    </dgm:pt>
    <dgm:pt modelId="{24332A34-FD37-44AF-A0A5-7982FDCBED9B}" type="parTrans" cxnId="{9C3B1005-C7A6-4570-B108-F8448B192F0A}">
      <dgm:prSet/>
      <dgm:spPr/>
      <dgm:t>
        <a:bodyPr/>
        <a:lstStyle/>
        <a:p>
          <a:endParaRPr lang="en-US"/>
        </a:p>
      </dgm:t>
    </dgm:pt>
    <dgm:pt modelId="{4D9ABADE-1820-404E-9664-03E2D73847AA}" type="sibTrans" cxnId="{9C3B1005-C7A6-4570-B108-F8448B192F0A}">
      <dgm:prSet/>
      <dgm:spPr/>
      <dgm:t>
        <a:bodyPr/>
        <a:lstStyle/>
        <a:p>
          <a:endParaRPr lang="en-US"/>
        </a:p>
      </dgm:t>
    </dgm:pt>
    <dgm:pt modelId="{F535298A-42A6-41C0-9DC7-0B80B28D8112}">
      <dgm:prSet phldrT="[Text]"/>
      <dgm:spPr/>
      <dgm:t>
        <a:bodyPr/>
        <a:lstStyle/>
        <a:p>
          <a:r>
            <a:rPr lang="en-US" dirty="0"/>
            <a:t>Cheaper Petrol=&gt; car, bike demand rise</a:t>
          </a:r>
        </a:p>
      </dgm:t>
    </dgm:pt>
    <dgm:pt modelId="{E842DEE9-AB76-4F1B-8481-E4C308237B9A}" type="parTrans" cxnId="{A844C81C-CBE3-4750-A470-7B6FCD808A48}">
      <dgm:prSet/>
      <dgm:spPr/>
      <dgm:t>
        <a:bodyPr/>
        <a:lstStyle/>
        <a:p>
          <a:endParaRPr lang="en-US"/>
        </a:p>
      </dgm:t>
    </dgm:pt>
    <dgm:pt modelId="{AB24FF0D-2C5A-4B03-BA5B-2D30786C02EE}" type="sibTrans" cxnId="{A844C81C-CBE3-4750-A470-7B6FCD808A48}">
      <dgm:prSet/>
      <dgm:spPr/>
      <dgm:t>
        <a:bodyPr/>
        <a:lstStyle/>
        <a:p>
          <a:endParaRPr lang="en-US"/>
        </a:p>
      </dgm:t>
    </dgm:pt>
    <dgm:pt modelId="{174980E1-046C-4BCF-9ADB-EC679A84B523}">
      <dgm:prSet phldrT="[Text]"/>
      <dgm:spPr/>
      <dgm:t>
        <a:bodyPr/>
        <a:lstStyle/>
        <a:p>
          <a:r>
            <a:rPr lang="en-US" dirty="0"/>
            <a:t>Similarly PC-Net, Mobile-connection, TV-set top box.</a:t>
          </a:r>
        </a:p>
      </dgm:t>
    </dgm:pt>
    <dgm:pt modelId="{D2ED1881-0CA7-4E6D-A2BC-A41D49C64F91}" type="parTrans" cxnId="{75A7ACA8-DB86-4ECF-AA30-8077DA22C993}">
      <dgm:prSet/>
      <dgm:spPr/>
      <dgm:t>
        <a:bodyPr/>
        <a:lstStyle/>
        <a:p>
          <a:endParaRPr lang="en-US"/>
        </a:p>
      </dgm:t>
    </dgm:pt>
    <dgm:pt modelId="{71B1E605-33ED-4E76-98FB-B9434D3A5911}" type="sibTrans" cxnId="{75A7ACA8-DB86-4ECF-AA30-8077DA22C993}">
      <dgm:prSet/>
      <dgm:spPr/>
      <dgm:t>
        <a:bodyPr/>
        <a:lstStyle/>
        <a:p>
          <a:endParaRPr lang="en-US"/>
        </a:p>
      </dgm:t>
    </dgm:pt>
    <dgm:pt modelId="{C5ADE156-56CA-4868-BA7C-2129F486B447}" type="pres">
      <dgm:prSet presAssocID="{E285FB85-4493-41E8-ACB4-708F8085CD44}" presName="linear" presStyleCnt="0">
        <dgm:presLayoutVars>
          <dgm:dir/>
          <dgm:resizeHandles val="exact"/>
        </dgm:presLayoutVars>
      </dgm:prSet>
      <dgm:spPr/>
    </dgm:pt>
    <dgm:pt modelId="{2B21A372-C072-4DF7-B166-EBDD01C2D58D}" type="pres">
      <dgm:prSet presAssocID="{A4552CBC-7C45-4DB2-A5F6-B6DF6F9A3FF8}" presName="comp" presStyleCnt="0"/>
      <dgm:spPr/>
    </dgm:pt>
    <dgm:pt modelId="{2C4AF9D1-AA7E-465E-8C94-DB7D1ED4AD09}" type="pres">
      <dgm:prSet presAssocID="{A4552CBC-7C45-4DB2-A5F6-B6DF6F9A3FF8}" presName="box" presStyleLbl="node1" presStyleIdx="0" presStyleCnt="3"/>
      <dgm:spPr/>
    </dgm:pt>
    <dgm:pt modelId="{AE979ED1-F6A2-4D0E-8367-8B4E3EF79E4C}" type="pres">
      <dgm:prSet presAssocID="{A4552CBC-7C45-4DB2-A5F6-B6DF6F9A3FF8}" presName="img" presStyleLbl="fgImgPlace1" presStyleIdx="0" presStyleCnt="3"/>
      <dgm:spPr>
        <a:blipFill rotWithShape="1">
          <a:blip xmlns:r="http://schemas.openxmlformats.org/officeDocument/2006/relationships" r:embed="rId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</dgm:pt>
    <dgm:pt modelId="{53B79BA0-9C03-40B5-9FF8-F23CB9E6A2AC}" type="pres">
      <dgm:prSet presAssocID="{A4552CBC-7C45-4DB2-A5F6-B6DF6F9A3FF8}" presName="text" presStyleLbl="node1" presStyleIdx="0" presStyleCnt="3">
        <dgm:presLayoutVars>
          <dgm:bulletEnabled val="1"/>
        </dgm:presLayoutVars>
      </dgm:prSet>
      <dgm:spPr/>
    </dgm:pt>
    <dgm:pt modelId="{E57AD858-BDC7-4CFA-BB1B-FDDCEBD2E16D}" type="pres">
      <dgm:prSet presAssocID="{DA843FE8-681E-4C82-A583-B09955A2FA81}" presName="spacer" presStyleCnt="0"/>
      <dgm:spPr/>
    </dgm:pt>
    <dgm:pt modelId="{B265C96C-2A9C-4D8E-903D-2BD034F0E685}" type="pres">
      <dgm:prSet presAssocID="{D632D8C3-EF24-401A-8E53-FA10A6258A25}" presName="comp" presStyleCnt="0"/>
      <dgm:spPr/>
    </dgm:pt>
    <dgm:pt modelId="{992A815E-BA8E-4E33-BF3D-725A70F9E817}" type="pres">
      <dgm:prSet presAssocID="{D632D8C3-EF24-401A-8E53-FA10A6258A25}" presName="box" presStyleLbl="node1" presStyleIdx="1" presStyleCnt="3"/>
      <dgm:spPr/>
    </dgm:pt>
    <dgm:pt modelId="{E5AFD1DB-85F0-4DC2-99D0-B0B5C840812F}" type="pres">
      <dgm:prSet presAssocID="{D632D8C3-EF24-401A-8E53-FA10A6258A25}" presName="img" presStyleLbl="fgImgPlace1" presStyleIdx="1" presStyleCnt="3"/>
      <dgm:spPr>
        <a:blipFill rotWithShape="1">
          <a:blip xmlns:r="http://schemas.openxmlformats.org/officeDocument/2006/relationships"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</dgm:pt>
    <dgm:pt modelId="{26F4F095-2C82-4BD1-BC44-C87765766F6B}" type="pres">
      <dgm:prSet presAssocID="{D632D8C3-EF24-401A-8E53-FA10A6258A25}" presName="text" presStyleLbl="node1" presStyleIdx="1" presStyleCnt="3">
        <dgm:presLayoutVars>
          <dgm:bulletEnabled val="1"/>
        </dgm:presLayoutVars>
      </dgm:prSet>
      <dgm:spPr/>
    </dgm:pt>
    <dgm:pt modelId="{419792D3-D81D-417B-A497-41425F21D42A}" type="pres">
      <dgm:prSet presAssocID="{B1484A27-01BD-4ED0-9728-0F6DC48E27C5}" presName="spacer" presStyleCnt="0"/>
      <dgm:spPr/>
    </dgm:pt>
    <dgm:pt modelId="{657E54A7-F1B8-4569-940D-3C23F68526FB}" type="pres">
      <dgm:prSet presAssocID="{DA41ABEC-6068-4732-85E9-744B713F0A9C}" presName="comp" presStyleCnt="0"/>
      <dgm:spPr/>
    </dgm:pt>
    <dgm:pt modelId="{4E366157-CDD7-4C78-9B41-BB277EFC81B3}" type="pres">
      <dgm:prSet presAssocID="{DA41ABEC-6068-4732-85E9-744B713F0A9C}" presName="box" presStyleLbl="node1" presStyleIdx="2" presStyleCnt="3"/>
      <dgm:spPr/>
    </dgm:pt>
    <dgm:pt modelId="{2DE74B46-A242-431C-8E3D-A1A1D332E521}" type="pres">
      <dgm:prSet presAssocID="{DA41ABEC-6068-4732-85E9-744B713F0A9C}" presName="img" presStyleLbl="fgImgPlace1" presStyleIdx="2" presStyleCnt="3"/>
      <dgm:spPr>
        <a:blipFill rotWithShape="1">
          <a:blip xmlns:r="http://schemas.openxmlformats.org/officeDocument/2006/relationships"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</dgm:pt>
    <dgm:pt modelId="{E75EE18C-2AB8-4D73-B8C1-2FC9FD6E69E7}" type="pres">
      <dgm:prSet presAssocID="{DA41ABEC-6068-4732-85E9-744B713F0A9C}" presName="text" presStyleLbl="node1" presStyleIdx="2" presStyleCnt="3">
        <dgm:presLayoutVars>
          <dgm:bulletEnabled val="1"/>
        </dgm:presLayoutVars>
      </dgm:prSet>
      <dgm:spPr/>
    </dgm:pt>
  </dgm:ptLst>
  <dgm:cxnLst>
    <dgm:cxn modelId="{E0421A20-B4C9-4B59-8376-94E7DEB63941}" srcId="{E285FB85-4493-41E8-ACB4-708F8085CD44}" destId="{D632D8C3-EF24-401A-8E53-FA10A6258A25}" srcOrd="1" destOrd="0" parTransId="{D95AF4B1-5E53-45B0-8B99-1D855B675515}" sibTransId="{B1484A27-01BD-4ED0-9728-0F6DC48E27C5}"/>
    <dgm:cxn modelId="{8E990B49-29B9-4EC1-AC87-238525AC1EF6}" type="presOf" srcId="{E285FB85-4493-41E8-ACB4-708F8085CD44}" destId="{C5ADE156-56CA-4868-BA7C-2129F486B447}" srcOrd="0" destOrd="0" presId="urn:microsoft.com/office/officeart/2005/8/layout/vList4"/>
    <dgm:cxn modelId="{4F0F2E14-EFB8-47DC-8B04-9185908D0EBC}" srcId="{E285FB85-4493-41E8-ACB4-708F8085CD44}" destId="{DA41ABEC-6068-4732-85E9-744B713F0A9C}" srcOrd="2" destOrd="0" parTransId="{1FDE7FD3-E2CC-412E-8A63-7929510F18BE}" sibTransId="{DEEEA39C-9AB6-46FC-B154-F98BED445A35}"/>
    <dgm:cxn modelId="{C8FDC57D-76FF-4097-A90F-D69CD48E32CD}" type="presOf" srcId="{A4552CBC-7C45-4DB2-A5F6-B6DF6F9A3FF8}" destId="{2C4AF9D1-AA7E-465E-8C94-DB7D1ED4AD09}" srcOrd="0" destOrd="0" presId="urn:microsoft.com/office/officeart/2005/8/layout/vList4"/>
    <dgm:cxn modelId="{BA9E29AA-51C4-4960-9609-258EA2E73397}" type="presOf" srcId="{359E42B2-FD86-4F5F-89DA-A5FBBD5DCA63}" destId="{53B79BA0-9C03-40B5-9FF8-F23CB9E6A2AC}" srcOrd="1" destOrd="1" presId="urn:microsoft.com/office/officeart/2005/8/layout/vList4"/>
    <dgm:cxn modelId="{D1D88BBE-A1C2-431D-B86A-059AFA0BF0B9}" type="presOf" srcId="{D632D8C3-EF24-401A-8E53-FA10A6258A25}" destId="{992A815E-BA8E-4E33-BF3D-725A70F9E817}" srcOrd="0" destOrd="0" presId="urn:microsoft.com/office/officeart/2005/8/layout/vList4"/>
    <dgm:cxn modelId="{D24E0662-8289-4E75-904A-000AFD67CC03}" type="presOf" srcId="{F535298A-42A6-41C0-9DC7-0B80B28D8112}" destId="{992A815E-BA8E-4E33-BF3D-725A70F9E817}" srcOrd="0" destOrd="2" presId="urn:microsoft.com/office/officeart/2005/8/layout/vList4"/>
    <dgm:cxn modelId="{1024ADA6-4285-4980-8E10-A146C049D77A}" type="presOf" srcId="{359E42B2-FD86-4F5F-89DA-A5FBBD5DCA63}" destId="{2C4AF9D1-AA7E-465E-8C94-DB7D1ED4AD09}" srcOrd="0" destOrd="1" presId="urn:microsoft.com/office/officeart/2005/8/layout/vList4"/>
    <dgm:cxn modelId="{67AAD9F2-584D-4C5E-A2D3-B40413590D9F}" type="presOf" srcId="{DA41ABEC-6068-4732-85E9-744B713F0A9C}" destId="{E75EE18C-2AB8-4D73-B8C1-2FC9FD6E69E7}" srcOrd="1" destOrd="0" presId="urn:microsoft.com/office/officeart/2005/8/layout/vList4"/>
    <dgm:cxn modelId="{E173C89E-CA2A-4ACE-86A6-10BAE57E62C9}" type="presOf" srcId="{BEAB06A7-DC86-4031-BB6B-620719A0F8EC}" destId="{E75EE18C-2AB8-4D73-B8C1-2FC9FD6E69E7}" srcOrd="1" destOrd="1" presId="urn:microsoft.com/office/officeart/2005/8/layout/vList4"/>
    <dgm:cxn modelId="{E9B39174-EA35-4A9F-8954-3BBE629F8694}" type="presOf" srcId="{F535298A-42A6-41C0-9DC7-0B80B28D8112}" destId="{26F4F095-2C82-4BD1-BC44-C87765766F6B}" srcOrd="1" destOrd="2" presId="urn:microsoft.com/office/officeart/2005/8/layout/vList4"/>
    <dgm:cxn modelId="{1CCB1067-A12E-42EA-B679-EFE1349D0994}" type="presOf" srcId="{BEAB06A7-DC86-4031-BB6B-620719A0F8EC}" destId="{4E366157-CDD7-4C78-9B41-BB277EFC81B3}" srcOrd="0" destOrd="1" presId="urn:microsoft.com/office/officeart/2005/8/layout/vList4"/>
    <dgm:cxn modelId="{531C10A8-5238-41B9-96AC-101417AA0B8C}" type="presOf" srcId="{75B94E39-EFD1-4EAA-AF13-2F25514B4E89}" destId="{E75EE18C-2AB8-4D73-B8C1-2FC9FD6E69E7}" srcOrd="1" destOrd="2" presId="urn:microsoft.com/office/officeart/2005/8/layout/vList4"/>
    <dgm:cxn modelId="{A844C81C-CBE3-4750-A470-7B6FCD808A48}" srcId="{D632D8C3-EF24-401A-8E53-FA10A6258A25}" destId="{F535298A-42A6-41C0-9DC7-0B80B28D8112}" srcOrd="1" destOrd="0" parTransId="{E842DEE9-AB76-4F1B-8481-E4C308237B9A}" sibTransId="{AB24FF0D-2C5A-4B03-BA5B-2D30786C02EE}"/>
    <dgm:cxn modelId="{42558A10-D4DC-4977-B1B6-53458D56FB32}" srcId="{DA41ABEC-6068-4732-85E9-744B713F0A9C}" destId="{BEAB06A7-DC86-4031-BB6B-620719A0F8EC}" srcOrd="0" destOrd="0" parTransId="{39F72659-906B-4848-9A7D-B75F66138CE4}" sibTransId="{004FF0FB-57F3-424C-B86A-C985C1B3467B}"/>
    <dgm:cxn modelId="{3700203A-8BB7-4FF3-8F0F-1C9964E9E6BF}" type="presOf" srcId="{75B94E39-EFD1-4EAA-AF13-2F25514B4E89}" destId="{4E366157-CDD7-4C78-9B41-BB277EFC81B3}" srcOrd="0" destOrd="2" presId="urn:microsoft.com/office/officeart/2005/8/layout/vList4"/>
    <dgm:cxn modelId="{1B35D067-0F7A-492D-A8D7-1056B5272687}" type="presOf" srcId="{99A24A47-837B-4240-BDBF-E355859E8E92}" destId="{992A815E-BA8E-4E33-BF3D-725A70F9E817}" srcOrd="0" destOrd="1" presId="urn:microsoft.com/office/officeart/2005/8/layout/vList4"/>
    <dgm:cxn modelId="{28D73EAA-83AA-4FB0-9650-A8020A72CF98}" type="presOf" srcId="{DA41ABEC-6068-4732-85E9-744B713F0A9C}" destId="{4E366157-CDD7-4C78-9B41-BB277EFC81B3}" srcOrd="0" destOrd="0" presId="urn:microsoft.com/office/officeart/2005/8/layout/vList4"/>
    <dgm:cxn modelId="{54E09898-98C8-4E51-A7F6-FE13FC41A7B7}" type="presOf" srcId="{174980E1-046C-4BCF-9ADB-EC679A84B523}" destId="{26F4F095-2C82-4BD1-BC44-C87765766F6B}" srcOrd="1" destOrd="3" presId="urn:microsoft.com/office/officeart/2005/8/layout/vList4"/>
    <dgm:cxn modelId="{75A7ACA8-DB86-4ECF-AA30-8077DA22C993}" srcId="{D632D8C3-EF24-401A-8E53-FA10A6258A25}" destId="{174980E1-046C-4BCF-9ADB-EC679A84B523}" srcOrd="2" destOrd="0" parTransId="{D2ED1881-0CA7-4E6D-A2BC-A41D49C64F91}" sibTransId="{71B1E605-33ED-4E76-98FB-B9434D3A5911}"/>
    <dgm:cxn modelId="{E32F0B5A-E3F3-4744-9B41-3077970999C9}" type="presOf" srcId="{A4552CBC-7C45-4DB2-A5F6-B6DF6F9A3FF8}" destId="{53B79BA0-9C03-40B5-9FF8-F23CB9E6A2AC}" srcOrd="1" destOrd="0" presId="urn:microsoft.com/office/officeart/2005/8/layout/vList4"/>
    <dgm:cxn modelId="{29FB845D-8908-4788-83B1-32AFFED552B1}" srcId="{D632D8C3-EF24-401A-8E53-FA10A6258A25}" destId="{99A24A47-837B-4240-BDBF-E355859E8E92}" srcOrd="0" destOrd="0" parTransId="{5C6E2908-4870-42F8-9193-D889ACAD7117}" sibTransId="{DE143612-063B-4BA8-92A3-4BBE94D998C5}"/>
    <dgm:cxn modelId="{9F916214-584D-4501-9CC5-15034C38E0F0}" type="presOf" srcId="{99A24A47-837B-4240-BDBF-E355859E8E92}" destId="{26F4F095-2C82-4BD1-BC44-C87765766F6B}" srcOrd="1" destOrd="1" presId="urn:microsoft.com/office/officeart/2005/8/layout/vList4"/>
    <dgm:cxn modelId="{88CC5C68-4AEA-4A58-ABB5-C1CC0D33878D}" type="presOf" srcId="{D632D8C3-EF24-401A-8E53-FA10A6258A25}" destId="{26F4F095-2C82-4BD1-BC44-C87765766F6B}" srcOrd="1" destOrd="0" presId="urn:microsoft.com/office/officeart/2005/8/layout/vList4"/>
    <dgm:cxn modelId="{9C3B1005-C7A6-4570-B108-F8448B192F0A}" srcId="{DA41ABEC-6068-4732-85E9-744B713F0A9C}" destId="{75B94E39-EFD1-4EAA-AF13-2F25514B4E89}" srcOrd="1" destOrd="0" parTransId="{24332A34-FD37-44AF-A0A5-7982FDCBED9B}" sibTransId="{4D9ABADE-1820-404E-9664-03E2D73847AA}"/>
    <dgm:cxn modelId="{2CCED1C9-487B-4300-B4E0-A311F1CB98C5}" srcId="{E285FB85-4493-41E8-ACB4-708F8085CD44}" destId="{A4552CBC-7C45-4DB2-A5F6-B6DF6F9A3FF8}" srcOrd="0" destOrd="0" parTransId="{21C20BAC-F034-4494-8BD4-FD178ABEB95B}" sibTransId="{DA843FE8-681E-4C82-A583-B09955A2FA81}"/>
    <dgm:cxn modelId="{EA06070A-42A2-4F2F-9F79-173AB05A3D32}" srcId="{A4552CBC-7C45-4DB2-A5F6-B6DF6F9A3FF8}" destId="{359E42B2-FD86-4F5F-89DA-A5FBBD5DCA63}" srcOrd="0" destOrd="0" parTransId="{A819A260-C12C-414C-87F8-34C1ABAAB823}" sibTransId="{9EC49C22-27B6-480F-94E8-31C9C58E6518}"/>
    <dgm:cxn modelId="{2078A76D-26AA-4016-92BC-F35A56374D98}" type="presOf" srcId="{174980E1-046C-4BCF-9ADB-EC679A84B523}" destId="{992A815E-BA8E-4E33-BF3D-725A70F9E817}" srcOrd="0" destOrd="3" presId="urn:microsoft.com/office/officeart/2005/8/layout/vList4"/>
    <dgm:cxn modelId="{D885F9CA-CFAA-4410-BF82-394D3D83B8BB}" type="presParOf" srcId="{C5ADE156-56CA-4868-BA7C-2129F486B447}" destId="{2B21A372-C072-4DF7-B166-EBDD01C2D58D}" srcOrd="0" destOrd="0" presId="urn:microsoft.com/office/officeart/2005/8/layout/vList4"/>
    <dgm:cxn modelId="{5D49EABA-D9DE-432E-A05A-1DAA5049FD11}" type="presParOf" srcId="{2B21A372-C072-4DF7-B166-EBDD01C2D58D}" destId="{2C4AF9D1-AA7E-465E-8C94-DB7D1ED4AD09}" srcOrd="0" destOrd="0" presId="urn:microsoft.com/office/officeart/2005/8/layout/vList4"/>
    <dgm:cxn modelId="{ACAD1000-E310-4EA5-9E4C-97AE552EF1C6}" type="presParOf" srcId="{2B21A372-C072-4DF7-B166-EBDD01C2D58D}" destId="{AE979ED1-F6A2-4D0E-8367-8B4E3EF79E4C}" srcOrd="1" destOrd="0" presId="urn:microsoft.com/office/officeart/2005/8/layout/vList4"/>
    <dgm:cxn modelId="{926FF95E-FC70-45DF-A62A-ED8B17C94F43}" type="presParOf" srcId="{2B21A372-C072-4DF7-B166-EBDD01C2D58D}" destId="{53B79BA0-9C03-40B5-9FF8-F23CB9E6A2AC}" srcOrd="2" destOrd="0" presId="urn:microsoft.com/office/officeart/2005/8/layout/vList4"/>
    <dgm:cxn modelId="{6B76849D-2F94-4422-8139-C993A8E6A4DB}" type="presParOf" srcId="{C5ADE156-56CA-4868-BA7C-2129F486B447}" destId="{E57AD858-BDC7-4CFA-BB1B-FDDCEBD2E16D}" srcOrd="1" destOrd="0" presId="urn:microsoft.com/office/officeart/2005/8/layout/vList4"/>
    <dgm:cxn modelId="{840A73FB-AD60-435A-AFC2-D6245E9802A5}" type="presParOf" srcId="{C5ADE156-56CA-4868-BA7C-2129F486B447}" destId="{B265C96C-2A9C-4D8E-903D-2BD034F0E685}" srcOrd="2" destOrd="0" presId="urn:microsoft.com/office/officeart/2005/8/layout/vList4"/>
    <dgm:cxn modelId="{A2CE069D-ACEF-4143-B4AE-7A72CC11F3B9}" type="presParOf" srcId="{B265C96C-2A9C-4D8E-903D-2BD034F0E685}" destId="{992A815E-BA8E-4E33-BF3D-725A70F9E817}" srcOrd="0" destOrd="0" presId="urn:microsoft.com/office/officeart/2005/8/layout/vList4"/>
    <dgm:cxn modelId="{5DF34DFB-C399-435B-A95E-DE99EB5A4BA0}" type="presParOf" srcId="{B265C96C-2A9C-4D8E-903D-2BD034F0E685}" destId="{E5AFD1DB-85F0-4DC2-99D0-B0B5C840812F}" srcOrd="1" destOrd="0" presId="urn:microsoft.com/office/officeart/2005/8/layout/vList4"/>
    <dgm:cxn modelId="{05EAE1DD-1B26-47A5-8ABC-58350E679746}" type="presParOf" srcId="{B265C96C-2A9C-4D8E-903D-2BD034F0E685}" destId="{26F4F095-2C82-4BD1-BC44-C87765766F6B}" srcOrd="2" destOrd="0" presId="urn:microsoft.com/office/officeart/2005/8/layout/vList4"/>
    <dgm:cxn modelId="{FE9EC5D1-095F-476B-A876-D2431F714170}" type="presParOf" srcId="{C5ADE156-56CA-4868-BA7C-2129F486B447}" destId="{419792D3-D81D-417B-A497-41425F21D42A}" srcOrd="3" destOrd="0" presId="urn:microsoft.com/office/officeart/2005/8/layout/vList4"/>
    <dgm:cxn modelId="{66FAF141-B309-406F-B825-490266818523}" type="presParOf" srcId="{C5ADE156-56CA-4868-BA7C-2129F486B447}" destId="{657E54A7-F1B8-4569-940D-3C23F68526FB}" srcOrd="4" destOrd="0" presId="urn:microsoft.com/office/officeart/2005/8/layout/vList4"/>
    <dgm:cxn modelId="{887E45B9-D07F-4118-B79A-929DE90BACF9}" type="presParOf" srcId="{657E54A7-F1B8-4569-940D-3C23F68526FB}" destId="{4E366157-CDD7-4C78-9B41-BB277EFC81B3}" srcOrd="0" destOrd="0" presId="urn:microsoft.com/office/officeart/2005/8/layout/vList4"/>
    <dgm:cxn modelId="{DCD52F32-6958-43E2-A6FA-79B76CDF1C8A}" type="presParOf" srcId="{657E54A7-F1B8-4569-940D-3C23F68526FB}" destId="{2DE74B46-A242-431C-8E3D-A1A1D332E521}" srcOrd="1" destOrd="0" presId="urn:microsoft.com/office/officeart/2005/8/layout/vList4"/>
    <dgm:cxn modelId="{8DC41CF4-B133-4D09-9FD1-7CC0D5D3418F}" type="presParOf" srcId="{657E54A7-F1B8-4569-940D-3C23F68526FB}" destId="{E75EE18C-2AB8-4D73-B8C1-2FC9FD6E69E7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D789D5ED-39AE-4CC2-B438-4CE5C2BE542F}" type="doc">
      <dgm:prSet loTypeId="urn:microsoft.com/office/officeart/2011/layout/RadialPictureList" loCatId="picture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5D0B78D-0E88-46EC-896A-8E5A6CFF2811}">
      <dgm:prSet phldrT="[Text]"/>
      <dgm:spPr/>
      <dgm:t>
        <a:bodyPr/>
        <a:lstStyle/>
        <a:p>
          <a:r>
            <a:rPr lang="en-US" dirty="0"/>
            <a:t>Demand Elasticity  (CPI)</a:t>
          </a:r>
        </a:p>
      </dgm:t>
    </dgm:pt>
    <dgm:pt modelId="{B681DF2C-2EF0-4566-8EEF-EAE6E7BA9A77}" type="parTrans" cxnId="{0FE9C772-C43F-4EC1-BBF1-C1872542AF21}">
      <dgm:prSet/>
      <dgm:spPr/>
      <dgm:t>
        <a:bodyPr/>
        <a:lstStyle/>
        <a:p>
          <a:endParaRPr lang="en-US"/>
        </a:p>
      </dgm:t>
    </dgm:pt>
    <dgm:pt modelId="{4568D5D6-BFD9-4B92-BC4F-CF742B8669A3}" type="sibTrans" cxnId="{0FE9C772-C43F-4EC1-BBF1-C1872542AF21}">
      <dgm:prSet/>
      <dgm:spPr/>
      <dgm:t>
        <a:bodyPr/>
        <a:lstStyle/>
        <a:p>
          <a:endParaRPr lang="en-US"/>
        </a:p>
      </dgm:t>
    </dgm:pt>
    <dgm:pt modelId="{92F51FD3-E774-4DB6-9DAC-AD7572C37C5F}">
      <dgm:prSet phldrT="[Text]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4">
            <a:alpha val="50000"/>
          </a:schemeClr>
        </a:solidFill>
        <a:ln>
          <a:noFill/>
        </a:ln>
      </dgm:spPr>
      <dgm:t>
        <a:bodyPr/>
        <a:lstStyle/>
        <a:p>
          <a:r>
            <a:rPr lang="en-US" strike="noStrike" dirty="0"/>
            <a:t>Cross Elasticity</a:t>
          </a:r>
        </a:p>
      </dgm:t>
    </dgm:pt>
    <dgm:pt modelId="{4AA28E59-212E-4A00-A747-00552583582D}" type="parTrans" cxnId="{7A5A269E-EEC6-4944-BBD5-D62C2A2ECA8C}">
      <dgm:prSet/>
      <dgm:spPr/>
      <dgm:t>
        <a:bodyPr/>
        <a:lstStyle/>
        <a:p>
          <a:endParaRPr lang="en-US"/>
        </a:p>
      </dgm:t>
    </dgm:pt>
    <dgm:pt modelId="{EC67143D-E8F4-4CAC-A9F7-B944C36E8562}" type="sibTrans" cxnId="{7A5A269E-EEC6-4944-BBD5-D62C2A2ECA8C}">
      <dgm:prSet/>
      <dgm:spPr/>
      <dgm:t>
        <a:bodyPr/>
        <a:lstStyle/>
        <a:p>
          <a:endParaRPr lang="en-US"/>
        </a:p>
      </dgm:t>
    </dgm:pt>
    <dgm:pt modelId="{3245AE6C-35F3-4C82-A5F3-42D16838D489}">
      <dgm:prSet phldrT="[Text]"/>
      <dgm:spPr/>
      <dgm:t>
        <a:bodyPr/>
        <a:lstStyle/>
        <a:p>
          <a:r>
            <a:rPr lang="en-US" dirty="0"/>
            <a:t>Income Elasticity </a:t>
          </a:r>
        </a:p>
      </dgm:t>
    </dgm:pt>
    <dgm:pt modelId="{2C9A5AFA-7956-40FC-A8E5-2C4C95750B0C}" type="parTrans" cxnId="{2D6D7DF0-7B07-4D91-B227-B6D0CCED1006}">
      <dgm:prSet/>
      <dgm:spPr/>
      <dgm:t>
        <a:bodyPr/>
        <a:lstStyle/>
        <a:p>
          <a:endParaRPr lang="en-US"/>
        </a:p>
      </dgm:t>
    </dgm:pt>
    <dgm:pt modelId="{2A773620-ADD8-4BB8-A31D-731611491FC4}" type="sibTrans" cxnId="{2D6D7DF0-7B07-4D91-B227-B6D0CCED1006}">
      <dgm:prSet/>
      <dgm:spPr/>
      <dgm:t>
        <a:bodyPr/>
        <a:lstStyle/>
        <a:p>
          <a:endParaRPr lang="en-US"/>
        </a:p>
      </dgm:t>
    </dgm:pt>
    <dgm:pt modelId="{5C0DFC07-BE8C-4DFA-9E9E-1B9B287AAB6E}">
      <dgm:prSet phldrT="[Text]"/>
      <dgm:spPr>
        <a:solidFill>
          <a:srgbClr val="FF3300"/>
        </a:solidFill>
      </dgm:spPr>
      <dgm:t>
        <a:bodyPr/>
        <a:lstStyle/>
        <a:p>
          <a:r>
            <a:rPr lang="en-US" dirty="0"/>
            <a:t>Price elasticity</a:t>
          </a:r>
        </a:p>
      </dgm:t>
    </dgm:pt>
    <dgm:pt modelId="{6FE05696-8128-4538-89F5-4BE19D76727D}" type="parTrans" cxnId="{79D5DB8B-2829-49BA-8055-B440AD8C8077}">
      <dgm:prSet/>
      <dgm:spPr/>
      <dgm:t>
        <a:bodyPr/>
        <a:lstStyle/>
        <a:p>
          <a:endParaRPr lang="en-US"/>
        </a:p>
      </dgm:t>
    </dgm:pt>
    <dgm:pt modelId="{950A4EFC-9E6E-4046-BC5E-A78753563BCD}" type="sibTrans" cxnId="{79D5DB8B-2829-49BA-8055-B440AD8C8077}">
      <dgm:prSet/>
      <dgm:spPr/>
      <dgm:t>
        <a:bodyPr/>
        <a:lstStyle/>
        <a:p>
          <a:endParaRPr lang="en-US"/>
        </a:p>
      </dgm:t>
    </dgm:pt>
    <dgm:pt modelId="{E2D6FB9A-5111-4A80-B300-7DF30200E03F}" type="pres">
      <dgm:prSet presAssocID="{D789D5ED-39AE-4CC2-B438-4CE5C2BE542F}" presName="Name0" presStyleCnt="0">
        <dgm:presLayoutVars>
          <dgm:chMax val="1"/>
          <dgm:chPref val="1"/>
          <dgm:dir/>
          <dgm:resizeHandles/>
        </dgm:presLayoutVars>
      </dgm:prSet>
      <dgm:spPr/>
    </dgm:pt>
    <dgm:pt modelId="{F91129D3-0C9D-4F5F-ABD8-535C1A07ACDF}" type="pres">
      <dgm:prSet presAssocID="{B5D0B78D-0E88-46EC-896A-8E5A6CFF2811}" presName="Parent" presStyleLbl="node1" presStyleIdx="0" presStyleCnt="2">
        <dgm:presLayoutVars>
          <dgm:chMax val="4"/>
          <dgm:chPref val="3"/>
        </dgm:presLayoutVars>
      </dgm:prSet>
      <dgm:spPr/>
    </dgm:pt>
    <dgm:pt modelId="{E7FE7785-5854-4A00-8BFD-461B2BF3C4A7}" type="pres">
      <dgm:prSet presAssocID="{92F51FD3-E774-4DB6-9DAC-AD7572C37C5F}" presName="Accent" presStyleLbl="node1" presStyleIdx="1" presStyleCnt="2"/>
      <dgm:spPr/>
    </dgm:pt>
    <dgm:pt modelId="{35601F85-6319-4AF0-8745-1FE93FF8CF48}" type="pres">
      <dgm:prSet presAssocID="{92F51FD3-E774-4DB6-9DAC-AD7572C37C5F}" presName="Image1" presStyleLbl="fgImgPlace1" presStyleIdx="0" presStyleCnt="3"/>
      <dgm:spPr>
        <a:blipFill rotWithShape="1">
          <a:blip xmlns:r="http://schemas.openxmlformats.org/officeDocument/2006/relationships" r:embed="rId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</dgm:pt>
    <dgm:pt modelId="{56B415BD-830C-4A7A-BB0C-86C2977E77F7}" type="pres">
      <dgm:prSet presAssocID="{92F51FD3-E774-4DB6-9DAC-AD7572C37C5F}" presName="Child1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902B5E1F-5D63-4B17-89DB-81CAC7EE0336}" type="pres">
      <dgm:prSet presAssocID="{5C0DFC07-BE8C-4DFA-9E9E-1B9B287AAB6E}" presName="Image2" presStyleCnt="0"/>
      <dgm:spPr/>
    </dgm:pt>
    <dgm:pt modelId="{277775C0-E72C-49F2-8BCA-A9B50CEA19AB}" type="pres">
      <dgm:prSet presAssocID="{5C0DFC07-BE8C-4DFA-9E9E-1B9B287AAB6E}" presName="Image" presStyleLbl="fgImgPlace1" presStyleIdx="1" presStyleCnt="3"/>
      <dgm:spPr>
        <a:blipFill rotWithShape="1">
          <a:blip xmlns:r="http://schemas.openxmlformats.org/officeDocument/2006/relationships"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</dgm:pt>
    <dgm:pt modelId="{2079AB97-3525-4C32-A6FD-156B8F84D256}" type="pres">
      <dgm:prSet presAssocID="{5C0DFC07-BE8C-4DFA-9E9E-1B9B287AAB6E}" presName="Child2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8E291217-1C90-4EEE-A3F7-16B16DE848DE}" type="pres">
      <dgm:prSet presAssocID="{3245AE6C-35F3-4C82-A5F3-42D16838D489}" presName="Image3" presStyleCnt="0"/>
      <dgm:spPr/>
    </dgm:pt>
    <dgm:pt modelId="{F62C6DFE-86CD-49BD-96AF-B8FE8D3FADC4}" type="pres">
      <dgm:prSet presAssocID="{3245AE6C-35F3-4C82-A5F3-42D16838D489}" presName="Image" presStyleLbl="fgImgPlace1" presStyleIdx="2" presStyleCnt="3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</dgm:pt>
    <dgm:pt modelId="{2BF46985-EABA-4B08-8FB9-F263298ED83A}" type="pres">
      <dgm:prSet presAssocID="{3245AE6C-35F3-4C82-A5F3-42D16838D489}" presName="Child3" presStyleLbl="revTx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F1DE60AF-3226-453B-8706-BC732A4A6BE8}" type="presOf" srcId="{5C0DFC07-BE8C-4DFA-9E9E-1B9B287AAB6E}" destId="{2079AB97-3525-4C32-A6FD-156B8F84D256}" srcOrd="0" destOrd="0" presId="urn:microsoft.com/office/officeart/2011/layout/RadialPictureList"/>
    <dgm:cxn modelId="{79D5DB8B-2829-49BA-8055-B440AD8C8077}" srcId="{B5D0B78D-0E88-46EC-896A-8E5A6CFF2811}" destId="{5C0DFC07-BE8C-4DFA-9E9E-1B9B287AAB6E}" srcOrd="1" destOrd="0" parTransId="{6FE05696-8128-4538-89F5-4BE19D76727D}" sibTransId="{950A4EFC-9E6E-4046-BC5E-A78753563BCD}"/>
    <dgm:cxn modelId="{86841A28-03F1-4F61-BCC9-13FE638B3B01}" type="presOf" srcId="{3245AE6C-35F3-4C82-A5F3-42D16838D489}" destId="{2BF46985-EABA-4B08-8FB9-F263298ED83A}" srcOrd="0" destOrd="0" presId="urn:microsoft.com/office/officeart/2011/layout/RadialPictureList"/>
    <dgm:cxn modelId="{901B71BB-75CA-41CC-B089-398E46906F7D}" type="presOf" srcId="{B5D0B78D-0E88-46EC-896A-8E5A6CFF2811}" destId="{F91129D3-0C9D-4F5F-ABD8-535C1A07ACDF}" srcOrd="0" destOrd="0" presId="urn:microsoft.com/office/officeart/2011/layout/RadialPictureList"/>
    <dgm:cxn modelId="{7A5A269E-EEC6-4944-BBD5-D62C2A2ECA8C}" srcId="{B5D0B78D-0E88-46EC-896A-8E5A6CFF2811}" destId="{92F51FD3-E774-4DB6-9DAC-AD7572C37C5F}" srcOrd="0" destOrd="0" parTransId="{4AA28E59-212E-4A00-A747-00552583582D}" sibTransId="{EC67143D-E8F4-4CAC-A9F7-B944C36E8562}"/>
    <dgm:cxn modelId="{2D6D7DF0-7B07-4D91-B227-B6D0CCED1006}" srcId="{B5D0B78D-0E88-46EC-896A-8E5A6CFF2811}" destId="{3245AE6C-35F3-4C82-A5F3-42D16838D489}" srcOrd="2" destOrd="0" parTransId="{2C9A5AFA-7956-40FC-A8E5-2C4C95750B0C}" sibTransId="{2A773620-ADD8-4BB8-A31D-731611491FC4}"/>
    <dgm:cxn modelId="{9682874A-3BF9-4958-B21B-BA4AFF491E97}" type="presOf" srcId="{D789D5ED-39AE-4CC2-B438-4CE5C2BE542F}" destId="{E2D6FB9A-5111-4A80-B300-7DF30200E03F}" srcOrd="0" destOrd="0" presId="urn:microsoft.com/office/officeart/2011/layout/RadialPictureList"/>
    <dgm:cxn modelId="{0FE9C772-C43F-4EC1-BBF1-C1872542AF21}" srcId="{D789D5ED-39AE-4CC2-B438-4CE5C2BE542F}" destId="{B5D0B78D-0E88-46EC-896A-8E5A6CFF2811}" srcOrd="0" destOrd="0" parTransId="{B681DF2C-2EF0-4566-8EEF-EAE6E7BA9A77}" sibTransId="{4568D5D6-BFD9-4B92-BC4F-CF742B8669A3}"/>
    <dgm:cxn modelId="{B39B6F39-AF15-4AE8-8A7F-7A1AE05C09F5}" type="presOf" srcId="{92F51FD3-E774-4DB6-9DAC-AD7572C37C5F}" destId="{56B415BD-830C-4A7A-BB0C-86C2977E77F7}" srcOrd="0" destOrd="0" presId="urn:microsoft.com/office/officeart/2011/layout/RadialPictureList"/>
    <dgm:cxn modelId="{29A3EFD2-9D15-4CEA-8C87-E5671E5AF229}" type="presParOf" srcId="{E2D6FB9A-5111-4A80-B300-7DF30200E03F}" destId="{F91129D3-0C9D-4F5F-ABD8-535C1A07ACDF}" srcOrd="0" destOrd="0" presId="urn:microsoft.com/office/officeart/2011/layout/RadialPictureList"/>
    <dgm:cxn modelId="{63C71FBF-F1C5-45DD-94BB-A358F9AB66FD}" type="presParOf" srcId="{E2D6FB9A-5111-4A80-B300-7DF30200E03F}" destId="{E7FE7785-5854-4A00-8BFD-461B2BF3C4A7}" srcOrd="1" destOrd="0" presId="urn:microsoft.com/office/officeart/2011/layout/RadialPictureList"/>
    <dgm:cxn modelId="{C9389E23-A9B8-4BD4-BD7B-D1704CA05846}" type="presParOf" srcId="{E2D6FB9A-5111-4A80-B300-7DF30200E03F}" destId="{35601F85-6319-4AF0-8745-1FE93FF8CF48}" srcOrd="2" destOrd="0" presId="urn:microsoft.com/office/officeart/2011/layout/RadialPictureList"/>
    <dgm:cxn modelId="{EE6ECED1-64A5-4707-B2E5-F19200AEA13B}" type="presParOf" srcId="{E2D6FB9A-5111-4A80-B300-7DF30200E03F}" destId="{56B415BD-830C-4A7A-BB0C-86C2977E77F7}" srcOrd="3" destOrd="0" presId="urn:microsoft.com/office/officeart/2011/layout/RadialPictureList"/>
    <dgm:cxn modelId="{AB0E3727-6C1A-465A-8EB6-0C905DE1A0CE}" type="presParOf" srcId="{E2D6FB9A-5111-4A80-B300-7DF30200E03F}" destId="{902B5E1F-5D63-4B17-89DB-81CAC7EE0336}" srcOrd="4" destOrd="0" presId="urn:microsoft.com/office/officeart/2011/layout/RadialPictureList"/>
    <dgm:cxn modelId="{C7FBB337-34D0-4B53-B7EC-20A2C21DF229}" type="presParOf" srcId="{902B5E1F-5D63-4B17-89DB-81CAC7EE0336}" destId="{277775C0-E72C-49F2-8BCA-A9B50CEA19AB}" srcOrd="0" destOrd="0" presId="urn:microsoft.com/office/officeart/2011/layout/RadialPictureList"/>
    <dgm:cxn modelId="{71D0D9F2-9985-4072-B073-E896F7AAA924}" type="presParOf" srcId="{E2D6FB9A-5111-4A80-B300-7DF30200E03F}" destId="{2079AB97-3525-4C32-A6FD-156B8F84D256}" srcOrd="5" destOrd="0" presId="urn:microsoft.com/office/officeart/2011/layout/RadialPictureList"/>
    <dgm:cxn modelId="{40300CA7-155E-4465-980E-492687004A85}" type="presParOf" srcId="{E2D6FB9A-5111-4A80-B300-7DF30200E03F}" destId="{8E291217-1C90-4EEE-A3F7-16B16DE848DE}" srcOrd="6" destOrd="0" presId="urn:microsoft.com/office/officeart/2011/layout/RadialPictureList"/>
    <dgm:cxn modelId="{0472377E-1B49-480F-9F1D-8B7D9D9CC1B4}" type="presParOf" srcId="{8E291217-1C90-4EEE-A3F7-16B16DE848DE}" destId="{F62C6DFE-86CD-49BD-96AF-B8FE8D3FADC4}" srcOrd="0" destOrd="0" presId="urn:microsoft.com/office/officeart/2011/layout/RadialPictureList"/>
    <dgm:cxn modelId="{66191A22-40EF-415F-BA35-1564CF1D1D9B}" type="presParOf" srcId="{E2D6FB9A-5111-4A80-B300-7DF30200E03F}" destId="{2BF46985-EABA-4B08-8FB9-F263298ED83A}" srcOrd="7" destOrd="0" presId="urn:microsoft.com/office/officeart/2011/layout/RadialPicture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762C65A2-5BC9-4011-B244-A56C7CBDB4A8}" type="doc">
      <dgm:prSet loTypeId="urn:microsoft.com/office/officeart/2005/8/layout/arrow4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0CEFE6D-E69A-480D-BF26-30C2F7D60BAF}">
      <dgm:prSet phldrT="[Text]"/>
      <dgm:spPr>
        <a:solidFill>
          <a:srgbClr val="FF0000"/>
        </a:solidFill>
      </dgm:spPr>
      <dgm:t>
        <a:bodyPr/>
        <a:lstStyle/>
        <a:p>
          <a:r>
            <a:rPr lang="hi-IN" dirty="0"/>
            <a:t>Price</a:t>
          </a:r>
          <a:endParaRPr lang="en-US" dirty="0"/>
        </a:p>
      </dgm:t>
    </dgm:pt>
    <dgm:pt modelId="{082A268F-39EC-4C7F-942C-B7EFE9C157A4}" type="parTrans" cxnId="{B7A80791-E263-4B83-B407-9549095EDC32}">
      <dgm:prSet/>
      <dgm:spPr/>
      <dgm:t>
        <a:bodyPr/>
        <a:lstStyle/>
        <a:p>
          <a:endParaRPr lang="en-US"/>
        </a:p>
      </dgm:t>
    </dgm:pt>
    <dgm:pt modelId="{74F521AB-DEDE-4E5D-A7F7-24FB1EBD664F}" type="sibTrans" cxnId="{B7A80791-E263-4B83-B407-9549095EDC32}">
      <dgm:prSet/>
      <dgm:spPr/>
      <dgm:t>
        <a:bodyPr/>
        <a:lstStyle/>
        <a:p>
          <a:endParaRPr lang="en-US"/>
        </a:p>
      </dgm:t>
    </dgm:pt>
    <dgm:pt modelId="{B67A1E41-8256-49C5-984F-1AD080A05236}">
      <dgm:prSet phldrT="[Text]"/>
      <dgm:spPr/>
      <dgm:t>
        <a:bodyPr/>
        <a:lstStyle/>
        <a:p>
          <a:r>
            <a:rPr lang="hi-IN" dirty="0"/>
            <a:t>Demand</a:t>
          </a:r>
          <a:endParaRPr lang="en-US" dirty="0"/>
        </a:p>
      </dgm:t>
    </dgm:pt>
    <dgm:pt modelId="{8BF010D1-141A-4599-9A11-CC552371DEEE}" type="parTrans" cxnId="{59D09BBD-51DC-4250-89B0-E76F95BCB943}">
      <dgm:prSet/>
      <dgm:spPr/>
      <dgm:t>
        <a:bodyPr/>
        <a:lstStyle/>
        <a:p>
          <a:endParaRPr lang="en-US"/>
        </a:p>
      </dgm:t>
    </dgm:pt>
    <dgm:pt modelId="{3FE0AF7D-4B11-4E53-9D36-9D66A25B99AC}" type="sibTrans" cxnId="{59D09BBD-51DC-4250-89B0-E76F95BCB943}">
      <dgm:prSet/>
      <dgm:spPr/>
      <dgm:t>
        <a:bodyPr/>
        <a:lstStyle/>
        <a:p>
          <a:endParaRPr lang="en-US"/>
        </a:p>
      </dgm:t>
    </dgm:pt>
    <dgm:pt modelId="{622DFF2A-2E0A-404E-AF4F-E19F12F4790C}" type="pres">
      <dgm:prSet presAssocID="{762C65A2-5BC9-4011-B244-A56C7CBDB4A8}" presName="compositeShape" presStyleCnt="0">
        <dgm:presLayoutVars>
          <dgm:chMax val="2"/>
          <dgm:dir/>
          <dgm:resizeHandles val="exact"/>
        </dgm:presLayoutVars>
      </dgm:prSet>
      <dgm:spPr/>
    </dgm:pt>
    <dgm:pt modelId="{0C76E6F1-6AB9-4D5D-9D6A-90DAB63B12FF}" type="pres">
      <dgm:prSet presAssocID="{D0CEFE6D-E69A-480D-BF26-30C2F7D60BAF}" presName="upArrow" presStyleLbl="node1" presStyleIdx="0" presStyleCnt="2"/>
      <dgm:spPr/>
    </dgm:pt>
    <dgm:pt modelId="{A4613110-27B1-4738-8B36-5F5B85F98BDF}" type="pres">
      <dgm:prSet presAssocID="{D0CEFE6D-E69A-480D-BF26-30C2F7D60BAF}" presName="upArrowText" presStyleLbl="revTx" presStyleIdx="0" presStyleCnt="2" custScaleY="41918">
        <dgm:presLayoutVars>
          <dgm:chMax val="0"/>
          <dgm:bulletEnabled val="1"/>
        </dgm:presLayoutVars>
      </dgm:prSet>
      <dgm:spPr/>
    </dgm:pt>
    <dgm:pt modelId="{6A6FE014-40C9-4D82-A068-67531812B684}" type="pres">
      <dgm:prSet presAssocID="{B67A1E41-8256-49C5-984F-1AD080A05236}" presName="downArrow" presStyleLbl="node1" presStyleIdx="1" presStyleCnt="2"/>
      <dgm:spPr/>
    </dgm:pt>
    <dgm:pt modelId="{F12C48A2-A315-4FEE-AF89-4B7425128033}" type="pres">
      <dgm:prSet presAssocID="{B67A1E41-8256-49C5-984F-1AD080A05236}" presName="downArrowText" presStyleLbl="revTx" presStyleIdx="1" presStyleCnt="2">
        <dgm:presLayoutVars>
          <dgm:chMax val="0"/>
          <dgm:bulletEnabled val="1"/>
        </dgm:presLayoutVars>
      </dgm:prSet>
      <dgm:spPr/>
    </dgm:pt>
  </dgm:ptLst>
  <dgm:cxnLst>
    <dgm:cxn modelId="{A3360E2D-FE15-4C31-A716-69865BF19A28}" type="presOf" srcId="{D0CEFE6D-E69A-480D-BF26-30C2F7D60BAF}" destId="{A4613110-27B1-4738-8B36-5F5B85F98BDF}" srcOrd="0" destOrd="0" presId="urn:microsoft.com/office/officeart/2005/8/layout/arrow4"/>
    <dgm:cxn modelId="{8E4A448E-C67A-4B50-9DF0-6B37CC03BD8A}" type="presOf" srcId="{762C65A2-5BC9-4011-B244-A56C7CBDB4A8}" destId="{622DFF2A-2E0A-404E-AF4F-E19F12F4790C}" srcOrd="0" destOrd="0" presId="urn:microsoft.com/office/officeart/2005/8/layout/arrow4"/>
    <dgm:cxn modelId="{59D09BBD-51DC-4250-89B0-E76F95BCB943}" srcId="{762C65A2-5BC9-4011-B244-A56C7CBDB4A8}" destId="{B67A1E41-8256-49C5-984F-1AD080A05236}" srcOrd="1" destOrd="0" parTransId="{8BF010D1-141A-4599-9A11-CC552371DEEE}" sibTransId="{3FE0AF7D-4B11-4E53-9D36-9D66A25B99AC}"/>
    <dgm:cxn modelId="{B7A80791-E263-4B83-B407-9549095EDC32}" srcId="{762C65A2-5BC9-4011-B244-A56C7CBDB4A8}" destId="{D0CEFE6D-E69A-480D-BF26-30C2F7D60BAF}" srcOrd="0" destOrd="0" parTransId="{082A268F-39EC-4C7F-942C-B7EFE9C157A4}" sibTransId="{74F521AB-DEDE-4E5D-A7F7-24FB1EBD664F}"/>
    <dgm:cxn modelId="{9367356A-0169-4EC1-9714-BCDB13FED023}" type="presOf" srcId="{B67A1E41-8256-49C5-984F-1AD080A05236}" destId="{F12C48A2-A315-4FEE-AF89-4B7425128033}" srcOrd="0" destOrd="0" presId="urn:microsoft.com/office/officeart/2005/8/layout/arrow4"/>
    <dgm:cxn modelId="{75304482-8998-433E-BD79-04499FDAD9C1}" type="presParOf" srcId="{622DFF2A-2E0A-404E-AF4F-E19F12F4790C}" destId="{0C76E6F1-6AB9-4D5D-9D6A-90DAB63B12FF}" srcOrd="0" destOrd="0" presId="urn:microsoft.com/office/officeart/2005/8/layout/arrow4"/>
    <dgm:cxn modelId="{30868A39-1C90-490E-8CF4-EB0A101638B7}" type="presParOf" srcId="{622DFF2A-2E0A-404E-AF4F-E19F12F4790C}" destId="{A4613110-27B1-4738-8B36-5F5B85F98BDF}" srcOrd="1" destOrd="0" presId="urn:microsoft.com/office/officeart/2005/8/layout/arrow4"/>
    <dgm:cxn modelId="{C7DA1F6D-0A42-470F-B54B-92AB46A81AF0}" type="presParOf" srcId="{622DFF2A-2E0A-404E-AF4F-E19F12F4790C}" destId="{6A6FE014-40C9-4D82-A068-67531812B684}" srcOrd="2" destOrd="0" presId="urn:microsoft.com/office/officeart/2005/8/layout/arrow4"/>
    <dgm:cxn modelId="{6304AD3C-C713-4E4A-9C69-846406CFA48C}" type="presParOf" srcId="{622DFF2A-2E0A-404E-AF4F-E19F12F4790C}" destId="{F12C48A2-A315-4FEE-AF89-4B7425128033}" srcOrd="3" destOrd="0" presId="urn:microsoft.com/office/officeart/2005/8/layout/arrow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E1F23ACB-C297-4124-9FD2-DA8882010FC6}" type="doc">
      <dgm:prSet loTypeId="urn:microsoft.com/office/officeart/2005/8/layout/arrow1" loCatId="relationship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D4CA6B16-61E9-4661-8759-3CC8FE0B61D6}">
      <dgm:prSet phldrT="[Text]"/>
      <dgm:spPr/>
      <dgm:t>
        <a:bodyPr/>
        <a:lstStyle/>
        <a:p>
          <a:r>
            <a:rPr lang="en-US" dirty="0"/>
            <a:t>Inelastic</a:t>
          </a:r>
        </a:p>
      </dgm:t>
    </dgm:pt>
    <dgm:pt modelId="{076386D1-8438-4F34-A457-F1ACA5912D48}" type="parTrans" cxnId="{D093A48E-825C-417D-849D-C2DBC42FA266}">
      <dgm:prSet/>
      <dgm:spPr/>
      <dgm:t>
        <a:bodyPr/>
        <a:lstStyle/>
        <a:p>
          <a:endParaRPr lang="en-US"/>
        </a:p>
      </dgm:t>
    </dgm:pt>
    <dgm:pt modelId="{70C0D0D1-B8BA-484D-B2CB-26A62B07D074}" type="sibTrans" cxnId="{D093A48E-825C-417D-849D-C2DBC42FA266}">
      <dgm:prSet/>
      <dgm:spPr/>
      <dgm:t>
        <a:bodyPr/>
        <a:lstStyle/>
        <a:p>
          <a:endParaRPr lang="en-US"/>
        </a:p>
      </dgm:t>
    </dgm:pt>
    <dgm:pt modelId="{9C89D8CD-04D3-4B27-939B-2027723FEDEB}">
      <dgm:prSet phldrT="[Text]"/>
      <dgm:spPr/>
      <dgm:t>
        <a:bodyPr/>
        <a:lstStyle/>
        <a:p>
          <a:r>
            <a:rPr lang="en-US" dirty="0"/>
            <a:t>Elastic</a:t>
          </a:r>
        </a:p>
      </dgm:t>
    </dgm:pt>
    <dgm:pt modelId="{A9F7E527-5416-499F-9765-4CD855F7190D}" type="parTrans" cxnId="{2DBD8F77-7E54-413F-A049-BFAD01A7E830}">
      <dgm:prSet/>
      <dgm:spPr/>
      <dgm:t>
        <a:bodyPr/>
        <a:lstStyle/>
        <a:p>
          <a:endParaRPr lang="en-US"/>
        </a:p>
      </dgm:t>
    </dgm:pt>
    <dgm:pt modelId="{0B98A3D5-E3A8-42BE-B4C6-0A168A920C0D}" type="sibTrans" cxnId="{2DBD8F77-7E54-413F-A049-BFAD01A7E830}">
      <dgm:prSet/>
      <dgm:spPr/>
      <dgm:t>
        <a:bodyPr/>
        <a:lstStyle/>
        <a:p>
          <a:endParaRPr lang="en-US"/>
        </a:p>
      </dgm:t>
    </dgm:pt>
    <dgm:pt modelId="{F3E8E6A4-5962-45B8-9CB1-579127478602}" type="pres">
      <dgm:prSet presAssocID="{E1F23ACB-C297-4124-9FD2-DA8882010FC6}" presName="cycle" presStyleCnt="0">
        <dgm:presLayoutVars>
          <dgm:dir/>
          <dgm:resizeHandles val="exact"/>
        </dgm:presLayoutVars>
      </dgm:prSet>
      <dgm:spPr/>
    </dgm:pt>
    <dgm:pt modelId="{1D01CECF-7359-4118-8B31-B7E4245D2320}" type="pres">
      <dgm:prSet presAssocID="{D4CA6B16-61E9-4661-8759-3CC8FE0B61D6}" presName="arrow" presStyleLbl="node1" presStyleIdx="0" presStyleCnt="2">
        <dgm:presLayoutVars>
          <dgm:bulletEnabled val="1"/>
        </dgm:presLayoutVars>
      </dgm:prSet>
      <dgm:spPr/>
    </dgm:pt>
    <dgm:pt modelId="{25668F2B-0D55-4597-B04D-E2813F0F6799}" type="pres">
      <dgm:prSet presAssocID="{9C89D8CD-04D3-4B27-939B-2027723FEDEB}" presName="arrow" presStyleLbl="node1" presStyleIdx="1" presStyleCnt="2">
        <dgm:presLayoutVars>
          <dgm:bulletEnabled val="1"/>
        </dgm:presLayoutVars>
      </dgm:prSet>
      <dgm:spPr/>
    </dgm:pt>
  </dgm:ptLst>
  <dgm:cxnLst>
    <dgm:cxn modelId="{E063BC73-63F6-445C-B07E-3043065A16A2}" type="presOf" srcId="{D4CA6B16-61E9-4661-8759-3CC8FE0B61D6}" destId="{1D01CECF-7359-4118-8B31-B7E4245D2320}" srcOrd="0" destOrd="0" presId="urn:microsoft.com/office/officeart/2005/8/layout/arrow1"/>
    <dgm:cxn modelId="{2DBD8F77-7E54-413F-A049-BFAD01A7E830}" srcId="{E1F23ACB-C297-4124-9FD2-DA8882010FC6}" destId="{9C89D8CD-04D3-4B27-939B-2027723FEDEB}" srcOrd="1" destOrd="0" parTransId="{A9F7E527-5416-499F-9765-4CD855F7190D}" sibTransId="{0B98A3D5-E3A8-42BE-B4C6-0A168A920C0D}"/>
    <dgm:cxn modelId="{8058C295-EC69-4AEC-8B60-FA9311B8F579}" type="presOf" srcId="{9C89D8CD-04D3-4B27-939B-2027723FEDEB}" destId="{25668F2B-0D55-4597-B04D-E2813F0F6799}" srcOrd="0" destOrd="0" presId="urn:microsoft.com/office/officeart/2005/8/layout/arrow1"/>
    <dgm:cxn modelId="{6BC4C7D6-FF11-4C71-9425-303D44CFC5F7}" type="presOf" srcId="{E1F23ACB-C297-4124-9FD2-DA8882010FC6}" destId="{F3E8E6A4-5962-45B8-9CB1-579127478602}" srcOrd="0" destOrd="0" presId="urn:microsoft.com/office/officeart/2005/8/layout/arrow1"/>
    <dgm:cxn modelId="{D093A48E-825C-417D-849D-C2DBC42FA266}" srcId="{E1F23ACB-C297-4124-9FD2-DA8882010FC6}" destId="{D4CA6B16-61E9-4661-8759-3CC8FE0B61D6}" srcOrd="0" destOrd="0" parTransId="{076386D1-8438-4F34-A457-F1ACA5912D48}" sibTransId="{70C0D0D1-B8BA-484D-B2CB-26A62B07D074}"/>
    <dgm:cxn modelId="{51FFA589-FA13-4180-AE0A-192A3B0B41E9}" type="presParOf" srcId="{F3E8E6A4-5962-45B8-9CB1-579127478602}" destId="{1D01CECF-7359-4118-8B31-B7E4245D2320}" srcOrd="0" destOrd="0" presId="urn:microsoft.com/office/officeart/2005/8/layout/arrow1"/>
    <dgm:cxn modelId="{B46FEDAA-EF1C-4ABC-83CA-A933EC6329CF}" type="presParOf" srcId="{F3E8E6A4-5962-45B8-9CB1-579127478602}" destId="{25668F2B-0D55-4597-B04D-E2813F0F6799}" srcOrd="1" destOrd="0" presId="urn:microsoft.com/office/officeart/2005/8/layout/arrow1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630880B6-9DAA-4756-95A6-5695D2F42738}" type="doc">
      <dgm:prSet loTypeId="urn:microsoft.com/office/officeart/2005/8/layout/default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F0141EFC-18B7-4A14-9941-4755E6AA7ADA}">
      <dgm:prSet phldrT="[Text]"/>
      <dgm:spPr/>
      <dgm:t>
        <a:bodyPr/>
        <a:lstStyle/>
        <a:p>
          <a:r>
            <a:rPr lang="en-US" dirty="0"/>
            <a:t>Perfectly inelastic (0)</a:t>
          </a:r>
        </a:p>
      </dgm:t>
    </dgm:pt>
    <dgm:pt modelId="{E32843CE-8FDF-407D-8EF7-CA2872D8D441}" type="parTrans" cxnId="{BC6B80A9-9224-400D-B7B8-C1F7E7C9FD91}">
      <dgm:prSet/>
      <dgm:spPr/>
      <dgm:t>
        <a:bodyPr/>
        <a:lstStyle/>
        <a:p>
          <a:endParaRPr lang="en-US"/>
        </a:p>
      </dgm:t>
    </dgm:pt>
    <dgm:pt modelId="{F6BFF1AC-9B43-440C-92C4-F5F969607D28}" type="sibTrans" cxnId="{BC6B80A9-9224-400D-B7B8-C1F7E7C9FD91}">
      <dgm:prSet/>
      <dgm:spPr/>
      <dgm:t>
        <a:bodyPr/>
        <a:lstStyle/>
        <a:p>
          <a:endParaRPr lang="en-US"/>
        </a:p>
      </dgm:t>
    </dgm:pt>
    <dgm:pt modelId="{864C972F-E42D-4C38-8983-20C57F14B059}">
      <dgm:prSet phldrT="[Text]"/>
      <dgm:spPr/>
      <dgm:t>
        <a:bodyPr/>
        <a:lstStyle/>
        <a:p>
          <a:r>
            <a:rPr lang="en-US" dirty="0"/>
            <a:t>Perfectly elastic (</a:t>
          </a:r>
          <a:r>
            <a:rPr lang="en-US" dirty="0">
              <a:latin typeface="Arial Black" panose="020B0A04020102020204" pitchFamily="34" charset="0"/>
            </a:rPr>
            <a:t>∞</a:t>
          </a:r>
          <a:r>
            <a:rPr lang="en-US" dirty="0"/>
            <a:t>)</a:t>
          </a:r>
        </a:p>
      </dgm:t>
    </dgm:pt>
    <dgm:pt modelId="{E874CA4B-8104-4809-8D7E-08A5C6782B75}" type="parTrans" cxnId="{4A179B47-07AB-474E-980D-3D33038564B8}">
      <dgm:prSet/>
      <dgm:spPr/>
      <dgm:t>
        <a:bodyPr/>
        <a:lstStyle/>
        <a:p>
          <a:endParaRPr lang="en-US"/>
        </a:p>
      </dgm:t>
    </dgm:pt>
    <dgm:pt modelId="{E276A13C-0E28-4D16-9E02-39F82FE95572}" type="sibTrans" cxnId="{4A179B47-07AB-474E-980D-3D33038564B8}">
      <dgm:prSet/>
      <dgm:spPr/>
      <dgm:t>
        <a:bodyPr/>
        <a:lstStyle/>
        <a:p>
          <a:endParaRPr lang="en-US"/>
        </a:p>
      </dgm:t>
    </dgm:pt>
    <dgm:pt modelId="{7EFAC5B6-A140-442C-809B-06E24E529F1F}">
      <dgm:prSet phldrT="[Text]"/>
      <dgm:spPr/>
      <dgm:t>
        <a:bodyPr/>
        <a:lstStyle/>
        <a:p>
          <a:r>
            <a:rPr lang="en-US" dirty="0"/>
            <a:t>Price doesn’t change demand</a:t>
          </a:r>
        </a:p>
      </dgm:t>
    </dgm:pt>
    <dgm:pt modelId="{9518A4B0-E55E-4D42-A8E2-94F63D41C94F}" type="parTrans" cxnId="{855B86F6-A6D7-4CAA-BF4C-3A0FE55D5DFC}">
      <dgm:prSet/>
      <dgm:spPr/>
      <dgm:t>
        <a:bodyPr/>
        <a:lstStyle/>
        <a:p>
          <a:endParaRPr lang="en-US"/>
        </a:p>
      </dgm:t>
    </dgm:pt>
    <dgm:pt modelId="{12260475-B538-474F-8FD0-237794E4C822}" type="sibTrans" cxnId="{855B86F6-A6D7-4CAA-BF4C-3A0FE55D5DFC}">
      <dgm:prSet/>
      <dgm:spPr/>
      <dgm:t>
        <a:bodyPr/>
        <a:lstStyle/>
        <a:p>
          <a:endParaRPr lang="en-US"/>
        </a:p>
      </dgm:t>
    </dgm:pt>
    <dgm:pt modelId="{E7F75623-EE66-4B5D-AC97-CB98CE39D452}">
      <dgm:prSet phldrT="[Text]"/>
      <dgm:spPr/>
      <dgm:t>
        <a:bodyPr/>
        <a:lstStyle/>
        <a:p>
          <a:r>
            <a:rPr lang="en-US" dirty="0"/>
            <a:t>Water, food.</a:t>
          </a:r>
        </a:p>
      </dgm:t>
    </dgm:pt>
    <dgm:pt modelId="{CDB37B18-5F0F-4D7C-9F26-2098ECDE042A}" type="parTrans" cxnId="{D47BFFCF-1D5D-42F4-B0BF-5C9A723DDA27}">
      <dgm:prSet/>
      <dgm:spPr/>
      <dgm:t>
        <a:bodyPr/>
        <a:lstStyle/>
        <a:p>
          <a:endParaRPr lang="en-US"/>
        </a:p>
      </dgm:t>
    </dgm:pt>
    <dgm:pt modelId="{A9CE83E0-C89C-43D3-A2D1-CAA242F74225}" type="sibTrans" cxnId="{D47BFFCF-1D5D-42F4-B0BF-5C9A723DDA27}">
      <dgm:prSet/>
      <dgm:spPr/>
      <dgm:t>
        <a:bodyPr/>
        <a:lstStyle/>
        <a:p>
          <a:endParaRPr lang="en-US"/>
        </a:p>
      </dgm:t>
    </dgm:pt>
    <dgm:pt modelId="{B74F9978-1C70-4DB2-B19D-2288981A6E04}">
      <dgm:prSet phldrT="[Text]"/>
      <dgm:spPr/>
      <dgm:t>
        <a:bodyPr/>
        <a:lstStyle/>
        <a:p>
          <a:r>
            <a:rPr lang="en-US" dirty="0"/>
            <a:t>Willing to buy all they can at “x” price, but will buy zero quantity at slightly higher price</a:t>
          </a:r>
        </a:p>
      </dgm:t>
    </dgm:pt>
    <dgm:pt modelId="{25B83B80-19A0-46F4-90D7-CE7ECF589D2B}" type="parTrans" cxnId="{25487208-F448-4C91-941E-B964B90A6E46}">
      <dgm:prSet/>
      <dgm:spPr/>
      <dgm:t>
        <a:bodyPr/>
        <a:lstStyle/>
        <a:p>
          <a:endParaRPr lang="en-US"/>
        </a:p>
      </dgm:t>
    </dgm:pt>
    <dgm:pt modelId="{0C2F2B6A-E364-4EF0-8526-8ECCF44A23D1}" type="sibTrans" cxnId="{25487208-F448-4C91-941E-B964B90A6E46}">
      <dgm:prSet/>
      <dgm:spPr/>
      <dgm:t>
        <a:bodyPr/>
        <a:lstStyle/>
        <a:p>
          <a:endParaRPr lang="en-US"/>
        </a:p>
      </dgm:t>
    </dgm:pt>
    <dgm:pt modelId="{F75F720C-7053-40D8-B854-41916787257A}" type="pres">
      <dgm:prSet presAssocID="{630880B6-9DAA-4756-95A6-5695D2F42738}" presName="diagram" presStyleCnt="0">
        <dgm:presLayoutVars>
          <dgm:dir/>
          <dgm:resizeHandles val="exact"/>
        </dgm:presLayoutVars>
      </dgm:prSet>
      <dgm:spPr/>
    </dgm:pt>
    <dgm:pt modelId="{4484BE48-54A7-4BE2-808B-83D0D7C80E08}" type="pres">
      <dgm:prSet presAssocID="{F0141EFC-18B7-4A14-9941-4755E6AA7ADA}" presName="node" presStyleLbl="node1" presStyleIdx="0" presStyleCnt="2">
        <dgm:presLayoutVars>
          <dgm:bulletEnabled val="1"/>
        </dgm:presLayoutVars>
      </dgm:prSet>
      <dgm:spPr/>
    </dgm:pt>
    <dgm:pt modelId="{269069DF-BA7E-41AE-917B-F8C0488E2FCB}" type="pres">
      <dgm:prSet presAssocID="{F6BFF1AC-9B43-440C-92C4-F5F969607D28}" presName="sibTrans" presStyleCnt="0"/>
      <dgm:spPr/>
    </dgm:pt>
    <dgm:pt modelId="{28DFB35B-3221-459D-8695-3059AE66E4E3}" type="pres">
      <dgm:prSet presAssocID="{864C972F-E42D-4C38-8983-20C57F14B059}" presName="node" presStyleLbl="node1" presStyleIdx="1" presStyleCnt="2">
        <dgm:presLayoutVars>
          <dgm:bulletEnabled val="1"/>
        </dgm:presLayoutVars>
      </dgm:prSet>
      <dgm:spPr/>
    </dgm:pt>
  </dgm:ptLst>
  <dgm:cxnLst>
    <dgm:cxn modelId="{25487208-F448-4C91-941E-B964B90A6E46}" srcId="{864C972F-E42D-4C38-8983-20C57F14B059}" destId="{B74F9978-1C70-4DB2-B19D-2288981A6E04}" srcOrd="0" destOrd="0" parTransId="{25B83B80-19A0-46F4-90D7-CE7ECF589D2B}" sibTransId="{0C2F2B6A-E364-4EF0-8526-8ECCF44A23D1}"/>
    <dgm:cxn modelId="{EB6C1121-A764-4338-95C2-37FD5AE08664}" type="presOf" srcId="{630880B6-9DAA-4756-95A6-5695D2F42738}" destId="{F75F720C-7053-40D8-B854-41916787257A}" srcOrd="0" destOrd="0" presId="urn:microsoft.com/office/officeart/2005/8/layout/default"/>
    <dgm:cxn modelId="{D47BFFCF-1D5D-42F4-B0BF-5C9A723DDA27}" srcId="{F0141EFC-18B7-4A14-9941-4755E6AA7ADA}" destId="{E7F75623-EE66-4B5D-AC97-CB98CE39D452}" srcOrd="1" destOrd="0" parTransId="{CDB37B18-5F0F-4D7C-9F26-2098ECDE042A}" sibTransId="{A9CE83E0-C89C-43D3-A2D1-CAA242F74225}"/>
    <dgm:cxn modelId="{855B86F6-A6D7-4CAA-BF4C-3A0FE55D5DFC}" srcId="{F0141EFC-18B7-4A14-9941-4755E6AA7ADA}" destId="{7EFAC5B6-A140-442C-809B-06E24E529F1F}" srcOrd="0" destOrd="0" parTransId="{9518A4B0-E55E-4D42-A8E2-94F63D41C94F}" sibTransId="{12260475-B538-474F-8FD0-237794E4C822}"/>
    <dgm:cxn modelId="{C94ED59E-966E-4067-BDDD-76F6EF6492F1}" type="presOf" srcId="{F0141EFC-18B7-4A14-9941-4755E6AA7ADA}" destId="{4484BE48-54A7-4BE2-808B-83D0D7C80E08}" srcOrd="0" destOrd="0" presId="urn:microsoft.com/office/officeart/2005/8/layout/default"/>
    <dgm:cxn modelId="{4A179B47-07AB-474E-980D-3D33038564B8}" srcId="{630880B6-9DAA-4756-95A6-5695D2F42738}" destId="{864C972F-E42D-4C38-8983-20C57F14B059}" srcOrd="1" destOrd="0" parTransId="{E874CA4B-8104-4809-8D7E-08A5C6782B75}" sibTransId="{E276A13C-0E28-4D16-9E02-39F82FE95572}"/>
    <dgm:cxn modelId="{BC6B80A9-9224-400D-B7B8-C1F7E7C9FD91}" srcId="{630880B6-9DAA-4756-95A6-5695D2F42738}" destId="{F0141EFC-18B7-4A14-9941-4755E6AA7ADA}" srcOrd="0" destOrd="0" parTransId="{E32843CE-8FDF-407D-8EF7-CA2872D8D441}" sibTransId="{F6BFF1AC-9B43-440C-92C4-F5F969607D28}"/>
    <dgm:cxn modelId="{6A39277B-24A7-4850-937C-538723FC9222}" type="presOf" srcId="{B74F9978-1C70-4DB2-B19D-2288981A6E04}" destId="{28DFB35B-3221-459D-8695-3059AE66E4E3}" srcOrd="0" destOrd="1" presId="urn:microsoft.com/office/officeart/2005/8/layout/default"/>
    <dgm:cxn modelId="{8C8D174D-1F92-46E6-A646-50331E7FC002}" type="presOf" srcId="{E7F75623-EE66-4B5D-AC97-CB98CE39D452}" destId="{4484BE48-54A7-4BE2-808B-83D0D7C80E08}" srcOrd="0" destOrd="2" presId="urn:microsoft.com/office/officeart/2005/8/layout/default"/>
    <dgm:cxn modelId="{490EFE5C-9AA2-4503-A8A7-FBEADEE402E2}" type="presOf" srcId="{7EFAC5B6-A140-442C-809B-06E24E529F1F}" destId="{4484BE48-54A7-4BE2-808B-83D0D7C80E08}" srcOrd="0" destOrd="1" presId="urn:microsoft.com/office/officeart/2005/8/layout/default"/>
    <dgm:cxn modelId="{F5466592-E59F-4287-BBCF-F9B84D620764}" type="presOf" srcId="{864C972F-E42D-4C38-8983-20C57F14B059}" destId="{28DFB35B-3221-459D-8695-3059AE66E4E3}" srcOrd="0" destOrd="0" presId="urn:microsoft.com/office/officeart/2005/8/layout/default"/>
    <dgm:cxn modelId="{C2288325-1DBD-4941-AD7C-F03C1A4F47AB}" type="presParOf" srcId="{F75F720C-7053-40D8-B854-41916787257A}" destId="{4484BE48-54A7-4BE2-808B-83D0D7C80E08}" srcOrd="0" destOrd="0" presId="urn:microsoft.com/office/officeart/2005/8/layout/default"/>
    <dgm:cxn modelId="{4793BD66-ED61-4D17-B08A-2F25AE7E283D}" type="presParOf" srcId="{F75F720C-7053-40D8-B854-41916787257A}" destId="{269069DF-BA7E-41AE-917B-F8C0488E2FCB}" srcOrd="1" destOrd="0" presId="urn:microsoft.com/office/officeart/2005/8/layout/default"/>
    <dgm:cxn modelId="{BEAC25F9-21CB-4A0F-929E-022A00D664D8}" type="presParOf" srcId="{F75F720C-7053-40D8-B854-41916787257A}" destId="{28DFB35B-3221-459D-8695-3059AE66E4E3}" srcOrd="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630880B6-9DAA-4756-95A6-5695D2F42738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0141EFC-18B7-4A14-9941-4755E6AA7ADA}">
      <dgm:prSet phldrT="[Text]"/>
      <dgm:spPr/>
      <dgm:t>
        <a:bodyPr/>
        <a:lstStyle/>
        <a:p>
          <a:r>
            <a:rPr lang="en-US" dirty="0"/>
            <a:t>(Relatively) inelastic (</a:t>
          </a:r>
          <a:r>
            <a:rPr lang="en-US" dirty="0" err="1"/>
            <a:t>e</a:t>
          </a:r>
          <a:r>
            <a:rPr lang="en-US" baseline="-25000" dirty="0" err="1"/>
            <a:t>P</a:t>
          </a:r>
          <a:r>
            <a:rPr lang="en-US" dirty="0"/>
            <a:t>&lt;1)</a:t>
          </a:r>
        </a:p>
      </dgm:t>
    </dgm:pt>
    <dgm:pt modelId="{E32843CE-8FDF-407D-8EF7-CA2872D8D441}" type="parTrans" cxnId="{BC6B80A9-9224-400D-B7B8-C1F7E7C9FD91}">
      <dgm:prSet/>
      <dgm:spPr/>
      <dgm:t>
        <a:bodyPr/>
        <a:lstStyle/>
        <a:p>
          <a:endParaRPr lang="en-US"/>
        </a:p>
      </dgm:t>
    </dgm:pt>
    <dgm:pt modelId="{F6BFF1AC-9B43-440C-92C4-F5F969607D28}" type="sibTrans" cxnId="{BC6B80A9-9224-400D-B7B8-C1F7E7C9FD91}">
      <dgm:prSet/>
      <dgm:spPr/>
      <dgm:t>
        <a:bodyPr/>
        <a:lstStyle/>
        <a:p>
          <a:endParaRPr lang="en-US"/>
        </a:p>
      </dgm:t>
    </dgm:pt>
    <dgm:pt modelId="{864C972F-E42D-4C38-8983-20C57F14B059}">
      <dgm:prSet phldrT="[Text]"/>
      <dgm:spPr/>
      <dgm:t>
        <a:bodyPr/>
        <a:lstStyle/>
        <a:p>
          <a:r>
            <a:rPr lang="en-US" dirty="0"/>
            <a:t>(Relatively) elastic (</a:t>
          </a:r>
          <a:r>
            <a:rPr lang="en-US" dirty="0" err="1"/>
            <a:t>e</a:t>
          </a:r>
          <a:r>
            <a:rPr lang="en-US" baseline="-25000" dirty="0" err="1"/>
            <a:t>P</a:t>
          </a:r>
          <a:r>
            <a:rPr lang="en-US" dirty="0"/>
            <a:t>&gt;1)</a:t>
          </a:r>
        </a:p>
      </dgm:t>
    </dgm:pt>
    <dgm:pt modelId="{E874CA4B-8104-4809-8D7E-08A5C6782B75}" type="parTrans" cxnId="{4A179B47-07AB-474E-980D-3D33038564B8}">
      <dgm:prSet/>
      <dgm:spPr/>
      <dgm:t>
        <a:bodyPr/>
        <a:lstStyle/>
        <a:p>
          <a:endParaRPr lang="en-US"/>
        </a:p>
      </dgm:t>
    </dgm:pt>
    <dgm:pt modelId="{E276A13C-0E28-4D16-9E02-39F82FE95572}" type="sibTrans" cxnId="{4A179B47-07AB-474E-980D-3D33038564B8}">
      <dgm:prSet/>
      <dgm:spPr/>
      <dgm:t>
        <a:bodyPr/>
        <a:lstStyle/>
        <a:p>
          <a:endParaRPr lang="en-US"/>
        </a:p>
      </dgm:t>
    </dgm:pt>
    <dgm:pt modelId="{E7F75623-EE66-4B5D-AC97-CB98CE39D452}">
      <dgm:prSet phldrT="[Text]"/>
      <dgm:spPr/>
      <dgm:t>
        <a:bodyPr/>
        <a:lstStyle/>
        <a:p>
          <a:r>
            <a:rPr lang="en-US" dirty="0"/>
            <a:t>Price ▲ by 10% = demand ▼ by &lt;10%</a:t>
          </a:r>
        </a:p>
      </dgm:t>
    </dgm:pt>
    <dgm:pt modelId="{A9CE83E0-C89C-43D3-A2D1-CAA242F74225}" type="sibTrans" cxnId="{D47BFFCF-1D5D-42F4-B0BF-5C9A723DDA27}">
      <dgm:prSet/>
      <dgm:spPr/>
      <dgm:t>
        <a:bodyPr/>
        <a:lstStyle/>
        <a:p>
          <a:endParaRPr lang="en-US"/>
        </a:p>
      </dgm:t>
    </dgm:pt>
    <dgm:pt modelId="{CDB37B18-5F0F-4D7C-9F26-2098ECDE042A}" type="parTrans" cxnId="{D47BFFCF-1D5D-42F4-B0BF-5C9A723DDA27}">
      <dgm:prSet/>
      <dgm:spPr/>
      <dgm:t>
        <a:bodyPr/>
        <a:lstStyle/>
        <a:p>
          <a:endParaRPr lang="en-US"/>
        </a:p>
      </dgm:t>
    </dgm:pt>
    <dgm:pt modelId="{B74F9978-1C70-4DB2-B19D-2288981A6E04}">
      <dgm:prSet phldrT="[Text]"/>
      <dgm:spPr/>
      <dgm:t>
        <a:bodyPr/>
        <a:lstStyle/>
        <a:p>
          <a:r>
            <a:rPr lang="en-US" dirty="0"/>
            <a:t>Price ▲ by 10% = demand ▼ by &gt;10%</a:t>
          </a:r>
        </a:p>
      </dgm:t>
    </dgm:pt>
    <dgm:pt modelId="{0C2F2B6A-E364-4EF0-8526-8ECCF44A23D1}" type="sibTrans" cxnId="{25487208-F448-4C91-941E-B964B90A6E46}">
      <dgm:prSet/>
      <dgm:spPr/>
      <dgm:t>
        <a:bodyPr/>
        <a:lstStyle/>
        <a:p>
          <a:endParaRPr lang="en-US"/>
        </a:p>
      </dgm:t>
    </dgm:pt>
    <dgm:pt modelId="{25B83B80-19A0-46F4-90D7-CE7ECF589D2B}" type="parTrans" cxnId="{25487208-F448-4C91-941E-B964B90A6E46}">
      <dgm:prSet/>
      <dgm:spPr/>
      <dgm:t>
        <a:bodyPr/>
        <a:lstStyle/>
        <a:p>
          <a:endParaRPr lang="en-US"/>
        </a:p>
      </dgm:t>
    </dgm:pt>
    <dgm:pt modelId="{68A83597-9E8A-410F-B5EA-1F4F8A5BF952}">
      <dgm:prSet phldrT="[Text]"/>
      <dgm:spPr/>
      <dgm:t>
        <a:bodyPr/>
        <a:lstStyle/>
        <a:p>
          <a:r>
            <a:rPr lang="en-US" dirty="0"/>
            <a:t>e.g. Milk since no close substitute; Tobacco=habitual, Monopoly-Rail</a:t>
          </a:r>
        </a:p>
      </dgm:t>
    </dgm:pt>
    <dgm:pt modelId="{5A9BD3B6-DD9A-4CC8-A523-9AF4A5ED048D}" type="parTrans" cxnId="{3014C5C1-FABF-43A9-B610-8CB904B19F68}">
      <dgm:prSet/>
      <dgm:spPr/>
      <dgm:t>
        <a:bodyPr/>
        <a:lstStyle/>
        <a:p>
          <a:endParaRPr lang="en-US"/>
        </a:p>
      </dgm:t>
    </dgm:pt>
    <dgm:pt modelId="{61BC08ED-1531-4DE3-9E1F-CADB6CDD1E91}" type="sibTrans" cxnId="{3014C5C1-FABF-43A9-B610-8CB904B19F68}">
      <dgm:prSet/>
      <dgm:spPr/>
      <dgm:t>
        <a:bodyPr/>
        <a:lstStyle/>
        <a:p>
          <a:endParaRPr lang="en-US"/>
        </a:p>
      </dgm:t>
    </dgm:pt>
    <dgm:pt modelId="{F75F720C-7053-40D8-B854-41916787257A}" type="pres">
      <dgm:prSet presAssocID="{630880B6-9DAA-4756-95A6-5695D2F42738}" presName="diagram" presStyleCnt="0">
        <dgm:presLayoutVars>
          <dgm:dir/>
          <dgm:resizeHandles val="exact"/>
        </dgm:presLayoutVars>
      </dgm:prSet>
      <dgm:spPr/>
    </dgm:pt>
    <dgm:pt modelId="{4484BE48-54A7-4BE2-808B-83D0D7C80E08}" type="pres">
      <dgm:prSet presAssocID="{F0141EFC-18B7-4A14-9941-4755E6AA7ADA}" presName="node" presStyleLbl="node1" presStyleIdx="0" presStyleCnt="2" custScaleX="130011">
        <dgm:presLayoutVars>
          <dgm:bulletEnabled val="1"/>
        </dgm:presLayoutVars>
      </dgm:prSet>
      <dgm:spPr/>
    </dgm:pt>
    <dgm:pt modelId="{269069DF-BA7E-41AE-917B-F8C0488E2FCB}" type="pres">
      <dgm:prSet presAssocID="{F6BFF1AC-9B43-440C-92C4-F5F969607D28}" presName="sibTrans" presStyleCnt="0"/>
      <dgm:spPr/>
    </dgm:pt>
    <dgm:pt modelId="{28DFB35B-3221-459D-8695-3059AE66E4E3}" type="pres">
      <dgm:prSet presAssocID="{864C972F-E42D-4C38-8983-20C57F14B059}" presName="node" presStyleLbl="node1" presStyleIdx="1" presStyleCnt="2" custLinFactNeighborX="26" custLinFactNeighborY="2240">
        <dgm:presLayoutVars>
          <dgm:bulletEnabled val="1"/>
        </dgm:presLayoutVars>
      </dgm:prSet>
      <dgm:spPr/>
    </dgm:pt>
  </dgm:ptLst>
  <dgm:cxnLst>
    <dgm:cxn modelId="{3014C5C1-FABF-43A9-B610-8CB904B19F68}" srcId="{F0141EFC-18B7-4A14-9941-4755E6AA7ADA}" destId="{68A83597-9E8A-410F-B5EA-1F4F8A5BF952}" srcOrd="1" destOrd="0" parTransId="{5A9BD3B6-DD9A-4CC8-A523-9AF4A5ED048D}" sibTransId="{61BC08ED-1531-4DE3-9E1F-CADB6CDD1E91}"/>
    <dgm:cxn modelId="{25487208-F448-4C91-941E-B964B90A6E46}" srcId="{864C972F-E42D-4C38-8983-20C57F14B059}" destId="{B74F9978-1C70-4DB2-B19D-2288981A6E04}" srcOrd="0" destOrd="0" parTransId="{25B83B80-19A0-46F4-90D7-CE7ECF589D2B}" sibTransId="{0C2F2B6A-E364-4EF0-8526-8ECCF44A23D1}"/>
    <dgm:cxn modelId="{EB6C1121-A764-4338-95C2-37FD5AE08664}" type="presOf" srcId="{630880B6-9DAA-4756-95A6-5695D2F42738}" destId="{F75F720C-7053-40D8-B854-41916787257A}" srcOrd="0" destOrd="0" presId="urn:microsoft.com/office/officeart/2005/8/layout/default"/>
    <dgm:cxn modelId="{D47BFFCF-1D5D-42F4-B0BF-5C9A723DDA27}" srcId="{F0141EFC-18B7-4A14-9941-4755E6AA7ADA}" destId="{E7F75623-EE66-4B5D-AC97-CB98CE39D452}" srcOrd="0" destOrd="0" parTransId="{CDB37B18-5F0F-4D7C-9F26-2098ECDE042A}" sibTransId="{A9CE83E0-C89C-43D3-A2D1-CAA242F74225}"/>
    <dgm:cxn modelId="{D7F3E939-E6C1-4745-9D8F-39FBFD745BF5}" type="presOf" srcId="{68A83597-9E8A-410F-B5EA-1F4F8A5BF952}" destId="{4484BE48-54A7-4BE2-808B-83D0D7C80E08}" srcOrd="0" destOrd="2" presId="urn:microsoft.com/office/officeart/2005/8/layout/default"/>
    <dgm:cxn modelId="{C94ED59E-966E-4067-BDDD-76F6EF6492F1}" type="presOf" srcId="{F0141EFC-18B7-4A14-9941-4755E6AA7ADA}" destId="{4484BE48-54A7-4BE2-808B-83D0D7C80E08}" srcOrd="0" destOrd="0" presId="urn:microsoft.com/office/officeart/2005/8/layout/default"/>
    <dgm:cxn modelId="{4A179B47-07AB-474E-980D-3D33038564B8}" srcId="{630880B6-9DAA-4756-95A6-5695D2F42738}" destId="{864C972F-E42D-4C38-8983-20C57F14B059}" srcOrd="1" destOrd="0" parTransId="{E874CA4B-8104-4809-8D7E-08A5C6782B75}" sibTransId="{E276A13C-0E28-4D16-9E02-39F82FE95572}"/>
    <dgm:cxn modelId="{BC6B80A9-9224-400D-B7B8-C1F7E7C9FD91}" srcId="{630880B6-9DAA-4756-95A6-5695D2F42738}" destId="{F0141EFC-18B7-4A14-9941-4755E6AA7ADA}" srcOrd="0" destOrd="0" parTransId="{E32843CE-8FDF-407D-8EF7-CA2872D8D441}" sibTransId="{F6BFF1AC-9B43-440C-92C4-F5F969607D28}"/>
    <dgm:cxn modelId="{6A39277B-24A7-4850-937C-538723FC9222}" type="presOf" srcId="{B74F9978-1C70-4DB2-B19D-2288981A6E04}" destId="{28DFB35B-3221-459D-8695-3059AE66E4E3}" srcOrd="0" destOrd="1" presId="urn:microsoft.com/office/officeart/2005/8/layout/default"/>
    <dgm:cxn modelId="{8C8D174D-1F92-46E6-A646-50331E7FC002}" type="presOf" srcId="{E7F75623-EE66-4B5D-AC97-CB98CE39D452}" destId="{4484BE48-54A7-4BE2-808B-83D0D7C80E08}" srcOrd="0" destOrd="1" presId="urn:microsoft.com/office/officeart/2005/8/layout/default"/>
    <dgm:cxn modelId="{F5466592-E59F-4287-BBCF-F9B84D620764}" type="presOf" srcId="{864C972F-E42D-4C38-8983-20C57F14B059}" destId="{28DFB35B-3221-459D-8695-3059AE66E4E3}" srcOrd="0" destOrd="0" presId="urn:microsoft.com/office/officeart/2005/8/layout/default"/>
    <dgm:cxn modelId="{C2288325-1DBD-4941-AD7C-F03C1A4F47AB}" type="presParOf" srcId="{F75F720C-7053-40D8-B854-41916787257A}" destId="{4484BE48-54A7-4BE2-808B-83D0D7C80E08}" srcOrd="0" destOrd="0" presId="urn:microsoft.com/office/officeart/2005/8/layout/default"/>
    <dgm:cxn modelId="{4793BD66-ED61-4D17-B08A-2F25AE7E283D}" type="presParOf" srcId="{F75F720C-7053-40D8-B854-41916787257A}" destId="{269069DF-BA7E-41AE-917B-F8C0488E2FCB}" srcOrd="1" destOrd="0" presId="urn:microsoft.com/office/officeart/2005/8/layout/default"/>
    <dgm:cxn modelId="{BEAC25F9-21CB-4A0F-929E-022A00D664D8}" type="presParOf" srcId="{F75F720C-7053-40D8-B854-41916787257A}" destId="{28DFB35B-3221-459D-8695-3059AE66E4E3}" srcOrd="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8639CDFB-4539-40D2-AAC0-6B09776B00CC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</dgm:pt>
    <dgm:pt modelId="{75801C94-6217-44C3-9AF7-6744ACBC2D37}">
      <dgm:prSet phldrT="[Text]"/>
      <dgm:spPr/>
      <dgm:t>
        <a:bodyPr/>
        <a:lstStyle/>
        <a:p>
          <a:r>
            <a:rPr lang="en-US" dirty="0">
              <a:latin typeface="+mn-lt"/>
            </a:rPr>
            <a:t>0: Perfect Inelastic Water</a:t>
          </a:r>
        </a:p>
      </dgm:t>
    </dgm:pt>
    <dgm:pt modelId="{1CC1E920-98A2-4CC4-A057-6DCD3670EE1B}" type="parTrans" cxnId="{E721E0F5-1945-409D-8C36-E1D65731CA8D}">
      <dgm:prSet/>
      <dgm:spPr/>
      <dgm:t>
        <a:bodyPr/>
        <a:lstStyle/>
        <a:p>
          <a:endParaRPr lang="en-US"/>
        </a:p>
      </dgm:t>
    </dgm:pt>
    <dgm:pt modelId="{E7558450-A0AB-4985-99BC-9DBB870DE29F}" type="sibTrans" cxnId="{E721E0F5-1945-409D-8C36-E1D65731CA8D}">
      <dgm:prSet/>
      <dgm:spPr/>
      <dgm:t>
        <a:bodyPr/>
        <a:lstStyle/>
        <a:p>
          <a:endParaRPr lang="en-US"/>
        </a:p>
      </dgm:t>
    </dgm:pt>
    <dgm:pt modelId="{32A52B4D-08B7-4F91-A8E3-AE169C077565}">
      <dgm:prSet phldrT="[Text]"/>
      <dgm:spPr/>
      <dgm:t>
        <a:bodyPr/>
        <a:lstStyle/>
        <a:p>
          <a:r>
            <a:rPr lang="en-US" dirty="0">
              <a:latin typeface="+mn-lt"/>
            </a:rPr>
            <a:t>∞: Perfect Elastic</a:t>
          </a:r>
        </a:p>
      </dgm:t>
    </dgm:pt>
    <dgm:pt modelId="{A241AEB8-3F4F-4DAD-9208-D19391719987}" type="parTrans" cxnId="{D15BC0F1-AFA4-4C3B-9814-837FF4312D4E}">
      <dgm:prSet/>
      <dgm:spPr/>
      <dgm:t>
        <a:bodyPr/>
        <a:lstStyle/>
        <a:p>
          <a:endParaRPr lang="en-US"/>
        </a:p>
      </dgm:t>
    </dgm:pt>
    <dgm:pt modelId="{C4F33A43-38B6-4C71-A5CC-68B751D01C52}" type="sibTrans" cxnId="{D15BC0F1-AFA4-4C3B-9814-837FF4312D4E}">
      <dgm:prSet/>
      <dgm:spPr/>
      <dgm:t>
        <a:bodyPr/>
        <a:lstStyle/>
        <a:p>
          <a:endParaRPr lang="en-US"/>
        </a:p>
      </dgm:t>
    </dgm:pt>
    <dgm:pt modelId="{8CCF8119-42FF-417C-B72E-2EEDACA7B0E1}">
      <dgm:prSet phldrT="[Text]"/>
      <dgm:spPr/>
      <dgm:t>
        <a:bodyPr/>
        <a:lstStyle/>
        <a:p>
          <a:r>
            <a:rPr lang="en-US" dirty="0">
              <a:latin typeface="+mn-lt"/>
            </a:rPr>
            <a:t>1: Unitary</a:t>
          </a:r>
        </a:p>
      </dgm:t>
    </dgm:pt>
    <dgm:pt modelId="{C9396607-A3DD-49D0-8C4C-D82CBBDA34AB}" type="parTrans" cxnId="{EDD00086-920B-4527-8975-D307F6A4F690}">
      <dgm:prSet/>
      <dgm:spPr/>
      <dgm:t>
        <a:bodyPr/>
        <a:lstStyle/>
        <a:p>
          <a:endParaRPr lang="en-US"/>
        </a:p>
      </dgm:t>
    </dgm:pt>
    <dgm:pt modelId="{7F2C8FFA-F486-4C93-A020-5F8CD547988A}" type="sibTrans" cxnId="{EDD00086-920B-4527-8975-D307F6A4F690}">
      <dgm:prSet/>
      <dgm:spPr/>
      <dgm:t>
        <a:bodyPr/>
        <a:lstStyle/>
        <a:p>
          <a:endParaRPr lang="en-US"/>
        </a:p>
      </dgm:t>
    </dgm:pt>
    <dgm:pt modelId="{C65DC743-562F-431D-A1CE-5EE9DAA50DE4}">
      <dgm:prSet phldrT="[Text]"/>
      <dgm:spPr/>
      <dgm:t>
        <a:bodyPr/>
        <a:lstStyle/>
        <a:p>
          <a:r>
            <a:rPr lang="en-US" dirty="0">
              <a:latin typeface="+mn-lt"/>
            </a:rPr>
            <a:t>&lt;1: Rel. Inelastic</a:t>
          </a:r>
        </a:p>
      </dgm:t>
    </dgm:pt>
    <dgm:pt modelId="{25999FE5-8F76-4083-8B6F-330138E25E02}" type="parTrans" cxnId="{E69D30CA-59CE-4E7C-BAD9-F3A9FD1C3677}">
      <dgm:prSet/>
      <dgm:spPr/>
      <dgm:t>
        <a:bodyPr/>
        <a:lstStyle/>
        <a:p>
          <a:endParaRPr lang="en-US"/>
        </a:p>
      </dgm:t>
    </dgm:pt>
    <dgm:pt modelId="{F8A90275-58D1-4EEF-BC89-A66EC6204B33}" type="sibTrans" cxnId="{E69D30CA-59CE-4E7C-BAD9-F3A9FD1C3677}">
      <dgm:prSet/>
      <dgm:spPr/>
      <dgm:t>
        <a:bodyPr/>
        <a:lstStyle/>
        <a:p>
          <a:endParaRPr lang="en-US"/>
        </a:p>
      </dgm:t>
    </dgm:pt>
    <dgm:pt modelId="{D388168A-4277-4B0D-A171-AD3B50826FF6}">
      <dgm:prSet phldrT="[Text]"/>
      <dgm:spPr/>
      <dgm:t>
        <a:bodyPr/>
        <a:lstStyle/>
        <a:p>
          <a:r>
            <a:rPr lang="en-US" dirty="0">
              <a:latin typeface="+mn-lt"/>
            </a:rPr>
            <a:t>&gt;1: Rel. Elastic</a:t>
          </a:r>
        </a:p>
      </dgm:t>
    </dgm:pt>
    <dgm:pt modelId="{1A363E3A-2C9E-4CAF-80EB-548E2931828D}" type="parTrans" cxnId="{739E5118-90F5-4FF6-BEAF-DF2B4D203BF0}">
      <dgm:prSet/>
      <dgm:spPr/>
      <dgm:t>
        <a:bodyPr/>
        <a:lstStyle/>
        <a:p>
          <a:endParaRPr lang="en-US"/>
        </a:p>
      </dgm:t>
    </dgm:pt>
    <dgm:pt modelId="{C3C76431-4210-466D-9EAE-8FEFE69B4BAA}" type="sibTrans" cxnId="{739E5118-90F5-4FF6-BEAF-DF2B4D203BF0}">
      <dgm:prSet/>
      <dgm:spPr/>
      <dgm:t>
        <a:bodyPr/>
        <a:lstStyle/>
        <a:p>
          <a:endParaRPr lang="en-US"/>
        </a:p>
      </dgm:t>
    </dgm:pt>
    <dgm:pt modelId="{47E12B8C-DC62-49BC-B0F0-7F3675FCF756}" type="pres">
      <dgm:prSet presAssocID="{8639CDFB-4539-40D2-AAC0-6B09776B00CC}" presName="Name0" presStyleCnt="0">
        <dgm:presLayoutVars>
          <dgm:dir/>
          <dgm:resizeHandles val="exact"/>
        </dgm:presLayoutVars>
      </dgm:prSet>
      <dgm:spPr/>
    </dgm:pt>
    <dgm:pt modelId="{F4CB1B27-D768-42FC-AA98-E2F9B8013921}" type="pres">
      <dgm:prSet presAssocID="{8639CDFB-4539-40D2-AAC0-6B09776B00CC}" presName="arrow" presStyleLbl="bgShp" presStyleIdx="0" presStyleCnt="1"/>
      <dgm:spPr/>
    </dgm:pt>
    <dgm:pt modelId="{061CF545-8C23-43C8-B429-265365C6C562}" type="pres">
      <dgm:prSet presAssocID="{8639CDFB-4539-40D2-AAC0-6B09776B00CC}" presName="points" presStyleCnt="0"/>
      <dgm:spPr/>
    </dgm:pt>
    <dgm:pt modelId="{7E053659-9CBC-442A-9019-CC381813C2C4}" type="pres">
      <dgm:prSet presAssocID="{75801C94-6217-44C3-9AF7-6744ACBC2D37}" presName="compositeA" presStyleCnt="0"/>
      <dgm:spPr/>
    </dgm:pt>
    <dgm:pt modelId="{D067E782-B2E7-45AB-BA37-50103B7C72D6}" type="pres">
      <dgm:prSet presAssocID="{75801C94-6217-44C3-9AF7-6744ACBC2D37}" presName="textA" presStyleLbl="revTx" presStyleIdx="0" presStyleCnt="5">
        <dgm:presLayoutVars>
          <dgm:bulletEnabled val="1"/>
        </dgm:presLayoutVars>
      </dgm:prSet>
      <dgm:spPr/>
    </dgm:pt>
    <dgm:pt modelId="{DE354AE4-CD86-455F-928D-FBC8EB9C0BD1}" type="pres">
      <dgm:prSet presAssocID="{75801C94-6217-44C3-9AF7-6744ACBC2D37}" presName="circleA" presStyleLbl="node1" presStyleIdx="0" presStyleCnt="5"/>
      <dgm:spPr/>
    </dgm:pt>
    <dgm:pt modelId="{7BF23BB2-D478-486D-AFBD-55D70C1A7DEA}" type="pres">
      <dgm:prSet presAssocID="{75801C94-6217-44C3-9AF7-6744ACBC2D37}" presName="spaceA" presStyleCnt="0"/>
      <dgm:spPr/>
    </dgm:pt>
    <dgm:pt modelId="{8059DB53-034F-45AE-9205-1D37ECE67EBE}" type="pres">
      <dgm:prSet presAssocID="{E7558450-A0AB-4985-99BC-9DBB870DE29F}" presName="space" presStyleCnt="0"/>
      <dgm:spPr/>
    </dgm:pt>
    <dgm:pt modelId="{B07E00E8-E9EE-4B93-BAB0-5D09719D8D60}" type="pres">
      <dgm:prSet presAssocID="{C65DC743-562F-431D-A1CE-5EE9DAA50DE4}" presName="compositeB" presStyleCnt="0"/>
      <dgm:spPr/>
    </dgm:pt>
    <dgm:pt modelId="{FA4CD556-EB13-4D54-9612-D11E50C9FABE}" type="pres">
      <dgm:prSet presAssocID="{C65DC743-562F-431D-A1CE-5EE9DAA50DE4}" presName="textB" presStyleLbl="revTx" presStyleIdx="1" presStyleCnt="5">
        <dgm:presLayoutVars>
          <dgm:bulletEnabled val="1"/>
        </dgm:presLayoutVars>
      </dgm:prSet>
      <dgm:spPr/>
    </dgm:pt>
    <dgm:pt modelId="{92035D50-8B1A-468C-A669-1690B7E2DE36}" type="pres">
      <dgm:prSet presAssocID="{C65DC743-562F-431D-A1CE-5EE9DAA50DE4}" presName="circleB" presStyleLbl="node1" presStyleIdx="1" presStyleCnt="5"/>
      <dgm:spPr/>
    </dgm:pt>
    <dgm:pt modelId="{B8675F5F-7496-4615-AD36-B97DC4CF800F}" type="pres">
      <dgm:prSet presAssocID="{C65DC743-562F-431D-A1CE-5EE9DAA50DE4}" presName="spaceB" presStyleCnt="0"/>
      <dgm:spPr/>
    </dgm:pt>
    <dgm:pt modelId="{186E6E7B-D1CF-4D13-AAD5-37191826F953}" type="pres">
      <dgm:prSet presAssocID="{F8A90275-58D1-4EEF-BC89-A66EC6204B33}" presName="space" presStyleCnt="0"/>
      <dgm:spPr/>
    </dgm:pt>
    <dgm:pt modelId="{C3799C64-D8F1-48AC-98C7-218B94C9D860}" type="pres">
      <dgm:prSet presAssocID="{8CCF8119-42FF-417C-B72E-2EEDACA7B0E1}" presName="compositeA" presStyleCnt="0"/>
      <dgm:spPr/>
    </dgm:pt>
    <dgm:pt modelId="{7A30D46D-8889-43DE-B7F4-2212CEA92732}" type="pres">
      <dgm:prSet presAssocID="{8CCF8119-42FF-417C-B72E-2EEDACA7B0E1}" presName="textA" presStyleLbl="revTx" presStyleIdx="2" presStyleCnt="5">
        <dgm:presLayoutVars>
          <dgm:bulletEnabled val="1"/>
        </dgm:presLayoutVars>
      </dgm:prSet>
      <dgm:spPr/>
    </dgm:pt>
    <dgm:pt modelId="{7A2E6163-E0E0-4EF7-86CB-0BF2EFA5F87B}" type="pres">
      <dgm:prSet presAssocID="{8CCF8119-42FF-417C-B72E-2EEDACA7B0E1}" presName="circleA" presStyleLbl="node1" presStyleIdx="2" presStyleCnt="5"/>
      <dgm:spPr/>
    </dgm:pt>
    <dgm:pt modelId="{DD6A6CF5-EB28-439E-AA4C-AE708A02E5AE}" type="pres">
      <dgm:prSet presAssocID="{8CCF8119-42FF-417C-B72E-2EEDACA7B0E1}" presName="spaceA" presStyleCnt="0"/>
      <dgm:spPr/>
    </dgm:pt>
    <dgm:pt modelId="{D52F2EBC-06DE-4749-A226-4F45519AD2B8}" type="pres">
      <dgm:prSet presAssocID="{7F2C8FFA-F486-4C93-A020-5F8CD547988A}" presName="space" presStyleCnt="0"/>
      <dgm:spPr/>
    </dgm:pt>
    <dgm:pt modelId="{28E3093B-AA98-4DBD-9A47-CE6FAC3EF763}" type="pres">
      <dgm:prSet presAssocID="{D388168A-4277-4B0D-A171-AD3B50826FF6}" presName="compositeB" presStyleCnt="0"/>
      <dgm:spPr/>
    </dgm:pt>
    <dgm:pt modelId="{4957E102-978B-43CE-A4F0-F8CC7886B9A4}" type="pres">
      <dgm:prSet presAssocID="{D388168A-4277-4B0D-A171-AD3B50826FF6}" presName="textB" presStyleLbl="revTx" presStyleIdx="3" presStyleCnt="5">
        <dgm:presLayoutVars>
          <dgm:bulletEnabled val="1"/>
        </dgm:presLayoutVars>
      </dgm:prSet>
      <dgm:spPr/>
    </dgm:pt>
    <dgm:pt modelId="{EE3BEE46-2C70-4492-9B1A-A96F48C6F13D}" type="pres">
      <dgm:prSet presAssocID="{D388168A-4277-4B0D-A171-AD3B50826FF6}" presName="circleB" presStyleLbl="node1" presStyleIdx="3" presStyleCnt="5"/>
      <dgm:spPr/>
    </dgm:pt>
    <dgm:pt modelId="{A582E940-95F3-4BC3-B978-50664750DD47}" type="pres">
      <dgm:prSet presAssocID="{D388168A-4277-4B0D-A171-AD3B50826FF6}" presName="spaceB" presStyleCnt="0"/>
      <dgm:spPr/>
    </dgm:pt>
    <dgm:pt modelId="{F4ABA7D1-CF65-4775-9813-2E95862993CF}" type="pres">
      <dgm:prSet presAssocID="{C3C76431-4210-466D-9EAE-8FEFE69B4BAA}" presName="space" presStyleCnt="0"/>
      <dgm:spPr/>
    </dgm:pt>
    <dgm:pt modelId="{CE3B8FD0-EAD3-4EBE-B7AB-A0C124F5E33A}" type="pres">
      <dgm:prSet presAssocID="{32A52B4D-08B7-4F91-A8E3-AE169C077565}" presName="compositeA" presStyleCnt="0"/>
      <dgm:spPr/>
    </dgm:pt>
    <dgm:pt modelId="{E3EC63C3-D99A-4A0C-A752-17F1489C470F}" type="pres">
      <dgm:prSet presAssocID="{32A52B4D-08B7-4F91-A8E3-AE169C077565}" presName="textA" presStyleLbl="revTx" presStyleIdx="4" presStyleCnt="5">
        <dgm:presLayoutVars>
          <dgm:bulletEnabled val="1"/>
        </dgm:presLayoutVars>
      </dgm:prSet>
      <dgm:spPr/>
    </dgm:pt>
    <dgm:pt modelId="{62D55FCA-DC5E-41D6-87F4-0A67E042A5EA}" type="pres">
      <dgm:prSet presAssocID="{32A52B4D-08B7-4F91-A8E3-AE169C077565}" presName="circleA" presStyleLbl="node1" presStyleIdx="4" presStyleCnt="5"/>
      <dgm:spPr/>
    </dgm:pt>
    <dgm:pt modelId="{5CD85FC1-5342-4013-8424-C0437FF6EE26}" type="pres">
      <dgm:prSet presAssocID="{32A52B4D-08B7-4F91-A8E3-AE169C077565}" presName="spaceA" presStyleCnt="0"/>
      <dgm:spPr/>
    </dgm:pt>
  </dgm:ptLst>
  <dgm:cxnLst>
    <dgm:cxn modelId="{739E5118-90F5-4FF6-BEAF-DF2B4D203BF0}" srcId="{8639CDFB-4539-40D2-AAC0-6B09776B00CC}" destId="{D388168A-4277-4B0D-A171-AD3B50826FF6}" srcOrd="3" destOrd="0" parTransId="{1A363E3A-2C9E-4CAF-80EB-548E2931828D}" sibTransId="{C3C76431-4210-466D-9EAE-8FEFE69B4BAA}"/>
    <dgm:cxn modelId="{CB6E90E5-859A-48F0-AC3E-FCF83FB1D416}" type="presOf" srcId="{D388168A-4277-4B0D-A171-AD3B50826FF6}" destId="{4957E102-978B-43CE-A4F0-F8CC7886B9A4}" srcOrd="0" destOrd="0" presId="urn:microsoft.com/office/officeart/2005/8/layout/hProcess11"/>
    <dgm:cxn modelId="{E6F2709B-020C-446B-BE1A-D4F1F018B777}" type="presOf" srcId="{8CCF8119-42FF-417C-B72E-2EEDACA7B0E1}" destId="{7A30D46D-8889-43DE-B7F4-2212CEA92732}" srcOrd="0" destOrd="0" presId="urn:microsoft.com/office/officeart/2005/8/layout/hProcess11"/>
    <dgm:cxn modelId="{BEDE2BA8-2DF7-4105-B332-9452B713AACF}" type="presOf" srcId="{75801C94-6217-44C3-9AF7-6744ACBC2D37}" destId="{D067E782-B2E7-45AB-BA37-50103B7C72D6}" srcOrd="0" destOrd="0" presId="urn:microsoft.com/office/officeart/2005/8/layout/hProcess11"/>
    <dgm:cxn modelId="{D15BC0F1-AFA4-4C3B-9814-837FF4312D4E}" srcId="{8639CDFB-4539-40D2-AAC0-6B09776B00CC}" destId="{32A52B4D-08B7-4F91-A8E3-AE169C077565}" srcOrd="4" destOrd="0" parTransId="{A241AEB8-3F4F-4DAD-9208-D19391719987}" sibTransId="{C4F33A43-38B6-4C71-A5CC-68B751D01C52}"/>
    <dgm:cxn modelId="{E69D30CA-59CE-4E7C-BAD9-F3A9FD1C3677}" srcId="{8639CDFB-4539-40D2-AAC0-6B09776B00CC}" destId="{C65DC743-562F-431D-A1CE-5EE9DAA50DE4}" srcOrd="1" destOrd="0" parTransId="{25999FE5-8F76-4083-8B6F-330138E25E02}" sibTransId="{F8A90275-58D1-4EEF-BC89-A66EC6204B33}"/>
    <dgm:cxn modelId="{EDD00086-920B-4527-8975-D307F6A4F690}" srcId="{8639CDFB-4539-40D2-AAC0-6B09776B00CC}" destId="{8CCF8119-42FF-417C-B72E-2EEDACA7B0E1}" srcOrd="2" destOrd="0" parTransId="{C9396607-A3DD-49D0-8C4C-D82CBBDA34AB}" sibTransId="{7F2C8FFA-F486-4C93-A020-5F8CD547988A}"/>
    <dgm:cxn modelId="{E721E0F5-1945-409D-8C36-E1D65731CA8D}" srcId="{8639CDFB-4539-40D2-AAC0-6B09776B00CC}" destId="{75801C94-6217-44C3-9AF7-6744ACBC2D37}" srcOrd="0" destOrd="0" parTransId="{1CC1E920-98A2-4CC4-A057-6DCD3670EE1B}" sibTransId="{E7558450-A0AB-4985-99BC-9DBB870DE29F}"/>
    <dgm:cxn modelId="{60F9ED89-B234-46AE-91F3-403C668B701F}" type="presOf" srcId="{C65DC743-562F-431D-A1CE-5EE9DAA50DE4}" destId="{FA4CD556-EB13-4D54-9612-D11E50C9FABE}" srcOrd="0" destOrd="0" presId="urn:microsoft.com/office/officeart/2005/8/layout/hProcess11"/>
    <dgm:cxn modelId="{69E18EFF-2E31-426A-ADF2-50FCADA6FD30}" type="presOf" srcId="{8639CDFB-4539-40D2-AAC0-6B09776B00CC}" destId="{47E12B8C-DC62-49BC-B0F0-7F3675FCF756}" srcOrd="0" destOrd="0" presId="urn:microsoft.com/office/officeart/2005/8/layout/hProcess11"/>
    <dgm:cxn modelId="{5E4179FB-A3AD-4E91-A0EB-C5260D679463}" type="presOf" srcId="{32A52B4D-08B7-4F91-A8E3-AE169C077565}" destId="{E3EC63C3-D99A-4A0C-A752-17F1489C470F}" srcOrd="0" destOrd="0" presId="urn:microsoft.com/office/officeart/2005/8/layout/hProcess11"/>
    <dgm:cxn modelId="{05514DEB-7DEF-46FD-9D6A-14AFEED66B1B}" type="presParOf" srcId="{47E12B8C-DC62-49BC-B0F0-7F3675FCF756}" destId="{F4CB1B27-D768-42FC-AA98-E2F9B8013921}" srcOrd="0" destOrd="0" presId="urn:microsoft.com/office/officeart/2005/8/layout/hProcess11"/>
    <dgm:cxn modelId="{047B0DD2-FC85-4E29-B24C-AEB2C5F6AB88}" type="presParOf" srcId="{47E12B8C-DC62-49BC-B0F0-7F3675FCF756}" destId="{061CF545-8C23-43C8-B429-265365C6C562}" srcOrd="1" destOrd="0" presId="urn:microsoft.com/office/officeart/2005/8/layout/hProcess11"/>
    <dgm:cxn modelId="{5298FE15-3B60-452F-91F9-3F837F95E074}" type="presParOf" srcId="{061CF545-8C23-43C8-B429-265365C6C562}" destId="{7E053659-9CBC-442A-9019-CC381813C2C4}" srcOrd="0" destOrd="0" presId="urn:microsoft.com/office/officeart/2005/8/layout/hProcess11"/>
    <dgm:cxn modelId="{01770966-3514-4789-B16C-8D7E80D4FDBB}" type="presParOf" srcId="{7E053659-9CBC-442A-9019-CC381813C2C4}" destId="{D067E782-B2E7-45AB-BA37-50103B7C72D6}" srcOrd="0" destOrd="0" presId="urn:microsoft.com/office/officeart/2005/8/layout/hProcess11"/>
    <dgm:cxn modelId="{ACE83105-B5AB-4C0B-ADFB-60F88D427A02}" type="presParOf" srcId="{7E053659-9CBC-442A-9019-CC381813C2C4}" destId="{DE354AE4-CD86-455F-928D-FBC8EB9C0BD1}" srcOrd="1" destOrd="0" presId="urn:microsoft.com/office/officeart/2005/8/layout/hProcess11"/>
    <dgm:cxn modelId="{D5B84591-7BBB-4EB9-AFCA-20E3794E74FA}" type="presParOf" srcId="{7E053659-9CBC-442A-9019-CC381813C2C4}" destId="{7BF23BB2-D478-486D-AFBD-55D70C1A7DEA}" srcOrd="2" destOrd="0" presId="urn:microsoft.com/office/officeart/2005/8/layout/hProcess11"/>
    <dgm:cxn modelId="{C034EB54-473A-4B6B-B6B9-777A6F5CE5AF}" type="presParOf" srcId="{061CF545-8C23-43C8-B429-265365C6C562}" destId="{8059DB53-034F-45AE-9205-1D37ECE67EBE}" srcOrd="1" destOrd="0" presId="urn:microsoft.com/office/officeart/2005/8/layout/hProcess11"/>
    <dgm:cxn modelId="{0EDB11F1-8F80-47F2-9A54-F50997FA26EC}" type="presParOf" srcId="{061CF545-8C23-43C8-B429-265365C6C562}" destId="{B07E00E8-E9EE-4B93-BAB0-5D09719D8D60}" srcOrd="2" destOrd="0" presId="urn:microsoft.com/office/officeart/2005/8/layout/hProcess11"/>
    <dgm:cxn modelId="{0B5C9CC5-E21E-47E3-88AD-F98B6E0E4DC5}" type="presParOf" srcId="{B07E00E8-E9EE-4B93-BAB0-5D09719D8D60}" destId="{FA4CD556-EB13-4D54-9612-D11E50C9FABE}" srcOrd="0" destOrd="0" presId="urn:microsoft.com/office/officeart/2005/8/layout/hProcess11"/>
    <dgm:cxn modelId="{B9950251-EC98-4E25-8396-43858A85A892}" type="presParOf" srcId="{B07E00E8-E9EE-4B93-BAB0-5D09719D8D60}" destId="{92035D50-8B1A-468C-A669-1690B7E2DE36}" srcOrd="1" destOrd="0" presId="urn:microsoft.com/office/officeart/2005/8/layout/hProcess11"/>
    <dgm:cxn modelId="{399DC564-7B2F-48C4-BB12-2F5A8E95903A}" type="presParOf" srcId="{B07E00E8-E9EE-4B93-BAB0-5D09719D8D60}" destId="{B8675F5F-7496-4615-AD36-B97DC4CF800F}" srcOrd="2" destOrd="0" presId="urn:microsoft.com/office/officeart/2005/8/layout/hProcess11"/>
    <dgm:cxn modelId="{88F445C7-B7DF-4557-A27C-40EA3AA6E0FB}" type="presParOf" srcId="{061CF545-8C23-43C8-B429-265365C6C562}" destId="{186E6E7B-D1CF-4D13-AAD5-37191826F953}" srcOrd="3" destOrd="0" presId="urn:microsoft.com/office/officeart/2005/8/layout/hProcess11"/>
    <dgm:cxn modelId="{C1B395B4-3D0C-46D5-A1D8-EAAD9D6CDD5C}" type="presParOf" srcId="{061CF545-8C23-43C8-B429-265365C6C562}" destId="{C3799C64-D8F1-48AC-98C7-218B94C9D860}" srcOrd="4" destOrd="0" presId="urn:microsoft.com/office/officeart/2005/8/layout/hProcess11"/>
    <dgm:cxn modelId="{E4E71E22-F538-4D45-82FE-A100F44427C2}" type="presParOf" srcId="{C3799C64-D8F1-48AC-98C7-218B94C9D860}" destId="{7A30D46D-8889-43DE-B7F4-2212CEA92732}" srcOrd="0" destOrd="0" presId="urn:microsoft.com/office/officeart/2005/8/layout/hProcess11"/>
    <dgm:cxn modelId="{FC127FCE-9068-4BA6-B362-32933D34270F}" type="presParOf" srcId="{C3799C64-D8F1-48AC-98C7-218B94C9D860}" destId="{7A2E6163-E0E0-4EF7-86CB-0BF2EFA5F87B}" srcOrd="1" destOrd="0" presId="urn:microsoft.com/office/officeart/2005/8/layout/hProcess11"/>
    <dgm:cxn modelId="{2873A5F5-209B-4989-8D5C-797E0CF4F3AE}" type="presParOf" srcId="{C3799C64-D8F1-48AC-98C7-218B94C9D860}" destId="{DD6A6CF5-EB28-439E-AA4C-AE708A02E5AE}" srcOrd="2" destOrd="0" presId="urn:microsoft.com/office/officeart/2005/8/layout/hProcess11"/>
    <dgm:cxn modelId="{598DF0DD-6ACC-4F80-B3FC-2B680F3ED67A}" type="presParOf" srcId="{061CF545-8C23-43C8-B429-265365C6C562}" destId="{D52F2EBC-06DE-4749-A226-4F45519AD2B8}" srcOrd="5" destOrd="0" presId="urn:microsoft.com/office/officeart/2005/8/layout/hProcess11"/>
    <dgm:cxn modelId="{A3065428-7121-4B55-9BAB-9EB865369EAD}" type="presParOf" srcId="{061CF545-8C23-43C8-B429-265365C6C562}" destId="{28E3093B-AA98-4DBD-9A47-CE6FAC3EF763}" srcOrd="6" destOrd="0" presId="urn:microsoft.com/office/officeart/2005/8/layout/hProcess11"/>
    <dgm:cxn modelId="{55800043-4892-4B68-9B0C-28EFE74391EE}" type="presParOf" srcId="{28E3093B-AA98-4DBD-9A47-CE6FAC3EF763}" destId="{4957E102-978B-43CE-A4F0-F8CC7886B9A4}" srcOrd="0" destOrd="0" presId="urn:microsoft.com/office/officeart/2005/8/layout/hProcess11"/>
    <dgm:cxn modelId="{9BF311E1-BA71-4E2D-A96E-0AB0743B0CC1}" type="presParOf" srcId="{28E3093B-AA98-4DBD-9A47-CE6FAC3EF763}" destId="{EE3BEE46-2C70-4492-9B1A-A96F48C6F13D}" srcOrd="1" destOrd="0" presId="urn:microsoft.com/office/officeart/2005/8/layout/hProcess11"/>
    <dgm:cxn modelId="{FDE27C2B-7094-43DD-8A40-32C0D5CD8C6D}" type="presParOf" srcId="{28E3093B-AA98-4DBD-9A47-CE6FAC3EF763}" destId="{A582E940-95F3-4BC3-B978-50664750DD47}" srcOrd="2" destOrd="0" presId="urn:microsoft.com/office/officeart/2005/8/layout/hProcess11"/>
    <dgm:cxn modelId="{432503C5-9905-43D6-A1AB-D11AD3427395}" type="presParOf" srcId="{061CF545-8C23-43C8-B429-265365C6C562}" destId="{F4ABA7D1-CF65-4775-9813-2E95862993CF}" srcOrd="7" destOrd="0" presId="urn:microsoft.com/office/officeart/2005/8/layout/hProcess11"/>
    <dgm:cxn modelId="{00395532-A32E-432F-B50E-F4A8F250CE3A}" type="presParOf" srcId="{061CF545-8C23-43C8-B429-265365C6C562}" destId="{CE3B8FD0-EAD3-4EBE-B7AB-A0C124F5E33A}" srcOrd="8" destOrd="0" presId="urn:microsoft.com/office/officeart/2005/8/layout/hProcess11"/>
    <dgm:cxn modelId="{B4216533-D9D7-4060-AF5C-29CF3F493662}" type="presParOf" srcId="{CE3B8FD0-EAD3-4EBE-B7AB-A0C124F5E33A}" destId="{E3EC63C3-D99A-4A0C-A752-17F1489C470F}" srcOrd="0" destOrd="0" presId="urn:microsoft.com/office/officeart/2005/8/layout/hProcess11"/>
    <dgm:cxn modelId="{33D813C7-DB70-46BF-A581-09D09CFCA382}" type="presParOf" srcId="{CE3B8FD0-EAD3-4EBE-B7AB-A0C124F5E33A}" destId="{62D55FCA-DC5E-41D6-87F4-0A67E042A5EA}" srcOrd="1" destOrd="0" presId="urn:microsoft.com/office/officeart/2005/8/layout/hProcess11"/>
    <dgm:cxn modelId="{2F2DEE65-9650-4FF0-BC1E-D638E0B28CAC}" type="presParOf" srcId="{CE3B8FD0-EAD3-4EBE-B7AB-A0C124F5E33A}" destId="{5CD85FC1-5342-4013-8424-C0437FF6EE26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B9A3D60-2ED6-498C-9816-F259FB6B41C1}" type="doc">
      <dgm:prSet loTypeId="urn:microsoft.com/office/officeart/2005/8/layout/chevron1" loCatId="process" qsTypeId="urn:microsoft.com/office/officeart/2005/8/quickstyle/3d1" qsCatId="3D" csTypeId="urn:microsoft.com/office/officeart/2005/8/colors/accent2_5" csCatId="accent2" phldr="1"/>
      <dgm:spPr/>
    </dgm:pt>
    <dgm:pt modelId="{151A6AA1-73D4-4F6D-896E-C00533388FE1}">
      <dgm:prSet phldrT="[Text]" custT="1"/>
      <dgm:spPr/>
      <dgm:t>
        <a:bodyPr/>
        <a:lstStyle/>
        <a:p>
          <a:r>
            <a:rPr lang="en-US" sz="1800" strike="sngStrike" dirty="0" err="1"/>
            <a:t>Agri</a:t>
          </a:r>
          <a:endParaRPr lang="en-US" sz="1800" strike="sngStrike" dirty="0"/>
        </a:p>
      </dgm:t>
    </dgm:pt>
    <dgm:pt modelId="{6D068932-ABE6-43E7-91F2-3436053632D2}" type="parTrans" cxnId="{01B788BB-6F8E-4760-91D5-8D177AB04D23}">
      <dgm:prSet/>
      <dgm:spPr/>
      <dgm:t>
        <a:bodyPr/>
        <a:lstStyle/>
        <a:p>
          <a:endParaRPr lang="en-US"/>
        </a:p>
      </dgm:t>
    </dgm:pt>
    <dgm:pt modelId="{F98C12B1-6028-47B4-9872-6DFB0F0EC944}" type="sibTrans" cxnId="{01B788BB-6F8E-4760-91D5-8D177AB04D23}">
      <dgm:prSet/>
      <dgm:spPr/>
      <dgm:t>
        <a:bodyPr/>
        <a:lstStyle/>
        <a:p>
          <a:endParaRPr lang="en-US"/>
        </a:p>
      </dgm:t>
    </dgm:pt>
    <dgm:pt modelId="{2A88AD93-2245-4001-9C87-813DE31553A9}">
      <dgm:prSet phldrT="[Text]" custT="1"/>
      <dgm:spPr/>
      <dgm:t>
        <a:bodyPr/>
        <a:lstStyle/>
        <a:p>
          <a:r>
            <a:rPr lang="en-US" sz="1800" strike="sngStrike" dirty="0" err="1"/>
            <a:t>Mfg</a:t>
          </a:r>
          <a:endParaRPr lang="en-US" sz="1800" strike="sngStrike" dirty="0"/>
        </a:p>
      </dgm:t>
    </dgm:pt>
    <dgm:pt modelId="{998E48DE-99DE-4113-92FC-4AD11A58890C}" type="parTrans" cxnId="{10C7FA0F-2F23-4DA5-8B05-D33787A99312}">
      <dgm:prSet/>
      <dgm:spPr/>
      <dgm:t>
        <a:bodyPr/>
        <a:lstStyle/>
        <a:p>
          <a:endParaRPr lang="en-US"/>
        </a:p>
      </dgm:t>
    </dgm:pt>
    <dgm:pt modelId="{24F0714E-334C-4557-A41D-A315AF19CA1B}" type="sibTrans" cxnId="{10C7FA0F-2F23-4DA5-8B05-D33787A99312}">
      <dgm:prSet/>
      <dgm:spPr/>
      <dgm:t>
        <a:bodyPr/>
        <a:lstStyle/>
        <a:p>
          <a:endParaRPr lang="en-US"/>
        </a:p>
      </dgm:t>
    </dgm:pt>
    <dgm:pt modelId="{92CEADF5-815D-40DF-8059-2BE7CEF8D302}">
      <dgm:prSet phldrT="[Text]" custT="1"/>
      <dgm:spPr>
        <a:solidFill>
          <a:schemeClr val="accent3"/>
        </a:solidFill>
      </dgm:spPr>
      <dgm:t>
        <a:bodyPr/>
        <a:lstStyle/>
        <a:p>
          <a:r>
            <a:rPr lang="en-US" sz="1800" dirty="0" err="1"/>
            <a:t>MicroEcon</a:t>
          </a:r>
          <a:endParaRPr lang="en-US" sz="1800" dirty="0"/>
        </a:p>
      </dgm:t>
    </dgm:pt>
    <dgm:pt modelId="{24447530-071D-4C26-B3D1-911CE94823C1}" type="parTrans" cxnId="{BE438598-6261-4296-854F-E50CE99E3A96}">
      <dgm:prSet/>
      <dgm:spPr/>
      <dgm:t>
        <a:bodyPr/>
        <a:lstStyle/>
        <a:p>
          <a:endParaRPr lang="en-US"/>
        </a:p>
      </dgm:t>
    </dgm:pt>
    <dgm:pt modelId="{D6FD5238-BE45-401A-B52E-C36CA0488B42}" type="sibTrans" cxnId="{BE438598-6261-4296-854F-E50CE99E3A96}">
      <dgm:prSet/>
      <dgm:spPr/>
      <dgm:t>
        <a:bodyPr/>
        <a:lstStyle/>
        <a:p>
          <a:endParaRPr lang="en-US"/>
        </a:p>
      </dgm:t>
    </dgm:pt>
    <dgm:pt modelId="{B7DF5955-404A-46E2-8F28-C707B16CB045}">
      <dgm:prSet phldrT="[Text]" custT="1"/>
      <dgm:spPr>
        <a:solidFill>
          <a:schemeClr val="accent3"/>
        </a:solidFill>
      </dgm:spPr>
      <dgm:t>
        <a:bodyPr/>
        <a:lstStyle/>
        <a:p>
          <a:r>
            <a:rPr lang="en-US" sz="1800" dirty="0"/>
            <a:t>GDP Inflation </a:t>
          </a:r>
        </a:p>
      </dgm:t>
    </dgm:pt>
    <dgm:pt modelId="{CA483CD3-2E3D-4234-A24E-AAEB0F148399}" type="parTrans" cxnId="{A28F3B2B-1BAC-4201-8CCA-0419E5D6CBA6}">
      <dgm:prSet/>
      <dgm:spPr/>
      <dgm:t>
        <a:bodyPr/>
        <a:lstStyle/>
        <a:p>
          <a:endParaRPr lang="en-US"/>
        </a:p>
      </dgm:t>
    </dgm:pt>
    <dgm:pt modelId="{CC5DC8FA-857A-486E-BDAD-905A21906D3D}" type="sibTrans" cxnId="{A28F3B2B-1BAC-4201-8CCA-0419E5D6CBA6}">
      <dgm:prSet/>
      <dgm:spPr/>
      <dgm:t>
        <a:bodyPr/>
        <a:lstStyle/>
        <a:p>
          <a:endParaRPr lang="en-US"/>
        </a:p>
      </dgm:t>
    </dgm:pt>
    <dgm:pt modelId="{F14196A7-A67B-4CC6-983C-A797DF20A576}" type="pres">
      <dgm:prSet presAssocID="{1B9A3D60-2ED6-498C-9816-F259FB6B41C1}" presName="Name0" presStyleCnt="0">
        <dgm:presLayoutVars>
          <dgm:dir/>
          <dgm:animLvl val="lvl"/>
          <dgm:resizeHandles val="exact"/>
        </dgm:presLayoutVars>
      </dgm:prSet>
      <dgm:spPr/>
    </dgm:pt>
    <dgm:pt modelId="{A74D9D87-07C2-4282-8BDA-A45EB1FCBD8B}" type="pres">
      <dgm:prSet presAssocID="{151A6AA1-73D4-4F6D-896E-C00533388FE1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288E5FA8-645F-4865-BF98-2BAB872728C9}" type="pres">
      <dgm:prSet presAssocID="{F98C12B1-6028-47B4-9872-6DFB0F0EC944}" presName="parTxOnlySpace" presStyleCnt="0"/>
      <dgm:spPr/>
    </dgm:pt>
    <dgm:pt modelId="{DA7345AD-A385-4D3D-BB96-9198B1843C68}" type="pres">
      <dgm:prSet presAssocID="{2A88AD93-2245-4001-9C87-813DE31553A9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0A97E58D-4279-4FC8-AEE7-FAD64237D7B0}" type="pres">
      <dgm:prSet presAssocID="{24F0714E-334C-4557-A41D-A315AF19CA1B}" presName="parTxOnlySpace" presStyleCnt="0"/>
      <dgm:spPr/>
    </dgm:pt>
    <dgm:pt modelId="{0FE0E8DB-E55B-4DC5-90DF-4EDFE559BAE6}" type="pres">
      <dgm:prSet presAssocID="{92CEADF5-815D-40DF-8059-2BE7CEF8D302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AF232114-4406-4EF4-A193-2B42E4789699}" type="pres">
      <dgm:prSet presAssocID="{D6FD5238-BE45-401A-B52E-C36CA0488B42}" presName="parTxOnlySpace" presStyleCnt="0"/>
      <dgm:spPr/>
    </dgm:pt>
    <dgm:pt modelId="{AE7EF9A1-C1D2-454C-A190-AAF9A8EDADDE}" type="pres">
      <dgm:prSet presAssocID="{B7DF5955-404A-46E2-8F28-C707B16CB045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10C7FA0F-2F23-4DA5-8B05-D33787A99312}" srcId="{1B9A3D60-2ED6-498C-9816-F259FB6B41C1}" destId="{2A88AD93-2245-4001-9C87-813DE31553A9}" srcOrd="1" destOrd="0" parTransId="{998E48DE-99DE-4113-92FC-4AD11A58890C}" sibTransId="{24F0714E-334C-4557-A41D-A315AF19CA1B}"/>
    <dgm:cxn modelId="{AD316571-E5DC-4248-B0F9-40F100D19285}" type="presOf" srcId="{151A6AA1-73D4-4F6D-896E-C00533388FE1}" destId="{A74D9D87-07C2-4282-8BDA-A45EB1FCBD8B}" srcOrd="0" destOrd="0" presId="urn:microsoft.com/office/officeart/2005/8/layout/chevron1"/>
    <dgm:cxn modelId="{BE438598-6261-4296-854F-E50CE99E3A96}" srcId="{1B9A3D60-2ED6-498C-9816-F259FB6B41C1}" destId="{92CEADF5-815D-40DF-8059-2BE7CEF8D302}" srcOrd="2" destOrd="0" parTransId="{24447530-071D-4C26-B3D1-911CE94823C1}" sibTransId="{D6FD5238-BE45-401A-B52E-C36CA0488B42}"/>
    <dgm:cxn modelId="{A28F3B2B-1BAC-4201-8CCA-0419E5D6CBA6}" srcId="{1B9A3D60-2ED6-498C-9816-F259FB6B41C1}" destId="{B7DF5955-404A-46E2-8F28-C707B16CB045}" srcOrd="3" destOrd="0" parTransId="{CA483CD3-2E3D-4234-A24E-AAEB0F148399}" sibTransId="{CC5DC8FA-857A-486E-BDAD-905A21906D3D}"/>
    <dgm:cxn modelId="{422548B9-DB25-461B-8AB8-F5D881D84ABE}" type="presOf" srcId="{B7DF5955-404A-46E2-8F28-C707B16CB045}" destId="{AE7EF9A1-C1D2-454C-A190-AAF9A8EDADDE}" srcOrd="0" destOrd="0" presId="urn:microsoft.com/office/officeart/2005/8/layout/chevron1"/>
    <dgm:cxn modelId="{01B788BB-6F8E-4760-91D5-8D177AB04D23}" srcId="{1B9A3D60-2ED6-498C-9816-F259FB6B41C1}" destId="{151A6AA1-73D4-4F6D-896E-C00533388FE1}" srcOrd="0" destOrd="0" parTransId="{6D068932-ABE6-43E7-91F2-3436053632D2}" sibTransId="{F98C12B1-6028-47B4-9872-6DFB0F0EC944}"/>
    <dgm:cxn modelId="{B2AA1809-2686-4E07-99F7-C40FBAF615ED}" type="presOf" srcId="{2A88AD93-2245-4001-9C87-813DE31553A9}" destId="{DA7345AD-A385-4D3D-BB96-9198B1843C68}" srcOrd="0" destOrd="0" presId="urn:microsoft.com/office/officeart/2005/8/layout/chevron1"/>
    <dgm:cxn modelId="{DE7BEE6F-E314-4AE9-BDFD-E5430364F805}" type="presOf" srcId="{92CEADF5-815D-40DF-8059-2BE7CEF8D302}" destId="{0FE0E8DB-E55B-4DC5-90DF-4EDFE559BAE6}" srcOrd="0" destOrd="0" presId="urn:microsoft.com/office/officeart/2005/8/layout/chevron1"/>
    <dgm:cxn modelId="{1F7D6FE7-32AA-4C95-A847-6FAD65C80A18}" type="presOf" srcId="{1B9A3D60-2ED6-498C-9816-F259FB6B41C1}" destId="{F14196A7-A67B-4CC6-983C-A797DF20A576}" srcOrd="0" destOrd="0" presId="urn:microsoft.com/office/officeart/2005/8/layout/chevron1"/>
    <dgm:cxn modelId="{46243337-1417-4C75-8EEE-9A363B0392DB}" type="presParOf" srcId="{F14196A7-A67B-4CC6-983C-A797DF20A576}" destId="{A74D9D87-07C2-4282-8BDA-A45EB1FCBD8B}" srcOrd="0" destOrd="0" presId="urn:microsoft.com/office/officeart/2005/8/layout/chevron1"/>
    <dgm:cxn modelId="{FE33C464-C53E-40AD-BED3-8ED2ED2F90CC}" type="presParOf" srcId="{F14196A7-A67B-4CC6-983C-A797DF20A576}" destId="{288E5FA8-645F-4865-BF98-2BAB872728C9}" srcOrd="1" destOrd="0" presId="urn:microsoft.com/office/officeart/2005/8/layout/chevron1"/>
    <dgm:cxn modelId="{AF5E1891-E2FB-45B0-8A9E-50EAE906C38F}" type="presParOf" srcId="{F14196A7-A67B-4CC6-983C-A797DF20A576}" destId="{DA7345AD-A385-4D3D-BB96-9198B1843C68}" srcOrd="2" destOrd="0" presId="urn:microsoft.com/office/officeart/2005/8/layout/chevron1"/>
    <dgm:cxn modelId="{9E78ED7B-266B-4C0B-9005-244BB8C1B2CA}" type="presParOf" srcId="{F14196A7-A67B-4CC6-983C-A797DF20A576}" destId="{0A97E58D-4279-4FC8-AEE7-FAD64237D7B0}" srcOrd="3" destOrd="0" presId="urn:microsoft.com/office/officeart/2005/8/layout/chevron1"/>
    <dgm:cxn modelId="{BE4C93E8-24F0-4416-9E23-F1180D019DA8}" type="presParOf" srcId="{F14196A7-A67B-4CC6-983C-A797DF20A576}" destId="{0FE0E8DB-E55B-4DC5-90DF-4EDFE559BAE6}" srcOrd="4" destOrd="0" presId="urn:microsoft.com/office/officeart/2005/8/layout/chevron1"/>
    <dgm:cxn modelId="{2C8BF5F4-21CA-4AD5-8B86-8CD9408DE8DA}" type="presParOf" srcId="{F14196A7-A67B-4CC6-983C-A797DF20A576}" destId="{AF232114-4406-4EF4-A193-2B42E4789699}" srcOrd="5" destOrd="0" presId="urn:microsoft.com/office/officeart/2005/8/layout/chevron1"/>
    <dgm:cxn modelId="{9E08F864-43C4-4ABE-9EF2-881E734E6851}" type="presParOf" srcId="{F14196A7-A67B-4CC6-983C-A797DF20A576}" destId="{AE7EF9A1-C1D2-454C-A190-AAF9A8EDADDE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E48C8991-593E-408B-927C-E8D6BE9209BD}" type="doc">
      <dgm:prSet loTypeId="urn:microsoft.com/office/officeart/2008/layout/HorizontalMultiLevelHierarchy" loCatId="hierarchy" qsTypeId="urn:microsoft.com/office/officeart/2005/8/quickstyle/simple1" qsCatId="simple" csTypeId="urn:microsoft.com/office/officeart/2005/8/colors/accent2_5" csCatId="accent2" phldr="1"/>
      <dgm:spPr/>
      <dgm:t>
        <a:bodyPr/>
        <a:lstStyle/>
        <a:p>
          <a:endParaRPr lang="en-US"/>
        </a:p>
      </dgm:t>
    </dgm:pt>
    <dgm:pt modelId="{749ADD4E-771F-4B79-A359-6BBCBA380ECE}">
      <dgm:prSet phldrT="[Text]"/>
      <dgm:spPr/>
      <dgm:t>
        <a:bodyPr/>
        <a:lstStyle/>
        <a:p>
          <a:r>
            <a:rPr lang="en-US" dirty="0"/>
            <a:t>Exceptional cases</a:t>
          </a:r>
        </a:p>
      </dgm:t>
    </dgm:pt>
    <dgm:pt modelId="{186419B7-F99A-45CF-8771-AD6260EE5589}" type="parTrans" cxnId="{0E8A4ADC-C80C-4712-8229-6AB48010CCB2}">
      <dgm:prSet/>
      <dgm:spPr/>
      <dgm:t>
        <a:bodyPr/>
        <a:lstStyle/>
        <a:p>
          <a:endParaRPr lang="en-US"/>
        </a:p>
      </dgm:t>
    </dgm:pt>
    <dgm:pt modelId="{0D3CE2FA-A988-48BF-9C0D-EF70441B62B7}" type="sibTrans" cxnId="{0E8A4ADC-C80C-4712-8229-6AB48010CCB2}">
      <dgm:prSet/>
      <dgm:spPr/>
      <dgm:t>
        <a:bodyPr/>
        <a:lstStyle/>
        <a:p>
          <a:endParaRPr lang="en-US"/>
        </a:p>
      </dgm:t>
    </dgm:pt>
    <dgm:pt modelId="{23F276AA-E30D-45D5-A8B9-1BEA216654AC}">
      <dgm:prSet phldrT="[Text]"/>
      <dgm:spPr/>
      <dgm:t>
        <a:bodyPr/>
        <a:lstStyle/>
        <a:p>
          <a:r>
            <a:rPr lang="en-US" dirty="0" err="1"/>
            <a:t>Giffen</a:t>
          </a:r>
          <a:endParaRPr lang="en-US" dirty="0"/>
        </a:p>
      </dgm:t>
    </dgm:pt>
    <dgm:pt modelId="{DDEC3F1F-C664-4862-9F60-06CECE568C3A}" type="parTrans" cxnId="{ED440C70-E9E7-4E5D-ACD3-AAA224F42219}">
      <dgm:prSet/>
      <dgm:spPr/>
      <dgm:t>
        <a:bodyPr/>
        <a:lstStyle/>
        <a:p>
          <a:endParaRPr lang="en-US"/>
        </a:p>
      </dgm:t>
    </dgm:pt>
    <dgm:pt modelId="{2B6EE541-ED07-4614-8435-18D6A20F181C}" type="sibTrans" cxnId="{ED440C70-E9E7-4E5D-ACD3-AAA224F42219}">
      <dgm:prSet/>
      <dgm:spPr/>
      <dgm:t>
        <a:bodyPr/>
        <a:lstStyle/>
        <a:p>
          <a:endParaRPr lang="en-US"/>
        </a:p>
      </dgm:t>
    </dgm:pt>
    <dgm:pt modelId="{3EEF9D54-ED74-49B3-B343-694750AA0AE9}">
      <dgm:prSet phldrT="[Text]"/>
      <dgm:spPr/>
      <dgm:t>
        <a:bodyPr/>
        <a:lstStyle/>
        <a:p>
          <a:r>
            <a:rPr lang="en-US" dirty="0"/>
            <a:t>Veblen</a:t>
          </a:r>
        </a:p>
      </dgm:t>
    </dgm:pt>
    <dgm:pt modelId="{EBD84196-B9FD-49CD-94C1-8CD598F136A5}" type="parTrans" cxnId="{125FD79A-F9EF-463D-820E-91C592D5E035}">
      <dgm:prSet/>
      <dgm:spPr/>
      <dgm:t>
        <a:bodyPr/>
        <a:lstStyle/>
        <a:p>
          <a:endParaRPr lang="en-US"/>
        </a:p>
      </dgm:t>
    </dgm:pt>
    <dgm:pt modelId="{285637DC-BBDE-46BE-A33E-1C5311E838C4}" type="sibTrans" cxnId="{125FD79A-F9EF-463D-820E-91C592D5E035}">
      <dgm:prSet/>
      <dgm:spPr/>
      <dgm:t>
        <a:bodyPr/>
        <a:lstStyle/>
        <a:p>
          <a:endParaRPr lang="en-US"/>
        </a:p>
      </dgm:t>
    </dgm:pt>
    <dgm:pt modelId="{B62AE2D7-9B5A-4617-A7A8-0B28B56CF783}" type="pres">
      <dgm:prSet presAssocID="{E48C8991-593E-408B-927C-E8D6BE9209BD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4FB0C28F-F5A8-4CAC-AD70-B8E5AA60CB6F}" type="pres">
      <dgm:prSet presAssocID="{749ADD4E-771F-4B79-A359-6BBCBA380ECE}" presName="root1" presStyleCnt="0"/>
      <dgm:spPr/>
    </dgm:pt>
    <dgm:pt modelId="{3E53467A-776C-4A2E-8004-A3574C126741}" type="pres">
      <dgm:prSet presAssocID="{749ADD4E-771F-4B79-A359-6BBCBA380ECE}" presName="LevelOneTextNode" presStyleLbl="node0" presStyleIdx="0" presStyleCnt="1">
        <dgm:presLayoutVars>
          <dgm:chPref val="3"/>
        </dgm:presLayoutVars>
      </dgm:prSet>
      <dgm:spPr/>
    </dgm:pt>
    <dgm:pt modelId="{B5C0B037-1415-427F-BAA1-AA719FD0640A}" type="pres">
      <dgm:prSet presAssocID="{749ADD4E-771F-4B79-A359-6BBCBA380ECE}" presName="level2hierChild" presStyleCnt="0"/>
      <dgm:spPr/>
    </dgm:pt>
    <dgm:pt modelId="{5FA61839-73F4-4978-BC52-189AAE78F340}" type="pres">
      <dgm:prSet presAssocID="{DDEC3F1F-C664-4862-9F60-06CECE568C3A}" presName="conn2-1" presStyleLbl="parChTrans1D2" presStyleIdx="0" presStyleCnt="2"/>
      <dgm:spPr/>
    </dgm:pt>
    <dgm:pt modelId="{46C124F7-3792-494E-8841-5884715DA095}" type="pres">
      <dgm:prSet presAssocID="{DDEC3F1F-C664-4862-9F60-06CECE568C3A}" presName="connTx" presStyleLbl="parChTrans1D2" presStyleIdx="0" presStyleCnt="2"/>
      <dgm:spPr/>
    </dgm:pt>
    <dgm:pt modelId="{B7489201-5BE3-4F72-89F1-6A2FF71A7460}" type="pres">
      <dgm:prSet presAssocID="{23F276AA-E30D-45D5-A8B9-1BEA216654AC}" presName="root2" presStyleCnt="0"/>
      <dgm:spPr/>
    </dgm:pt>
    <dgm:pt modelId="{35814A62-D1DA-45F6-BBBB-A4505122174A}" type="pres">
      <dgm:prSet presAssocID="{23F276AA-E30D-45D5-A8B9-1BEA216654AC}" presName="LevelTwoTextNode" presStyleLbl="node2" presStyleIdx="0" presStyleCnt="2">
        <dgm:presLayoutVars>
          <dgm:chPref val="3"/>
        </dgm:presLayoutVars>
      </dgm:prSet>
      <dgm:spPr/>
    </dgm:pt>
    <dgm:pt modelId="{1A23C37F-5C00-44E1-A9B7-A521D20C1AC5}" type="pres">
      <dgm:prSet presAssocID="{23F276AA-E30D-45D5-A8B9-1BEA216654AC}" presName="level3hierChild" presStyleCnt="0"/>
      <dgm:spPr/>
    </dgm:pt>
    <dgm:pt modelId="{76D0E9D1-3A78-4B6E-846D-A24263686CBA}" type="pres">
      <dgm:prSet presAssocID="{EBD84196-B9FD-49CD-94C1-8CD598F136A5}" presName="conn2-1" presStyleLbl="parChTrans1D2" presStyleIdx="1" presStyleCnt="2"/>
      <dgm:spPr/>
    </dgm:pt>
    <dgm:pt modelId="{328C79A4-160D-41DA-A3AF-799ADFAAC984}" type="pres">
      <dgm:prSet presAssocID="{EBD84196-B9FD-49CD-94C1-8CD598F136A5}" presName="connTx" presStyleLbl="parChTrans1D2" presStyleIdx="1" presStyleCnt="2"/>
      <dgm:spPr/>
    </dgm:pt>
    <dgm:pt modelId="{EB131308-838F-4D0F-BBE8-8CE9DB4F81D7}" type="pres">
      <dgm:prSet presAssocID="{3EEF9D54-ED74-49B3-B343-694750AA0AE9}" presName="root2" presStyleCnt="0"/>
      <dgm:spPr/>
    </dgm:pt>
    <dgm:pt modelId="{942B4F7A-54D0-4EEA-B7B1-1F3D1260AE13}" type="pres">
      <dgm:prSet presAssocID="{3EEF9D54-ED74-49B3-B343-694750AA0AE9}" presName="LevelTwoTextNode" presStyleLbl="node2" presStyleIdx="1" presStyleCnt="2">
        <dgm:presLayoutVars>
          <dgm:chPref val="3"/>
        </dgm:presLayoutVars>
      </dgm:prSet>
      <dgm:spPr/>
    </dgm:pt>
    <dgm:pt modelId="{F246144A-7F26-4A25-9CC2-18A571C078C7}" type="pres">
      <dgm:prSet presAssocID="{3EEF9D54-ED74-49B3-B343-694750AA0AE9}" presName="level3hierChild" presStyleCnt="0"/>
      <dgm:spPr/>
    </dgm:pt>
  </dgm:ptLst>
  <dgm:cxnLst>
    <dgm:cxn modelId="{125FD79A-F9EF-463D-820E-91C592D5E035}" srcId="{749ADD4E-771F-4B79-A359-6BBCBA380ECE}" destId="{3EEF9D54-ED74-49B3-B343-694750AA0AE9}" srcOrd="1" destOrd="0" parTransId="{EBD84196-B9FD-49CD-94C1-8CD598F136A5}" sibTransId="{285637DC-BBDE-46BE-A33E-1C5311E838C4}"/>
    <dgm:cxn modelId="{FB6FB342-2C81-4D50-8A93-D8AD556D30CF}" type="presOf" srcId="{23F276AA-E30D-45D5-A8B9-1BEA216654AC}" destId="{35814A62-D1DA-45F6-BBBB-A4505122174A}" srcOrd="0" destOrd="0" presId="urn:microsoft.com/office/officeart/2008/layout/HorizontalMultiLevelHierarchy"/>
    <dgm:cxn modelId="{230E85F8-F788-4728-901C-011F13FB4B5B}" type="presOf" srcId="{3EEF9D54-ED74-49B3-B343-694750AA0AE9}" destId="{942B4F7A-54D0-4EEA-B7B1-1F3D1260AE13}" srcOrd="0" destOrd="0" presId="urn:microsoft.com/office/officeart/2008/layout/HorizontalMultiLevelHierarchy"/>
    <dgm:cxn modelId="{ED440C70-E9E7-4E5D-ACD3-AAA224F42219}" srcId="{749ADD4E-771F-4B79-A359-6BBCBA380ECE}" destId="{23F276AA-E30D-45D5-A8B9-1BEA216654AC}" srcOrd="0" destOrd="0" parTransId="{DDEC3F1F-C664-4862-9F60-06CECE568C3A}" sibTransId="{2B6EE541-ED07-4614-8435-18D6A20F181C}"/>
    <dgm:cxn modelId="{37DA11B6-9184-4180-ADC7-4D9005CF07EB}" type="presOf" srcId="{749ADD4E-771F-4B79-A359-6BBCBA380ECE}" destId="{3E53467A-776C-4A2E-8004-A3574C126741}" srcOrd="0" destOrd="0" presId="urn:microsoft.com/office/officeart/2008/layout/HorizontalMultiLevelHierarchy"/>
    <dgm:cxn modelId="{FA697B48-EC60-4363-B498-FCBD2DC57AF0}" type="presOf" srcId="{E48C8991-593E-408B-927C-E8D6BE9209BD}" destId="{B62AE2D7-9B5A-4617-A7A8-0B28B56CF783}" srcOrd="0" destOrd="0" presId="urn:microsoft.com/office/officeart/2008/layout/HorizontalMultiLevelHierarchy"/>
    <dgm:cxn modelId="{8CEBA0D9-9BA6-4631-9B42-7E23408285EC}" type="presOf" srcId="{DDEC3F1F-C664-4862-9F60-06CECE568C3A}" destId="{5FA61839-73F4-4978-BC52-189AAE78F340}" srcOrd="0" destOrd="0" presId="urn:microsoft.com/office/officeart/2008/layout/HorizontalMultiLevelHierarchy"/>
    <dgm:cxn modelId="{56565A52-2515-4D65-91E3-274C880381B3}" type="presOf" srcId="{EBD84196-B9FD-49CD-94C1-8CD598F136A5}" destId="{76D0E9D1-3A78-4B6E-846D-A24263686CBA}" srcOrd="0" destOrd="0" presId="urn:microsoft.com/office/officeart/2008/layout/HorizontalMultiLevelHierarchy"/>
    <dgm:cxn modelId="{596675D4-5C69-4A03-B226-F10E2D7A824C}" type="presOf" srcId="{DDEC3F1F-C664-4862-9F60-06CECE568C3A}" destId="{46C124F7-3792-494E-8841-5884715DA095}" srcOrd="1" destOrd="0" presId="urn:microsoft.com/office/officeart/2008/layout/HorizontalMultiLevelHierarchy"/>
    <dgm:cxn modelId="{0E8A4ADC-C80C-4712-8229-6AB48010CCB2}" srcId="{E48C8991-593E-408B-927C-E8D6BE9209BD}" destId="{749ADD4E-771F-4B79-A359-6BBCBA380ECE}" srcOrd="0" destOrd="0" parTransId="{186419B7-F99A-45CF-8771-AD6260EE5589}" sibTransId="{0D3CE2FA-A988-48BF-9C0D-EF70441B62B7}"/>
    <dgm:cxn modelId="{70828E9A-9830-4790-8737-EC360D83FB64}" type="presOf" srcId="{EBD84196-B9FD-49CD-94C1-8CD598F136A5}" destId="{328C79A4-160D-41DA-A3AF-799ADFAAC984}" srcOrd="1" destOrd="0" presId="urn:microsoft.com/office/officeart/2008/layout/HorizontalMultiLevelHierarchy"/>
    <dgm:cxn modelId="{EFF4BA58-5405-4ABB-BA80-92B526D28F62}" type="presParOf" srcId="{B62AE2D7-9B5A-4617-A7A8-0B28B56CF783}" destId="{4FB0C28F-F5A8-4CAC-AD70-B8E5AA60CB6F}" srcOrd="0" destOrd="0" presId="urn:microsoft.com/office/officeart/2008/layout/HorizontalMultiLevelHierarchy"/>
    <dgm:cxn modelId="{0B850692-B819-4E43-B6CB-C99FFF897E7E}" type="presParOf" srcId="{4FB0C28F-F5A8-4CAC-AD70-B8E5AA60CB6F}" destId="{3E53467A-776C-4A2E-8004-A3574C126741}" srcOrd="0" destOrd="0" presId="urn:microsoft.com/office/officeart/2008/layout/HorizontalMultiLevelHierarchy"/>
    <dgm:cxn modelId="{7465ACBC-DE89-4344-826A-D91284C7AD60}" type="presParOf" srcId="{4FB0C28F-F5A8-4CAC-AD70-B8E5AA60CB6F}" destId="{B5C0B037-1415-427F-BAA1-AA719FD0640A}" srcOrd="1" destOrd="0" presId="urn:microsoft.com/office/officeart/2008/layout/HorizontalMultiLevelHierarchy"/>
    <dgm:cxn modelId="{9972796A-C23C-472D-ABCB-90E9C75CE6B0}" type="presParOf" srcId="{B5C0B037-1415-427F-BAA1-AA719FD0640A}" destId="{5FA61839-73F4-4978-BC52-189AAE78F340}" srcOrd="0" destOrd="0" presId="urn:microsoft.com/office/officeart/2008/layout/HorizontalMultiLevelHierarchy"/>
    <dgm:cxn modelId="{F1182AF6-D4DC-4033-8C61-335EDD0A0FEB}" type="presParOf" srcId="{5FA61839-73F4-4978-BC52-189AAE78F340}" destId="{46C124F7-3792-494E-8841-5884715DA095}" srcOrd="0" destOrd="0" presId="urn:microsoft.com/office/officeart/2008/layout/HorizontalMultiLevelHierarchy"/>
    <dgm:cxn modelId="{5D762FF3-A683-4E7B-932F-4479D1179A3F}" type="presParOf" srcId="{B5C0B037-1415-427F-BAA1-AA719FD0640A}" destId="{B7489201-5BE3-4F72-89F1-6A2FF71A7460}" srcOrd="1" destOrd="0" presId="urn:microsoft.com/office/officeart/2008/layout/HorizontalMultiLevelHierarchy"/>
    <dgm:cxn modelId="{53AF2819-BA86-4E41-A786-69DD22699DC9}" type="presParOf" srcId="{B7489201-5BE3-4F72-89F1-6A2FF71A7460}" destId="{35814A62-D1DA-45F6-BBBB-A4505122174A}" srcOrd="0" destOrd="0" presId="urn:microsoft.com/office/officeart/2008/layout/HorizontalMultiLevelHierarchy"/>
    <dgm:cxn modelId="{EB9425DD-F01B-44A2-963C-7C977ABD76BD}" type="presParOf" srcId="{B7489201-5BE3-4F72-89F1-6A2FF71A7460}" destId="{1A23C37F-5C00-44E1-A9B7-A521D20C1AC5}" srcOrd="1" destOrd="0" presId="urn:microsoft.com/office/officeart/2008/layout/HorizontalMultiLevelHierarchy"/>
    <dgm:cxn modelId="{924691D3-BD09-4A97-906D-5EE2E807A781}" type="presParOf" srcId="{B5C0B037-1415-427F-BAA1-AA719FD0640A}" destId="{76D0E9D1-3A78-4B6E-846D-A24263686CBA}" srcOrd="2" destOrd="0" presId="urn:microsoft.com/office/officeart/2008/layout/HorizontalMultiLevelHierarchy"/>
    <dgm:cxn modelId="{58B1BD89-EF2D-4665-98C4-99F32C83EE7A}" type="presParOf" srcId="{76D0E9D1-3A78-4B6E-846D-A24263686CBA}" destId="{328C79A4-160D-41DA-A3AF-799ADFAAC984}" srcOrd="0" destOrd="0" presId="urn:microsoft.com/office/officeart/2008/layout/HorizontalMultiLevelHierarchy"/>
    <dgm:cxn modelId="{757A0C98-18E1-434D-9F30-2A1A194F7077}" type="presParOf" srcId="{B5C0B037-1415-427F-BAA1-AA719FD0640A}" destId="{EB131308-838F-4D0F-BBE8-8CE9DB4F81D7}" srcOrd="3" destOrd="0" presId="urn:microsoft.com/office/officeart/2008/layout/HorizontalMultiLevelHierarchy"/>
    <dgm:cxn modelId="{AF35486D-4E0E-4FE1-9C47-CC8070A8C4DA}" type="presParOf" srcId="{EB131308-838F-4D0F-BBE8-8CE9DB4F81D7}" destId="{942B4F7A-54D0-4EEA-B7B1-1F3D1260AE13}" srcOrd="0" destOrd="0" presId="urn:microsoft.com/office/officeart/2008/layout/HorizontalMultiLevelHierarchy"/>
    <dgm:cxn modelId="{B8F0DC97-72A3-4D03-A6A2-E6D222089675}" type="presParOf" srcId="{EB131308-838F-4D0F-BBE8-8CE9DB4F81D7}" destId="{F246144A-7F26-4A25-9CC2-18A571C078C7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C9FCEB0A-C34F-3543-9C0C-9DB5CC62A2D1}" type="doc">
      <dgm:prSet loTypeId="urn:microsoft.com/office/officeart/2005/8/layout/vList4" loCatId="" qsTypeId="urn:microsoft.com/office/officeart/2005/8/quickstyle/3d1" qsCatId="3D" csTypeId="urn:microsoft.com/office/officeart/2005/8/colors/accent5_5" csCatId="accent5" phldr="1"/>
      <dgm:spPr/>
      <dgm:t>
        <a:bodyPr/>
        <a:lstStyle/>
        <a:p>
          <a:endParaRPr lang="en-US"/>
        </a:p>
      </dgm:t>
    </dgm:pt>
    <dgm:pt modelId="{42EDCD68-C111-E344-A3E5-DCEE41D20592}">
      <dgm:prSet phldrT="[Text]"/>
      <dgm:spPr/>
      <dgm:t>
        <a:bodyPr/>
        <a:lstStyle/>
        <a:p>
          <a:r>
            <a:rPr lang="en-US" dirty="0"/>
            <a:t>Status Symbol, conspicuous consumption.</a:t>
          </a:r>
        </a:p>
      </dgm:t>
    </dgm:pt>
    <dgm:pt modelId="{EB7DDCC0-87BA-4543-B960-F162C5ED529C}" type="parTrans" cxnId="{0B98364B-A7AA-1844-850F-C2BB4E0B3AA8}">
      <dgm:prSet/>
      <dgm:spPr/>
      <dgm:t>
        <a:bodyPr/>
        <a:lstStyle/>
        <a:p>
          <a:endParaRPr lang="en-US"/>
        </a:p>
      </dgm:t>
    </dgm:pt>
    <dgm:pt modelId="{FDEFBF06-B71E-DC45-A3E2-2F507EF25A3E}" type="sibTrans" cxnId="{0B98364B-A7AA-1844-850F-C2BB4E0B3AA8}">
      <dgm:prSet/>
      <dgm:spPr/>
      <dgm:t>
        <a:bodyPr/>
        <a:lstStyle/>
        <a:p>
          <a:endParaRPr lang="en-US"/>
        </a:p>
      </dgm:t>
    </dgm:pt>
    <dgm:pt modelId="{9B5CFF96-BC4E-D043-BEB0-586334C97A4D}">
      <dgm:prSet phldrT="[Text]"/>
      <dgm:spPr/>
      <dgm:t>
        <a:bodyPr/>
        <a:lstStyle/>
        <a:p>
          <a:r>
            <a:rPr lang="en-US" dirty="0"/>
            <a:t>Diamond, iPhone, paintings, Change in fashion</a:t>
          </a:r>
        </a:p>
      </dgm:t>
    </dgm:pt>
    <dgm:pt modelId="{04BF1774-F111-CE49-A9B7-28C3A409072B}" type="parTrans" cxnId="{CC9005A5-186C-4247-8E26-D606F95E3AF9}">
      <dgm:prSet/>
      <dgm:spPr/>
      <dgm:t>
        <a:bodyPr/>
        <a:lstStyle/>
        <a:p>
          <a:endParaRPr lang="en-US"/>
        </a:p>
      </dgm:t>
    </dgm:pt>
    <dgm:pt modelId="{E9DCBD83-9972-3F45-B61E-452CE69FAB43}" type="sibTrans" cxnId="{CC9005A5-186C-4247-8E26-D606F95E3AF9}">
      <dgm:prSet/>
      <dgm:spPr/>
      <dgm:t>
        <a:bodyPr/>
        <a:lstStyle/>
        <a:p>
          <a:endParaRPr lang="en-US"/>
        </a:p>
      </dgm:t>
    </dgm:pt>
    <dgm:pt modelId="{940AB264-B57E-0F42-95AC-F99BCC96970A}">
      <dgm:prSet phldrT="[Text]"/>
      <dgm:spPr/>
      <dgm:t>
        <a:bodyPr/>
        <a:lstStyle/>
        <a:p>
          <a:r>
            <a:rPr lang="en-US" dirty="0"/>
            <a:t>Curfew / Emergency /Speculation</a:t>
          </a:r>
        </a:p>
      </dgm:t>
    </dgm:pt>
    <dgm:pt modelId="{176C7560-8378-1348-A6BA-DE65A78FB9D0}" type="parTrans" cxnId="{CFD0BB97-051A-334B-8AB9-4768059DE787}">
      <dgm:prSet/>
      <dgm:spPr/>
      <dgm:t>
        <a:bodyPr/>
        <a:lstStyle/>
        <a:p>
          <a:endParaRPr lang="en-US"/>
        </a:p>
      </dgm:t>
    </dgm:pt>
    <dgm:pt modelId="{D475D1A2-CC16-1248-A5F7-D5D1D877EBAB}" type="sibTrans" cxnId="{CFD0BB97-051A-334B-8AB9-4768059DE787}">
      <dgm:prSet/>
      <dgm:spPr/>
      <dgm:t>
        <a:bodyPr/>
        <a:lstStyle/>
        <a:p>
          <a:endParaRPr lang="en-US"/>
        </a:p>
      </dgm:t>
    </dgm:pt>
    <dgm:pt modelId="{1EF7FE48-76E6-6A40-90AC-67B97E705FC3}">
      <dgm:prSet phldrT="[Text]"/>
      <dgm:spPr/>
      <dgm:t>
        <a:bodyPr/>
        <a:lstStyle/>
        <a:p>
          <a:r>
            <a:rPr lang="en-US" dirty="0"/>
            <a:t>Expecting that price will rise even more.</a:t>
          </a:r>
        </a:p>
      </dgm:t>
    </dgm:pt>
    <dgm:pt modelId="{04396A97-B1B5-3D40-B09B-CA15EDD26212}" type="parTrans" cxnId="{2BF2328A-F787-7542-96C6-E2957AFE68DD}">
      <dgm:prSet/>
      <dgm:spPr/>
      <dgm:t>
        <a:bodyPr/>
        <a:lstStyle/>
        <a:p>
          <a:endParaRPr lang="en-US"/>
        </a:p>
      </dgm:t>
    </dgm:pt>
    <dgm:pt modelId="{16D524AC-5A20-674A-87A3-C7684AD783EC}" type="sibTrans" cxnId="{2BF2328A-F787-7542-96C6-E2957AFE68DD}">
      <dgm:prSet/>
      <dgm:spPr/>
      <dgm:t>
        <a:bodyPr/>
        <a:lstStyle/>
        <a:p>
          <a:endParaRPr lang="en-US"/>
        </a:p>
      </dgm:t>
    </dgm:pt>
    <dgm:pt modelId="{31927853-40C4-0146-8BFE-CB3E6F00A5CE}">
      <dgm:prSet phldrT="[Text]"/>
      <dgm:spPr/>
      <dgm:t>
        <a:bodyPr/>
        <a:lstStyle/>
        <a:p>
          <a:r>
            <a:rPr lang="en-US" dirty="0"/>
            <a:t>Higher price = higher prestige = more demand. </a:t>
          </a:r>
        </a:p>
      </dgm:t>
    </dgm:pt>
    <dgm:pt modelId="{332CF523-F963-7840-80CE-AAC52F43D581}" type="parTrans" cxnId="{E6342C1B-4A39-0941-9D81-D79508F2F20F}">
      <dgm:prSet/>
      <dgm:spPr/>
      <dgm:t>
        <a:bodyPr/>
        <a:lstStyle/>
        <a:p>
          <a:endParaRPr lang="en-US"/>
        </a:p>
      </dgm:t>
    </dgm:pt>
    <dgm:pt modelId="{2A875B24-6B3A-5B49-AF2C-4E6BCCEE23FC}" type="sibTrans" cxnId="{E6342C1B-4A39-0941-9D81-D79508F2F20F}">
      <dgm:prSet/>
      <dgm:spPr/>
      <dgm:t>
        <a:bodyPr/>
        <a:lstStyle/>
        <a:p>
          <a:endParaRPr lang="en-US"/>
        </a:p>
      </dgm:t>
    </dgm:pt>
    <dgm:pt modelId="{74ED8CBF-A4C9-41F9-BA71-256C98899B6A}">
      <dgm:prSet phldrT="[Text]"/>
      <dgm:spPr/>
      <dgm:t>
        <a:bodyPr/>
        <a:lstStyle/>
        <a:p>
          <a:r>
            <a:rPr lang="en-US" dirty="0"/>
            <a:t>Snob Appeal/Veblen goods (</a:t>
          </a:r>
          <a:r>
            <a:rPr lang="en-US" dirty="0" err="1"/>
            <a:t>Thorstein</a:t>
          </a:r>
          <a:r>
            <a:rPr lang="en-US" dirty="0"/>
            <a:t> Veblen-USA)</a:t>
          </a:r>
        </a:p>
      </dgm:t>
    </dgm:pt>
    <dgm:pt modelId="{B69CCE83-0EB2-4460-818A-24C5557AB2DD}" type="parTrans" cxnId="{7DDF9E33-83FF-4F94-B6E0-F46452256ECF}">
      <dgm:prSet/>
      <dgm:spPr/>
      <dgm:t>
        <a:bodyPr/>
        <a:lstStyle/>
        <a:p>
          <a:endParaRPr lang="en-US"/>
        </a:p>
      </dgm:t>
    </dgm:pt>
    <dgm:pt modelId="{C6BC0EE5-A8CD-43B7-A560-BA411BF6BE74}" type="sibTrans" cxnId="{7DDF9E33-83FF-4F94-B6E0-F46452256ECF}">
      <dgm:prSet/>
      <dgm:spPr/>
      <dgm:t>
        <a:bodyPr/>
        <a:lstStyle/>
        <a:p>
          <a:endParaRPr lang="en-US"/>
        </a:p>
      </dgm:t>
    </dgm:pt>
    <dgm:pt modelId="{FF71EAEB-1A10-4549-B075-895C2396CFDE}">
      <dgm:prSet phldrT="[Text]"/>
      <dgm:spPr/>
      <dgm:t>
        <a:bodyPr/>
        <a:lstStyle/>
        <a:p>
          <a:r>
            <a:rPr lang="en-US" dirty="0"/>
            <a:t>thinking expensive item=better quality (iphone5 vs 5s)</a:t>
          </a:r>
        </a:p>
      </dgm:t>
    </dgm:pt>
    <dgm:pt modelId="{0882692F-E213-467A-9122-8BF3EABF17DF}" type="parTrans" cxnId="{B553E123-EFB6-4C8A-B84C-2A07A71E2E1F}">
      <dgm:prSet/>
      <dgm:spPr/>
      <dgm:t>
        <a:bodyPr/>
        <a:lstStyle/>
        <a:p>
          <a:endParaRPr lang="en-US"/>
        </a:p>
      </dgm:t>
    </dgm:pt>
    <dgm:pt modelId="{5EDF45B8-4570-4DD8-8789-3CF6DB1913C5}" type="sibTrans" cxnId="{B553E123-EFB6-4C8A-B84C-2A07A71E2E1F}">
      <dgm:prSet/>
      <dgm:spPr/>
      <dgm:t>
        <a:bodyPr/>
        <a:lstStyle/>
        <a:p>
          <a:endParaRPr lang="en-US"/>
        </a:p>
      </dgm:t>
    </dgm:pt>
    <dgm:pt modelId="{3FB70BD0-3745-5649-912C-D9DA5697EC23}" type="pres">
      <dgm:prSet presAssocID="{C9FCEB0A-C34F-3543-9C0C-9DB5CC62A2D1}" presName="linear" presStyleCnt="0">
        <dgm:presLayoutVars>
          <dgm:dir/>
          <dgm:resizeHandles val="exact"/>
        </dgm:presLayoutVars>
      </dgm:prSet>
      <dgm:spPr/>
    </dgm:pt>
    <dgm:pt modelId="{E85E3617-1627-41BE-91B0-7447B1DED45D}" type="pres">
      <dgm:prSet presAssocID="{74ED8CBF-A4C9-41F9-BA71-256C98899B6A}" presName="comp" presStyleCnt="0"/>
      <dgm:spPr/>
    </dgm:pt>
    <dgm:pt modelId="{76C8FDA5-3890-427B-ABD4-E0ABC8F1E465}" type="pres">
      <dgm:prSet presAssocID="{74ED8CBF-A4C9-41F9-BA71-256C98899B6A}" presName="box" presStyleLbl="node1" presStyleIdx="0" presStyleCnt="2"/>
      <dgm:spPr/>
    </dgm:pt>
    <dgm:pt modelId="{DC19232D-9A89-4C75-A92E-D926EF1E6F18}" type="pres">
      <dgm:prSet presAssocID="{74ED8CBF-A4C9-41F9-BA71-256C98899B6A}" presName="img" presStyleLbl="fgImgPlace1" presStyleIdx="0" presStyleCnt="2" custScaleX="79935" custScaleY="75300" custLinFactNeighborX="3389" custLinFactNeighborY="-16809"/>
      <dgm:spPr>
        <a:blipFill rotWithShape="1">
          <a:blip xmlns:r="http://schemas.openxmlformats.org/officeDocument/2006/relationships" r:embed="rId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</dgm:pt>
    <dgm:pt modelId="{6730E29E-63F1-4BB4-9EA4-77F2CE682FC5}" type="pres">
      <dgm:prSet presAssocID="{74ED8CBF-A4C9-41F9-BA71-256C98899B6A}" presName="text" presStyleLbl="node1" presStyleIdx="0" presStyleCnt="2">
        <dgm:presLayoutVars>
          <dgm:bulletEnabled val="1"/>
        </dgm:presLayoutVars>
      </dgm:prSet>
      <dgm:spPr/>
    </dgm:pt>
    <dgm:pt modelId="{0C05254E-DD83-464E-8707-56D283A9CF93}" type="pres">
      <dgm:prSet presAssocID="{C6BC0EE5-A8CD-43B7-A560-BA411BF6BE74}" presName="spacer" presStyleCnt="0"/>
      <dgm:spPr/>
    </dgm:pt>
    <dgm:pt modelId="{39DD851C-4983-C04C-9136-EEA43DC76D13}" type="pres">
      <dgm:prSet presAssocID="{940AB264-B57E-0F42-95AC-F99BCC96970A}" presName="comp" presStyleCnt="0"/>
      <dgm:spPr/>
    </dgm:pt>
    <dgm:pt modelId="{E3E6495A-0BE0-1246-ADFC-D217E6DEFC1B}" type="pres">
      <dgm:prSet presAssocID="{940AB264-B57E-0F42-95AC-F99BCC96970A}" presName="box" presStyleLbl="node1" presStyleIdx="1" presStyleCnt="2" custScaleY="37571"/>
      <dgm:spPr/>
    </dgm:pt>
    <dgm:pt modelId="{349346BC-82D3-7444-B3E7-5AA68716A90F}" type="pres">
      <dgm:prSet presAssocID="{940AB264-B57E-0F42-95AC-F99BCC96970A}" presName="img" presStyleLbl="fgImgPlace1" presStyleIdx="1" presStyleCnt="2" custScaleX="58643" custScaleY="62186" custLinFactNeighborX="1485"/>
      <dgm:spPr>
        <a:blipFill rotWithShape="1">
          <a:blip xmlns:r="http://schemas.openxmlformats.org/officeDocument/2006/relationships"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</dgm:pt>
    <dgm:pt modelId="{9483D1C5-58D8-3B47-BC5E-D68ACCC2DB13}" type="pres">
      <dgm:prSet presAssocID="{940AB264-B57E-0F42-95AC-F99BCC96970A}" presName="text" presStyleLbl="node1" presStyleIdx="1" presStyleCnt="2">
        <dgm:presLayoutVars>
          <dgm:bulletEnabled val="1"/>
        </dgm:presLayoutVars>
      </dgm:prSet>
      <dgm:spPr/>
    </dgm:pt>
  </dgm:ptLst>
  <dgm:cxnLst>
    <dgm:cxn modelId="{AF51D3DB-2290-4C2B-B619-7F0D76C1B964}" type="presOf" srcId="{9B5CFF96-BC4E-D043-BEB0-586334C97A4D}" destId="{6730E29E-63F1-4BB4-9EA4-77F2CE682FC5}" srcOrd="1" destOrd="2" presId="urn:microsoft.com/office/officeart/2005/8/layout/vList4"/>
    <dgm:cxn modelId="{5852968A-C343-4191-9C8C-A5FD7FBF5985}" type="presOf" srcId="{42EDCD68-C111-E344-A3E5-DCEE41D20592}" destId="{6730E29E-63F1-4BB4-9EA4-77F2CE682FC5}" srcOrd="1" destOrd="1" presId="urn:microsoft.com/office/officeart/2005/8/layout/vList4"/>
    <dgm:cxn modelId="{79C32559-0504-4A55-B0FD-B6EBE5952558}" type="presOf" srcId="{42EDCD68-C111-E344-A3E5-DCEE41D20592}" destId="{76C8FDA5-3890-427B-ABD4-E0ABC8F1E465}" srcOrd="0" destOrd="1" presId="urn:microsoft.com/office/officeart/2005/8/layout/vList4"/>
    <dgm:cxn modelId="{33F6D5FE-069B-C944-92A3-D1BBBA9EF956}" type="presOf" srcId="{C9FCEB0A-C34F-3543-9C0C-9DB5CC62A2D1}" destId="{3FB70BD0-3745-5649-912C-D9DA5697EC23}" srcOrd="0" destOrd="0" presId="urn:microsoft.com/office/officeart/2005/8/layout/vList4"/>
    <dgm:cxn modelId="{66B87C03-7AC8-8E44-9045-F20E93E4EF1F}" type="presOf" srcId="{1EF7FE48-76E6-6A40-90AC-67B97E705FC3}" destId="{9483D1C5-58D8-3B47-BC5E-D68ACCC2DB13}" srcOrd="1" destOrd="1" presId="urn:microsoft.com/office/officeart/2005/8/layout/vList4"/>
    <dgm:cxn modelId="{AF43F51C-7BCC-453F-844D-7EC6E3D74A1F}" type="presOf" srcId="{74ED8CBF-A4C9-41F9-BA71-256C98899B6A}" destId="{6730E29E-63F1-4BB4-9EA4-77F2CE682FC5}" srcOrd="1" destOrd="0" presId="urn:microsoft.com/office/officeart/2005/8/layout/vList4"/>
    <dgm:cxn modelId="{0B98364B-A7AA-1844-850F-C2BB4E0B3AA8}" srcId="{74ED8CBF-A4C9-41F9-BA71-256C98899B6A}" destId="{42EDCD68-C111-E344-A3E5-DCEE41D20592}" srcOrd="0" destOrd="0" parTransId="{EB7DDCC0-87BA-4543-B960-F162C5ED529C}" sibTransId="{FDEFBF06-B71E-DC45-A3E2-2F507EF25A3E}"/>
    <dgm:cxn modelId="{DD4B7338-6529-49DC-8A52-7553A74C3CF6}" type="presOf" srcId="{74ED8CBF-A4C9-41F9-BA71-256C98899B6A}" destId="{76C8FDA5-3890-427B-ABD4-E0ABC8F1E465}" srcOrd="0" destOrd="0" presId="urn:microsoft.com/office/officeart/2005/8/layout/vList4"/>
    <dgm:cxn modelId="{187F8607-2E24-45F2-BDCE-8092D94304F1}" type="presOf" srcId="{FF71EAEB-1A10-4549-B075-895C2396CFDE}" destId="{6730E29E-63F1-4BB4-9EA4-77F2CE682FC5}" srcOrd="1" destOrd="4" presId="urn:microsoft.com/office/officeart/2005/8/layout/vList4"/>
    <dgm:cxn modelId="{CC9005A5-186C-4247-8E26-D606F95E3AF9}" srcId="{74ED8CBF-A4C9-41F9-BA71-256C98899B6A}" destId="{9B5CFF96-BC4E-D043-BEB0-586334C97A4D}" srcOrd="1" destOrd="0" parTransId="{04BF1774-F111-CE49-A9B7-28C3A409072B}" sibTransId="{E9DCBD83-9972-3F45-B61E-452CE69FAB43}"/>
    <dgm:cxn modelId="{6D992F9B-EE31-4FC9-A332-7875DB0BF9F4}" type="presOf" srcId="{9B5CFF96-BC4E-D043-BEB0-586334C97A4D}" destId="{76C8FDA5-3890-427B-ABD4-E0ABC8F1E465}" srcOrd="0" destOrd="2" presId="urn:microsoft.com/office/officeart/2005/8/layout/vList4"/>
    <dgm:cxn modelId="{2BF2328A-F787-7542-96C6-E2957AFE68DD}" srcId="{940AB264-B57E-0F42-95AC-F99BCC96970A}" destId="{1EF7FE48-76E6-6A40-90AC-67B97E705FC3}" srcOrd="0" destOrd="0" parTransId="{04396A97-B1B5-3D40-B09B-CA15EDD26212}" sibTransId="{16D524AC-5A20-674A-87A3-C7684AD783EC}"/>
    <dgm:cxn modelId="{7DDF9E33-83FF-4F94-B6E0-F46452256ECF}" srcId="{C9FCEB0A-C34F-3543-9C0C-9DB5CC62A2D1}" destId="{74ED8CBF-A4C9-41F9-BA71-256C98899B6A}" srcOrd="0" destOrd="0" parTransId="{B69CCE83-0EB2-4460-818A-24C5557AB2DD}" sibTransId="{C6BC0EE5-A8CD-43B7-A560-BA411BF6BE74}"/>
    <dgm:cxn modelId="{B553E123-EFB6-4C8A-B84C-2A07A71E2E1F}" srcId="{74ED8CBF-A4C9-41F9-BA71-256C98899B6A}" destId="{FF71EAEB-1A10-4549-B075-895C2396CFDE}" srcOrd="3" destOrd="0" parTransId="{0882692F-E213-467A-9122-8BF3EABF17DF}" sibTransId="{5EDF45B8-4570-4DD8-8789-3CF6DB1913C5}"/>
    <dgm:cxn modelId="{CFD0BB97-051A-334B-8AB9-4768059DE787}" srcId="{C9FCEB0A-C34F-3543-9C0C-9DB5CC62A2D1}" destId="{940AB264-B57E-0F42-95AC-F99BCC96970A}" srcOrd="1" destOrd="0" parTransId="{176C7560-8378-1348-A6BA-DE65A78FB9D0}" sibTransId="{D475D1A2-CC16-1248-A5F7-D5D1D877EBAB}"/>
    <dgm:cxn modelId="{C14C1B2D-0E0B-DB4D-8AAA-AB339EFE18DC}" type="presOf" srcId="{940AB264-B57E-0F42-95AC-F99BCC96970A}" destId="{9483D1C5-58D8-3B47-BC5E-D68ACCC2DB13}" srcOrd="1" destOrd="0" presId="urn:microsoft.com/office/officeart/2005/8/layout/vList4"/>
    <dgm:cxn modelId="{ED3E660C-1CC9-E141-B329-EC933BD7B010}" type="presOf" srcId="{940AB264-B57E-0F42-95AC-F99BCC96970A}" destId="{E3E6495A-0BE0-1246-ADFC-D217E6DEFC1B}" srcOrd="0" destOrd="0" presId="urn:microsoft.com/office/officeart/2005/8/layout/vList4"/>
    <dgm:cxn modelId="{A7EAE8F6-CF47-4538-AA99-64272CDC668F}" type="presOf" srcId="{31927853-40C4-0146-8BFE-CB3E6F00A5CE}" destId="{6730E29E-63F1-4BB4-9EA4-77F2CE682FC5}" srcOrd="1" destOrd="3" presId="urn:microsoft.com/office/officeart/2005/8/layout/vList4"/>
    <dgm:cxn modelId="{D52A00B6-70E4-4146-91A6-120ACD111EDD}" type="presOf" srcId="{1EF7FE48-76E6-6A40-90AC-67B97E705FC3}" destId="{E3E6495A-0BE0-1246-ADFC-D217E6DEFC1B}" srcOrd="0" destOrd="1" presId="urn:microsoft.com/office/officeart/2005/8/layout/vList4"/>
    <dgm:cxn modelId="{3AEB149A-ADEB-462B-8162-FA64AE36A251}" type="presOf" srcId="{31927853-40C4-0146-8BFE-CB3E6F00A5CE}" destId="{76C8FDA5-3890-427B-ABD4-E0ABC8F1E465}" srcOrd="0" destOrd="3" presId="urn:microsoft.com/office/officeart/2005/8/layout/vList4"/>
    <dgm:cxn modelId="{07CB285C-8DCA-417B-A64A-D7D9D951C849}" type="presOf" srcId="{FF71EAEB-1A10-4549-B075-895C2396CFDE}" destId="{76C8FDA5-3890-427B-ABD4-E0ABC8F1E465}" srcOrd="0" destOrd="4" presId="urn:microsoft.com/office/officeart/2005/8/layout/vList4"/>
    <dgm:cxn modelId="{E6342C1B-4A39-0941-9D81-D79508F2F20F}" srcId="{74ED8CBF-A4C9-41F9-BA71-256C98899B6A}" destId="{31927853-40C4-0146-8BFE-CB3E6F00A5CE}" srcOrd="2" destOrd="0" parTransId="{332CF523-F963-7840-80CE-AAC52F43D581}" sibTransId="{2A875B24-6B3A-5B49-AF2C-4E6BCCEE23FC}"/>
    <dgm:cxn modelId="{4A0A9A75-828D-4D44-B17B-2CC1FC4B95CB}" type="presParOf" srcId="{3FB70BD0-3745-5649-912C-D9DA5697EC23}" destId="{E85E3617-1627-41BE-91B0-7447B1DED45D}" srcOrd="0" destOrd="0" presId="urn:microsoft.com/office/officeart/2005/8/layout/vList4"/>
    <dgm:cxn modelId="{6068B0DF-E819-4761-9833-F470C1576CDA}" type="presParOf" srcId="{E85E3617-1627-41BE-91B0-7447B1DED45D}" destId="{76C8FDA5-3890-427B-ABD4-E0ABC8F1E465}" srcOrd="0" destOrd="0" presId="urn:microsoft.com/office/officeart/2005/8/layout/vList4"/>
    <dgm:cxn modelId="{FDDB79B1-BEE3-409A-A77D-7FCBD6466011}" type="presParOf" srcId="{E85E3617-1627-41BE-91B0-7447B1DED45D}" destId="{DC19232D-9A89-4C75-A92E-D926EF1E6F18}" srcOrd="1" destOrd="0" presId="urn:microsoft.com/office/officeart/2005/8/layout/vList4"/>
    <dgm:cxn modelId="{1D475A65-0911-4BB8-ACF3-261E36664671}" type="presParOf" srcId="{E85E3617-1627-41BE-91B0-7447B1DED45D}" destId="{6730E29E-63F1-4BB4-9EA4-77F2CE682FC5}" srcOrd="2" destOrd="0" presId="urn:microsoft.com/office/officeart/2005/8/layout/vList4"/>
    <dgm:cxn modelId="{2D2235E1-6D08-4D5C-9E48-C93E4560DA8A}" type="presParOf" srcId="{3FB70BD0-3745-5649-912C-D9DA5697EC23}" destId="{0C05254E-DD83-464E-8707-56D283A9CF93}" srcOrd="1" destOrd="0" presId="urn:microsoft.com/office/officeart/2005/8/layout/vList4"/>
    <dgm:cxn modelId="{55BFBF4F-3DD8-DF42-B692-54ADEFA6F4E2}" type="presParOf" srcId="{3FB70BD0-3745-5649-912C-D9DA5697EC23}" destId="{39DD851C-4983-C04C-9136-EEA43DC76D13}" srcOrd="2" destOrd="0" presId="urn:microsoft.com/office/officeart/2005/8/layout/vList4"/>
    <dgm:cxn modelId="{A1796428-1FBD-5940-981B-CA5A0BC85AD8}" type="presParOf" srcId="{39DD851C-4983-C04C-9136-EEA43DC76D13}" destId="{E3E6495A-0BE0-1246-ADFC-D217E6DEFC1B}" srcOrd="0" destOrd="0" presId="urn:microsoft.com/office/officeart/2005/8/layout/vList4"/>
    <dgm:cxn modelId="{6C79C76E-9B14-894E-9D44-23CFBD8DDCE9}" type="presParOf" srcId="{39DD851C-4983-C04C-9136-EEA43DC76D13}" destId="{349346BC-82D3-7444-B3E7-5AA68716A90F}" srcOrd="1" destOrd="0" presId="urn:microsoft.com/office/officeart/2005/8/layout/vList4"/>
    <dgm:cxn modelId="{0DDF0AD9-E849-CC48-A110-1586005C16EB}" type="presParOf" srcId="{39DD851C-4983-C04C-9136-EEA43DC76D13}" destId="{9483D1C5-58D8-3B47-BC5E-D68ACCC2DB13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E48C8991-593E-408B-927C-E8D6BE9209BD}" type="doc">
      <dgm:prSet loTypeId="urn:microsoft.com/office/officeart/2008/layout/HorizontalMultiLevelHierarchy" loCatId="hierarchy" qsTypeId="urn:microsoft.com/office/officeart/2005/8/quickstyle/simple1" qsCatId="simple" csTypeId="urn:microsoft.com/office/officeart/2005/8/colors/accent2_5" csCatId="accent2" phldr="1"/>
      <dgm:spPr/>
      <dgm:t>
        <a:bodyPr/>
        <a:lstStyle/>
        <a:p>
          <a:endParaRPr lang="en-US"/>
        </a:p>
      </dgm:t>
    </dgm:pt>
    <dgm:pt modelId="{749ADD4E-771F-4B79-A359-6BBCBA380ECE}">
      <dgm:prSet phldrT="[Text]"/>
      <dgm:spPr/>
      <dgm:t>
        <a:bodyPr/>
        <a:lstStyle/>
        <a:p>
          <a:r>
            <a:rPr lang="en-US" dirty="0"/>
            <a:t>Exceptional cases</a:t>
          </a:r>
        </a:p>
      </dgm:t>
    </dgm:pt>
    <dgm:pt modelId="{186419B7-F99A-45CF-8771-AD6260EE5589}" type="parTrans" cxnId="{0E8A4ADC-C80C-4712-8229-6AB48010CCB2}">
      <dgm:prSet/>
      <dgm:spPr/>
      <dgm:t>
        <a:bodyPr/>
        <a:lstStyle/>
        <a:p>
          <a:endParaRPr lang="en-US"/>
        </a:p>
      </dgm:t>
    </dgm:pt>
    <dgm:pt modelId="{0D3CE2FA-A988-48BF-9C0D-EF70441B62B7}" type="sibTrans" cxnId="{0E8A4ADC-C80C-4712-8229-6AB48010CCB2}">
      <dgm:prSet/>
      <dgm:spPr/>
      <dgm:t>
        <a:bodyPr/>
        <a:lstStyle/>
        <a:p>
          <a:endParaRPr lang="en-US"/>
        </a:p>
      </dgm:t>
    </dgm:pt>
    <dgm:pt modelId="{23F276AA-E30D-45D5-A8B9-1BEA216654AC}">
      <dgm:prSet phldrT="[Text]"/>
      <dgm:spPr/>
      <dgm:t>
        <a:bodyPr/>
        <a:lstStyle/>
        <a:p>
          <a:r>
            <a:rPr lang="en-US" dirty="0" err="1"/>
            <a:t>Giffen</a:t>
          </a:r>
          <a:endParaRPr lang="en-US" dirty="0"/>
        </a:p>
      </dgm:t>
    </dgm:pt>
    <dgm:pt modelId="{DDEC3F1F-C664-4862-9F60-06CECE568C3A}" type="parTrans" cxnId="{ED440C70-E9E7-4E5D-ACD3-AAA224F42219}">
      <dgm:prSet/>
      <dgm:spPr/>
      <dgm:t>
        <a:bodyPr/>
        <a:lstStyle/>
        <a:p>
          <a:endParaRPr lang="en-US"/>
        </a:p>
      </dgm:t>
    </dgm:pt>
    <dgm:pt modelId="{2B6EE541-ED07-4614-8435-18D6A20F181C}" type="sibTrans" cxnId="{ED440C70-E9E7-4E5D-ACD3-AAA224F42219}">
      <dgm:prSet/>
      <dgm:spPr/>
      <dgm:t>
        <a:bodyPr/>
        <a:lstStyle/>
        <a:p>
          <a:endParaRPr lang="en-US"/>
        </a:p>
      </dgm:t>
    </dgm:pt>
    <dgm:pt modelId="{3EEF9D54-ED74-49B3-B343-694750AA0AE9}">
      <dgm:prSet phldrT="[Text]"/>
      <dgm:spPr/>
      <dgm:t>
        <a:bodyPr/>
        <a:lstStyle/>
        <a:p>
          <a:r>
            <a:rPr lang="en-US" dirty="0"/>
            <a:t>Veblen</a:t>
          </a:r>
        </a:p>
      </dgm:t>
    </dgm:pt>
    <dgm:pt modelId="{EBD84196-B9FD-49CD-94C1-8CD598F136A5}" type="parTrans" cxnId="{125FD79A-F9EF-463D-820E-91C592D5E035}">
      <dgm:prSet/>
      <dgm:spPr/>
      <dgm:t>
        <a:bodyPr/>
        <a:lstStyle/>
        <a:p>
          <a:endParaRPr lang="en-US"/>
        </a:p>
      </dgm:t>
    </dgm:pt>
    <dgm:pt modelId="{285637DC-BBDE-46BE-A33E-1C5311E838C4}" type="sibTrans" cxnId="{125FD79A-F9EF-463D-820E-91C592D5E035}">
      <dgm:prSet/>
      <dgm:spPr/>
      <dgm:t>
        <a:bodyPr/>
        <a:lstStyle/>
        <a:p>
          <a:endParaRPr lang="en-US"/>
        </a:p>
      </dgm:t>
    </dgm:pt>
    <dgm:pt modelId="{B62AE2D7-9B5A-4617-A7A8-0B28B56CF783}" type="pres">
      <dgm:prSet presAssocID="{E48C8991-593E-408B-927C-E8D6BE9209BD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4FB0C28F-F5A8-4CAC-AD70-B8E5AA60CB6F}" type="pres">
      <dgm:prSet presAssocID="{749ADD4E-771F-4B79-A359-6BBCBA380ECE}" presName="root1" presStyleCnt="0"/>
      <dgm:spPr/>
    </dgm:pt>
    <dgm:pt modelId="{3E53467A-776C-4A2E-8004-A3574C126741}" type="pres">
      <dgm:prSet presAssocID="{749ADD4E-771F-4B79-A359-6BBCBA380ECE}" presName="LevelOneTextNode" presStyleLbl="node0" presStyleIdx="0" presStyleCnt="1">
        <dgm:presLayoutVars>
          <dgm:chPref val="3"/>
        </dgm:presLayoutVars>
      </dgm:prSet>
      <dgm:spPr/>
    </dgm:pt>
    <dgm:pt modelId="{B5C0B037-1415-427F-BAA1-AA719FD0640A}" type="pres">
      <dgm:prSet presAssocID="{749ADD4E-771F-4B79-A359-6BBCBA380ECE}" presName="level2hierChild" presStyleCnt="0"/>
      <dgm:spPr/>
    </dgm:pt>
    <dgm:pt modelId="{5FA61839-73F4-4978-BC52-189AAE78F340}" type="pres">
      <dgm:prSet presAssocID="{DDEC3F1F-C664-4862-9F60-06CECE568C3A}" presName="conn2-1" presStyleLbl="parChTrans1D2" presStyleIdx="0" presStyleCnt="2"/>
      <dgm:spPr/>
    </dgm:pt>
    <dgm:pt modelId="{46C124F7-3792-494E-8841-5884715DA095}" type="pres">
      <dgm:prSet presAssocID="{DDEC3F1F-C664-4862-9F60-06CECE568C3A}" presName="connTx" presStyleLbl="parChTrans1D2" presStyleIdx="0" presStyleCnt="2"/>
      <dgm:spPr/>
    </dgm:pt>
    <dgm:pt modelId="{B7489201-5BE3-4F72-89F1-6A2FF71A7460}" type="pres">
      <dgm:prSet presAssocID="{23F276AA-E30D-45D5-A8B9-1BEA216654AC}" presName="root2" presStyleCnt="0"/>
      <dgm:spPr/>
    </dgm:pt>
    <dgm:pt modelId="{35814A62-D1DA-45F6-BBBB-A4505122174A}" type="pres">
      <dgm:prSet presAssocID="{23F276AA-E30D-45D5-A8B9-1BEA216654AC}" presName="LevelTwoTextNode" presStyleLbl="node2" presStyleIdx="0" presStyleCnt="2">
        <dgm:presLayoutVars>
          <dgm:chPref val="3"/>
        </dgm:presLayoutVars>
      </dgm:prSet>
      <dgm:spPr/>
    </dgm:pt>
    <dgm:pt modelId="{1A23C37F-5C00-44E1-A9B7-A521D20C1AC5}" type="pres">
      <dgm:prSet presAssocID="{23F276AA-E30D-45D5-A8B9-1BEA216654AC}" presName="level3hierChild" presStyleCnt="0"/>
      <dgm:spPr/>
    </dgm:pt>
    <dgm:pt modelId="{76D0E9D1-3A78-4B6E-846D-A24263686CBA}" type="pres">
      <dgm:prSet presAssocID="{EBD84196-B9FD-49CD-94C1-8CD598F136A5}" presName="conn2-1" presStyleLbl="parChTrans1D2" presStyleIdx="1" presStyleCnt="2"/>
      <dgm:spPr/>
    </dgm:pt>
    <dgm:pt modelId="{328C79A4-160D-41DA-A3AF-799ADFAAC984}" type="pres">
      <dgm:prSet presAssocID="{EBD84196-B9FD-49CD-94C1-8CD598F136A5}" presName="connTx" presStyleLbl="parChTrans1D2" presStyleIdx="1" presStyleCnt="2"/>
      <dgm:spPr/>
    </dgm:pt>
    <dgm:pt modelId="{EB131308-838F-4D0F-BBE8-8CE9DB4F81D7}" type="pres">
      <dgm:prSet presAssocID="{3EEF9D54-ED74-49B3-B343-694750AA0AE9}" presName="root2" presStyleCnt="0"/>
      <dgm:spPr/>
    </dgm:pt>
    <dgm:pt modelId="{942B4F7A-54D0-4EEA-B7B1-1F3D1260AE13}" type="pres">
      <dgm:prSet presAssocID="{3EEF9D54-ED74-49B3-B343-694750AA0AE9}" presName="LevelTwoTextNode" presStyleLbl="node2" presStyleIdx="1" presStyleCnt="2">
        <dgm:presLayoutVars>
          <dgm:chPref val="3"/>
        </dgm:presLayoutVars>
      </dgm:prSet>
      <dgm:spPr/>
    </dgm:pt>
    <dgm:pt modelId="{F246144A-7F26-4A25-9CC2-18A571C078C7}" type="pres">
      <dgm:prSet presAssocID="{3EEF9D54-ED74-49B3-B343-694750AA0AE9}" presName="level3hierChild" presStyleCnt="0"/>
      <dgm:spPr/>
    </dgm:pt>
  </dgm:ptLst>
  <dgm:cxnLst>
    <dgm:cxn modelId="{125FD79A-F9EF-463D-820E-91C592D5E035}" srcId="{749ADD4E-771F-4B79-A359-6BBCBA380ECE}" destId="{3EEF9D54-ED74-49B3-B343-694750AA0AE9}" srcOrd="1" destOrd="0" parTransId="{EBD84196-B9FD-49CD-94C1-8CD598F136A5}" sibTransId="{285637DC-BBDE-46BE-A33E-1C5311E838C4}"/>
    <dgm:cxn modelId="{FB6FB342-2C81-4D50-8A93-D8AD556D30CF}" type="presOf" srcId="{23F276AA-E30D-45D5-A8B9-1BEA216654AC}" destId="{35814A62-D1DA-45F6-BBBB-A4505122174A}" srcOrd="0" destOrd="0" presId="urn:microsoft.com/office/officeart/2008/layout/HorizontalMultiLevelHierarchy"/>
    <dgm:cxn modelId="{230E85F8-F788-4728-901C-011F13FB4B5B}" type="presOf" srcId="{3EEF9D54-ED74-49B3-B343-694750AA0AE9}" destId="{942B4F7A-54D0-4EEA-B7B1-1F3D1260AE13}" srcOrd="0" destOrd="0" presId="urn:microsoft.com/office/officeart/2008/layout/HorizontalMultiLevelHierarchy"/>
    <dgm:cxn modelId="{ED440C70-E9E7-4E5D-ACD3-AAA224F42219}" srcId="{749ADD4E-771F-4B79-A359-6BBCBA380ECE}" destId="{23F276AA-E30D-45D5-A8B9-1BEA216654AC}" srcOrd="0" destOrd="0" parTransId="{DDEC3F1F-C664-4862-9F60-06CECE568C3A}" sibTransId="{2B6EE541-ED07-4614-8435-18D6A20F181C}"/>
    <dgm:cxn modelId="{37DA11B6-9184-4180-ADC7-4D9005CF07EB}" type="presOf" srcId="{749ADD4E-771F-4B79-A359-6BBCBA380ECE}" destId="{3E53467A-776C-4A2E-8004-A3574C126741}" srcOrd="0" destOrd="0" presId="urn:microsoft.com/office/officeart/2008/layout/HorizontalMultiLevelHierarchy"/>
    <dgm:cxn modelId="{FA697B48-EC60-4363-B498-FCBD2DC57AF0}" type="presOf" srcId="{E48C8991-593E-408B-927C-E8D6BE9209BD}" destId="{B62AE2D7-9B5A-4617-A7A8-0B28B56CF783}" srcOrd="0" destOrd="0" presId="urn:microsoft.com/office/officeart/2008/layout/HorizontalMultiLevelHierarchy"/>
    <dgm:cxn modelId="{8CEBA0D9-9BA6-4631-9B42-7E23408285EC}" type="presOf" srcId="{DDEC3F1F-C664-4862-9F60-06CECE568C3A}" destId="{5FA61839-73F4-4978-BC52-189AAE78F340}" srcOrd="0" destOrd="0" presId="urn:microsoft.com/office/officeart/2008/layout/HorizontalMultiLevelHierarchy"/>
    <dgm:cxn modelId="{56565A52-2515-4D65-91E3-274C880381B3}" type="presOf" srcId="{EBD84196-B9FD-49CD-94C1-8CD598F136A5}" destId="{76D0E9D1-3A78-4B6E-846D-A24263686CBA}" srcOrd="0" destOrd="0" presId="urn:microsoft.com/office/officeart/2008/layout/HorizontalMultiLevelHierarchy"/>
    <dgm:cxn modelId="{596675D4-5C69-4A03-B226-F10E2D7A824C}" type="presOf" srcId="{DDEC3F1F-C664-4862-9F60-06CECE568C3A}" destId="{46C124F7-3792-494E-8841-5884715DA095}" srcOrd="1" destOrd="0" presId="urn:microsoft.com/office/officeart/2008/layout/HorizontalMultiLevelHierarchy"/>
    <dgm:cxn modelId="{0E8A4ADC-C80C-4712-8229-6AB48010CCB2}" srcId="{E48C8991-593E-408B-927C-E8D6BE9209BD}" destId="{749ADD4E-771F-4B79-A359-6BBCBA380ECE}" srcOrd="0" destOrd="0" parTransId="{186419B7-F99A-45CF-8771-AD6260EE5589}" sibTransId="{0D3CE2FA-A988-48BF-9C0D-EF70441B62B7}"/>
    <dgm:cxn modelId="{70828E9A-9830-4790-8737-EC360D83FB64}" type="presOf" srcId="{EBD84196-B9FD-49CD-94C1-8CD598F136A5}" destId="{328C79A4-160D-41DA-A3AF-799ADFAAC984}" srcOrd="1" destOrd="0" presId="urn:microsoft.com/office/officeart/2008/layout/HorizontalMultiLevelHierarchy"/>
    <dgm:cxn modelId="{EFF4BA58-5405-4ABB-BA80-92B526D28F62}" type="presParOf" srcId="{B62AE2D7-9B5A-4617-A7A8-0B28B56CF783}" destId="{4FB0C28F-F5A8-4CAC-AD70-B8E5AA60CB6F}" srcOrd="0" destOrd="0" presId="urn:microsoft.com/office/officeart/2008/layout/HorizontalMultiLevelHierarchy"/>
    <dgm:cxn modelId="{0B850692-B819-4E43-B6CB-C99FFF897E7E}" type="presParOf" srcId="{4FB0C28F-F5A8-4CAC-AD70-B8E5AA60CB6F}" destId="{3E53467A-776C-4A2E-8004-A3574C126741}" srcOrd="0" destOrd="0" presId="urn:microsoft.com/office/officeart/2008/layout/HorizontalMultiLevelHierarchy"/>
    <dgm:cxn modelId="{7465ACBC-DE89-4344-826A-D91284C7AD60}" type="presParOf" srcId="{4FB0C28F-F5A8-4CAC-AD70-B8E5AA60CB6F}" destId="{B5C0B037-1415-427F-BAA1-AA719FD0640A}" srcOrd="1" destOrd="0" presId="urn:microsoft.com/office/officeart/2008/layout/HorizontalMultiLevelHierarchy"/>
    <dgm:cxn modelId="{9972796A-C23C-472D-ABCB-90E9C75CE6B0}" type="presParOf" srcId="{B5C0B037-1415-427F-BAA1-AA719FD0640A}" destId="{5FA61839-73F4-4978-BC52-189AAE78F340}" srcOrd="0" destOrd="0" presId="urn:microsoft.com/office/officeart/2008/layout/HorizontalMultiLevelHierarchy"/>
    <dgm:cxn modelId="{F1182AF6-D4DC-4033-8C61-335EDD0A0FEB}" type="presParOf" srcId="{5FA61839-73F4-4978-BC52-189AAE78F340}" destId="{46C124F7-3792-494E-8841-5884715DA095}" srcOrd="0" destOrd="0" presId="urn:microsoft.com/office/officeart/2008/layout/HorizontalMultiLevelHierarchy"/>
    <dgm:cxn modelId="{5D762FF3-A683-4E7B-932F-4479D1179A3F}" type="presParOf" srcId="{B5C0B037-1415-427F-BAA1-AA719FD0640A}" destId="{B7489201-5BE3-4F72-89F1-6A2FF71A7460}" srcOrd="1" destOrd="0" presId="urn:microsoft.com/office/officeart/2008/layout/HorizontalMultiLevelHierarchy"/>
    <dgm:cxn modelId="{53AF2819-BA86-4E41-A786-69DD22699DC9}" type="presParOf" srcId="{B7489201-5BE3-4F72-89F1-6A2FF71A7460}" destId="{35814A62-D1DA-45F6-BBBB-A4505122174A}" srcOrd="0" destOrd="0" presId="urn:microsoft.com/office/officeart/2008/layout/HorizontalMultiLevelHierarchy"/>
    <dgm:cxn modelId="{EB9425DD-F01B-44A2-963C-7C977ABD76BD}" type="presParOf" srcId="{B7489201-5BE3-4F72-89F1-6A2FF71A7460}" destId="{1A23C37F-5C00-44E1-A9B7-A521D20C1AC5}" srcOrd="1" destOrd="0" presId="urn:microsoft.com/office/officeart/2008/layout/HorizontalMultiLevelHierarchy"/>
    <dgm:cxn modelId="{924691D3-BD09-4A97-906D-5EE2E807A781}" type="presParOf" srcId="{B5C0B037-1415-427F-BAA1-AA719FD0640A}" destId="{76D0E9D1-3A78-4B6E-846D-A24263686CBA}" srcOrd="2" destOrd="0" presId="urn:microsoft.com/office/officeart/2008/layout/HorizontalMultiLevelHierarchy"/>
    <dgm:cxn modelId="{58B1BD89-EF2D-4665-98C4-99F32C83EE7A}" type="presParOf" srcId="{76D0E9D1-3A78-4B6E-846D-A24263686CBA}" destId="{328C79A4-160D-41DA-A3AF-799ADFAAC984}" srcOrd="0" destOrd="0" presId="urn:microsoft.com/office/officeart/2008/layout/HorizontalMultiLevelHierarchy"/>
    <dgm:cxn modelId="{757A0C98-18E1-434D-9F30-2A1A194F7077}" type="presParOf" srcId="{B5C0B037-1415-427F-BAA1-AA719FD0640A}" destId="{EB131308-838F-4D0F-BBE8-8CE9DB4F81D7}" srcOrd="3" destOrd="0" presId="urn:microsoft.com/office/officeart/2008/layout/HorizontalMultiLevelHierarchy"/>
    <dgm:cxn modelId="{AF35486D-4E0E-4FE1-9C47-CC8070A8C4DA}" type="presParOf" srcId="{EB131308-838F-4D0F-BBE8-8CE9DB4F81D7}" destId="{942B4F7A-54D0-4EEA-B7B1-1F3D1260AE13}" srcOrd="0" destOrd="0" presId="urn:microsoft.com/office/officeart/2008/layout/HorizontalMultiLevelHierarchy"/>
    <dgm:cxn modelId="{B8F0DC97-72A3-4D03-A6A2-E6D222089675}" type="presParOf" srcId="{EB131308-838F-4D0F-BBE8-8CE9DB4F81D7}" destId="{F246144A-7F26-4A25-9CC2-18A571C078C7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5CE6A909-B909-4474-9C1D-C7008569EF74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</dgm:pt>
    <dgm:pt modelId="{73146323-95E1-4D00-A062-C6371608BA8E}">
      <dgm:prSet phldrT="[Text]"/>
      <dgm:spPr/>
      <dgm:t>
        <a:bodyPr/>
        <a:lstStyle/>
        <a:p>
          <a:r>
            <a:rPr lang="en-US" dirty="0"/>
            <a:t>Inferior</a:t>
          </a:r>
          <a:br>
            <a:rPr lang="en-US" dirty="0"/>
          </a:br>
          <a:r>
            <a:rPr lang="en-US" dirty="0"/>
            <a:t>Goods</a:t>
          </a:r>
        </a:p>
      </dgm:t>
    </dgm:pt>
    <dgm:pt modelId="{88BEE70F-5343-4149-A019-B9AB35A6D159}" type="parTrans" cxnId="{7EF240B9-540D-434D-92CB-CB3EB1A56475}">
      <dgm:prSet/>
      <dgm:spPr/>
      <dgm:t>
        <a:bodyPr/>
        <a:lstStyle/>
        <a:p>
          <a:endParaRPr lang="en-US"/>
        </a:p>
      </dgm:t>
    </dgm:pt>
    <dgm:pt modelId="{D0AD36E9-14ED-4529-8FEE-EFC41A85D547}" type="sibTrans" cxnId="{7EF240B9-540D-434D-92CB-CB3EB1A56475}">
      <dgm:prSet/>
      <dgm:spPr/>
      <dgm:t>
        <a:bodyPr/>
        <a:lstStyle/>
        <a:p>
          <a:endParaRPr lang="en-US"/>
        </a:p>
      </dgm:t>
    </dgm:pt>
    <dgm:pt modelId="{D47BCBBF-10AE-4BE7-99E0-3014BAFF5570}">
      <dgm:prSet phldrT="[Text]"/>
      <dgm:spPr/>
      <dgm:t>
        <a:bodyPr/>
        <a:lstStyle/>
        <a:p>
          <a:r>
            <a:rPr lang="en-US" dirty="0"/>
            <a:t>Normal</a:t>
          </a:r>
          <a:br>
            <a:rPr lang="en-US" dirty="0"/>
          </a:br>
          <a:r>
            <a:rPr lang="en-US" dirty="0"/>
            <a:t>Goods</a:t>
          </a:r>
        </a:p>
      </dgm:t>
    </dgm:pt>
    <dgm:pt modelId="{BA8F0E87-D889-435B-8726-8E102EB49804}" type="parTrans" cxnId="{1D17B5CF-1120-4969-9CE0-7206D68BB9FE}">
      <dgm:prSet/>
      <dgm:spPr/>
      <dgm:t>
        <a:bodyPr/>
        <a:lstStyle/>
        <a:p>
          <a:endParaRPr lang="en-US"/>
        </a:p>
      </dgm:t>
    </dgm:pt>
    <dgm:pt modelId="{1C1CA690-85BF-44F0-947C-ACD4823D3518}" type="sibTrans" cxnId="{1D17B5CF-1120-4969-9CE0-7206D68BB9FE}">
      <dgm:prSet/>
      <dgm:spPr/>
      <dgm:t>
        <a:bodyPr/>
        <a:lstStyle/>
        <a:p>
          <a:endParaRPr lang="en-US"/>
        </a:p>
      </dgm:t>
    </dgm:pt>
    <dgm:pt modelId="{8D5EB26A-1ADC-4DC0-8470-F7571E03ABEE}" type="pres">
      <dgm:prSet presAssocID="{5CE6A909-B909-4474-9C1D-C7008569EF74}" presName="CompostProcess" presStyleCnt="0">
        <dgm:presLayoutVars>
          <dgm:dir/>
          <dgm:resizeHandles val="exact"/>
        </dgm:presLayoutVars>
      </dgm:prSet>
      <dgm:spPr/>
    </dgm:pt>
    <dgm:pt modelId="{9D13A485-73F0-47CA-AB8E-244D9EDC6761}" type="pres">
      <dgm:prSet presAssocID="{5CE6A909-B909-4474-9C1D-C7008569EF74}" presName="arrow" presStyleLbl="bgShp" presStyleIdx="0" presStyleCnt="1"/>
      <dgm:spPr/>
    </dgm:pt>
    <dgm:pt modelId="{3CD15CD9-5F0B-42F2-BBE6-688674E19315}" type="pres">
      <dgm:prSet presAssocID="{5CE6A909-B909-4474-9C1D-C7008569EF74}" presName="linearProcess" presStyleCnt="0"/>
      <dgm:spPr/>
    </dgm:pt>
    <dgm:pt modelId="{D54B06A2-ACEB-42A6-BA1F-1737E1466C99}" type="pres">
      <dgm:prSet presAssocID="{73146323-95E1-4D00-A062-C6371608BA8E}" presName="textNode" presStyleLbl="node1" presStyleIdx="0" presStyleCnt="2">
        <dgm:presLayoutVars>
          <dgm:bulletEnabled val="1"/>
        </dgm:presLayoutVars>
      </dgm:prSet>
      <dgm:spPr/>
    </dgm:pt>
    <dgm:pt modelId="{A58D5816-EEB0-4CE9-B2C3-C7FDB0E4E002}" type="pres">
      <dgm:prSet presAssocID="{D0AD36E9-14ED-4529-8FEE-EFC41A85D547}" presName="sibTrans" presStyleCnt="0"/>
      <dgm:spPr/>
    </dgm:pt>
    <dgm:pt modelId="{5E2EFB5F-EFDB-4102-8386-DD275B2B71EE}" type="pres">
      <dgm:prSet presAssocID="{D47BCBBF-10AE-4BE7-99E0-3014BAFF5570}" presName="textNode" presStyleLbl="node1" presStyleIdx="1" presStyleCnt="2">
        <dgm:presLayoutVars>
          <dgm:bulletEnabled val="1"/>
        </dgm:presLayoutVars>
      </dgm:prSet>
      <dgm:spPr/>
    </dgm:pt>
  </dgm:ptLst>
  <dgm:cxnLst>
    <dgm:cxn modelId="{7EF240B9-540D-434D-92CB-CB3EB1A56475}" srcId="{5CE6A909-B909-4474-9C1D-C7008569EF74}" destId="{73146323-95E1-4D00-A062-C6371608BA8E}" srcOrd="0" destOrd="0" parTransId="{88BEE70F-5343-4149-A019-B9AB35A6D159}" sibTransId="{D0AD36E9-14ED-4529-8FEE-EFC41A85D547}"/>
    <dgm:cxn modelId="{69CAEDC0-90D0-4AD8-8009-55737E3C120A}" type="presOf" srcId="{5CE6A909-B909-4474-9C1D-C7008569EF74}" destId="{8D5EB26A-1ADC-4DC0-8470-F7571E03ABEE}" srcOrd="0" destOrd="0" presId="urn:microsoft.com/office/officeart/2005/8/layout/hProcess9"/>
    <dgm:cxn modelId="{FE4A0E9C-4584-4502-996E-223712E6B21B}" type="presOf" srcId="{73146323-95E1-4D00-A062-C6371608BA8E}" destId="{D54B06A2-ACEB-42A6-BA1F-1737E1466C99}" srcOrd="0" destOrd="0" presId="urn:microsoft.com/office/officeart/2005/8/layout/hProcess9"/>
    <dgm:cxn modelId="{C80B4519-A458-4C9D-A42B-6B5CC2F6A03F}" type="presOf" srcId="{D47BCBBF-10AE-4BE7-99E0-3014BAFF5570}" destId="{5E2EFB5F-EFDB-4102-8386-DD275B2B71EE}" srcOrd="0" destOrd="0" presId="urn:microsoft.com/office/officeart/2005/8/layout/hProcess9"/>
    <dgm:cxn modelId="{1D17B5CF-1120-4969-9CE0-7206D68BB9FE}" srcId="{5CE6A909-B909-4474-9C1D-C7008569EF74}" destId="{D47BCBBF-10AE-4BE7-99E0-3014BAFF5570}" srcOrd="1" destOrd="0" parTransId="{BA8F0E87-D889-435B-8726-8E102EB49804}" sibTransId="{1C1CA690-85BF-44F0-947C-ACD4823D3518}"/>
    <dgm:cxn modelId="{AEF60A6A-B888-4156-BE4A-FE3676447ECE}" type="presParOf" srcId="{8D5EB26A-1ADC-4DC0-8470-F7571E03ABEE}" destId="{9D13A485-73F0-47CA-AB8E-244D9EDC6761}" srcOrd="0" destOrd="0" presId="urn:microsoft.com/office/officeart/2005/8/layout/hProcess9"/>
    <dgm:cxn modelId="{DE9469E4-3A43-4A52-AB6D-4F7E78A54C9D}" type="presParOf" srcId="{8D5EB26A-1ADC-4DC0-8470-F7571E03ABEE}" destId="{3CD15CD9-5F0B-42F2-BBE6-688674E19315}" srcOrd="1" destOrd="0" presId="urn:microsoft.com/office/officeart/2005/8/layout/hProcess9"/>
    <dgm:cxn modelId="{333CE54F-9CE1-48F8-94F1-FBD2BAB0B179}" type="presParOf" srcId="{3CD15CD9-5F0B-42F2-BBE6-688674E19315}" destId="{D54B06A2-ACEB-42A6-BA1F-1737E1466C99}" srcOrd="0" destOrd="0" presId="urn:microsoft.com/office/officeart/2005/8/layout/hProcess9"/>
    <dgm:cxn modelId="{5BB609A2-BA2E-4B4A-B739-D462FDCE024F}" type="presParOf" srcId="{3CD15CD9-5F0B-42F2-BBE6-688674E19315}" destId="{A58D5816-EEB0-4CE9-B2C3-C7FDB0E4E002}" srcOrd="1" destOrd="0" presId="urn:microsoft.com/office/officeart/2005/8/layout/hProcess9"/>
    <dgm:cxn modelId="{86FA30DE-E53A-4F4F-A5A5-6394D2C487B1}" type="presParOf" srcId="{3CD15CD9-5F0B-42F2-BBE6-688674E19315}" destId="{5E2EFB5F-EFDB-4102-8386-DD275B2B71EE}" srcOrd="2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15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762C65A2-5BC9-4011-B244-A56C7CBDB4A8}" type="doc">
      <dgm:prSet loTypeId="urn:microsoft.com/office/officeart/2005/8/layout/arrow4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0CEFE6D-E69A-480D-BF26-30C2F7D60BAF}">
      <dgm:prSet phldrT="[Text]"/>
      <dgm:spPr>
        <a:solidFill>
          <a:schemeClr val="accent4"/>
        </a:solidFill>
      </dgm:spPr>
      <dgm:t>
        <a:bodyPr/>
        <a:lstStyle/>
        <a:p>
          <a:pPr algn="ctr"/>
          <a:r>
            <a:rPr lang="en-US" dirty="0"/>
            <a:t>Income</a:t>
          </a:r>
          <a:br>
            <a:rPr lang="en-US" dirty="0"/>
          </a:br>
          <a:r>
            <a:rPr lang="en-US" dirty="0"/>
            <a:t>Salary</a:t>
          </a:r>
        </a:p>
      </dgm:t>
    </dgm:pt>
    <dgm:pt modelId="{082A268F-39EC-4C7F-942C-B7EFE9C157A4}" type="parTrans" cxnId="{B7A80791-E263-4B83-B407-9549095EDC32}">
      <dgm:prSet/>
      <dgm:spPr/>
      <dgm:t>
        <a:bodyPr/>
        <a:lstStyle/>
        <a:p>
          <a:endParaRPr lang="en-US"/>
        </a:p>
      </dgm:t>
    </dgm:pt>
    <dgm:pt modelId="{74F521AB-DEDE-4E5D-A7F7-24FB1EBD664F}" type="sibTrans" cxnId="{B7A80791-E263-4B83-B407-9549095EDC32}">
      <dgm:prSet/>
      <dgm:spPr/>
      <dgm:t>
        <a:bodyPr/>
        <a:lstStyle/>
        <a:p>
          <a:endParaRPr lang="en-US"/>
        </a:p>
      </dgm:t>
    </dgm:pt>
    <dgm:pt modelId="{B67A1E41-8256-49C5-984F-1AD080A05236}">
      <dgm:prSet phldrT="[Text]"/>
      <dgm:spPr/>
      <dgm:t>
        <a:bodyPr/>
        <a:lstStyle/>
        <a:p>
          <a:r>
            <a:rPr lang="hi-IN" dirty="0"/>
            <a:t>Demand</a:t>
          </a:r>
          <a:endParaRPr lang="en-US" dirty="0"/>
        </a:p>
      </dgm:t>
    </dgm:pt>
    <dgm:pt modelId="{8BF010D1-141A-4599-9A11-CC552371DEEE}" type="parTrans" cxnId="{59D09BBD-51DC-4250-89B0-E76F95BCB943}">
      <dgm:prSet/>
      <dgm:spPr/>
      <dgm:t>
        <a:bodyPr/>
        <a:lstStyle/>
        <a:p>
          <a:endParaRPr lang="en-US"/>
        </a:p>
      </dgm:t>
    </dgm:pt>
    <dgm:pt modelId="{3FE0AF7D-4B11-4E53-9D36-9D66A25B99AC}" type="sibTrans" cxnId="{59D09BBD-51DC-4250-89B0-E76F95BCB943}">
      <dgm:prSet/>
      <dgm:spPr/>
      <dgm:t>
        <a:bodyPr/>
        <a:lstStyle/>
        <a:p>
          <a:endParaRPr lang="en-US"/>
        </a:p>
      </dgm:t>
    </dgm:pt>
    <dgm:pt modelId="{622DFF2A-2E0A-404E-AF4F-E19F12F4790C}" type="pres">
      <dgm:prSet presAssocID="{762C65A2-5BC9-4011-B244-A56C7CBDB4A8}" presName="compositeShape" presStyleCnt="0">
        <dgm:presLayoutVars>
          <dgm:chMax val="2"/>
          <dgm:dir/>
          <dgm:resizeHandles val="exact"/>
        </dgm:presLayoutVars>
      </dgm:prSet>
      <dgm:spPr/>
    </dgm:pt>
    <dgm:pt modelId="{0C76E6F1-6AB9-4D5D-9D6A-90DAB63B12FF}" type="pres">
      <dgm:prSet presAssocID="{D0CEFE6D-E69A-480D-BF26-30C2F7D60BAF}" presName="upArrow" presStyleLbl="node1" presStyleIdx="0" presStyleCnt="2"/>
      <dgm:spPr/>
    </dgm:pt>
    <dgm:pt modelId="{A4613110-27B1-4738-8B36-5F5B85F98BDF}" type="pres">
      <dgm:prSet presAssocID="{D0CEFE6D-E69A-480D-BF26-30C2F7D60BAF}" presName="upArrowText" presStyleLbl="revTx" presStyleIdx="0" presStyleCnt="2" custScaleY="41918">
        <dgm:presLayoutVars>
          <dgm:chMax val="0"/>
          <dgm:bulletEnabled val="1"/>
        </dgm:presLayoutVars>
      </dgm:prSet>
      <dgm:spPr/>
    </dgm:pt>
    <dgm:pt modelId="{6A6FE014-40C9-4D82-A068-67531812B684}" type="pres">
      <dgm:prSet presAssocID="{B67A1E41-8256-49C5-984F-1AD080A05236}" presName="downArrow" presStyleLbl="node1" presStyleIdx="1" presStyleCnt="2"/>
      <dgm:spPr>
        <a:prstGeom prst="upArrow">
          <a:avLst/>
        </a:prstGeom>
        <a:solidFill>
          <a:schemeClr val="accent4"/>
        </a:solidFill>
      </dgm:spPr>
    </dgm:pt>
    <dgm:pt modelId="{F12C48A2-A315-4FEE-AF89-4B7425128033}" type="pres">
      <dgm:prSet presAssocID="{B67A1E41-8256-49C5-984F-1AD080A05236}" presName="downArrowText" presStyleLbl="revTx" presStyleIdx="1" presStyleCnt="2">
        <dgm:presLayoutVars>
          <dgm:chMax val="0"/>
          <dgm:bulletEnabled val="1"/>
        </dgm:presLayoutVars>
      </dgm:prSet>
      <dgm:spPr/>
    </dgm:pt>
  </dgm:ptLst>
  <dgm:cxnLst>
    <dgm:cxn modelId="{A3360E2D-FE15-4C31-A716-69865BF19A28}" type="presOf" srcId="{D0CEFE6D-E69A-480D-BF26-30C2F7D60BAF}" destId="{A4613110-27B1-4738-8B36-5F5B85F98BDF}" srcOrd="0" destOrd="0" presId="urn:microsoft.com/office/officeart/2005/8/layout/arrow4"/>
    <dgm:cxn modelId="{8E4A448E-C67A-4B50-9DF0-6B37CC03BD8A}" type="presOf" srcId="{762C65A2-5BC9-4011-B244-A56C7CBDB4A8}" destId="{622DFF2A-2E0A-404E-AF4F-E19F12F4790C}" srcOrd="0" destOrd="0" presId="urn:microsoft.com/office/officeart/2005/8/layout/arrow4"/>
    <dgm:cxn modelId="{59D09BBD-51DC-4250-89B0-E76F95BCB943}" srcId="{762C65A2-5BC9-4011-B244-A56C7CBDB4A8}" destId="{B67A1E41-8256-49C5-984F-1AD080A05236}" srcOrd="1" destOrd="0" parTransId="{8BF010D1-141A-4599-9A11-CC552371DEEE}" sibTransId="{3FE0AF7D-4B11-4E53-9D36-9D66A25B99AC}"/>
    <dgm:cxn modelId="{B7A80791-E263-4B83-B407-9549095EDC32}" srcId="{762C65A2-5BC9-4011-B244-A56C7CBDB4A8}" destId="{D0CEFE6D-E69A-480D-BF26-30C2F7D60BAF}" srcOrd="0" destOrd="0" parTransId="{082A268F-39EC-4C7F-942C-B7EFE9C157A4}" sibTransId="{74F521AB-DEDE-4E5D-A7F7-24FB1EBD664F}"/>
    <dgm:cxn modelId="{9367356A-0169-4EC1-9714-BCDB13FED023}" type="presOf" srcId="{B67A1E41-8256-49C5-984F-1AD080A05236}" destId="{F12C48A2-A315-4FEE-AF89-4B7425128033}" srcOrd="0" destOrd="0" presId="urn:microsoft.com/office/officeart/2005/8/layout/arrow4"/>
    <dgm:cxn modelId="{75304482-8998-433E-BD79-04499FDAD9C1}" type="presParOf" srcId="{622DFF2A-2E0A-404E-AF4F-E19F12F4790C}" destId="{0C76E6F1-6AB9-4D5D-9D6A-90DAB63B12FF}" srcOrd="0" destOrd="0" presId="urn:microsoft.com/office/officeart/2005/8/layout/arrow4"/>
    <dgm:cxn modelId="{30868A39-1C90-490E-8CF4-EB0A101638B7}" type="presParOf" srcId="{622DFF2A-2E0A-404E-AF4F-E19F12F4790C}" destId="{A4613110-27B1-4738-8B36-5F5B85F98BDF}" srcOrd="1" destOrd="0" presId="urn:microsoft.com/office/officeart/2005/8/layout/arrow4"/>
    <dgm:cxn modelId="{C7DA1F6D-0A42-470F-B54B-92AB46A81AF0}" type="presParOf" srcId="{622DFF2A-2E0A-404E-AF4F-E19F12F4790C}" destId="{6A6FE014-40C9-4D82-A068-67531812B684}" srcOrd="2" destOrd="0" presId="urn:microsoft.com/office/officeart/2005/8/layout/arrow4"/>
    <dgm:cxn modelId="{6304AD3C-C713-4E4A-9C69-846406CFA48C}" type="presParOf" srcId="{622DFF2A-2E0A-404E-AF4F-E19F12F4790C}" destId="{F12C48A2-A315-4FEE-AF89-4B7425128033}" srcOrd="3" destOrd="0" presId="urn:microsoft.com/office/officeart/2005/8/layout/arrow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E1F23ACB-C297-4124-9FD2-DA8882010FC6}" type="doc">
      <dgm:prSet loTypeId="urn:microsoft.com/office/officeart/2005/8/layout/arrow1" loCatId="relationship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D4CA6B16-61E9-4661-8759-3CC8FE0B61D6}">
      <dgm:prSet phldrT="[Text]"/>
      <dgm:spPr/>
      <dgm:t>
        <a:bodyPr/>
        <a:lstStyle/>
        <a:p>
          <a:r>
            <a:rPr lang="en-US" dirty="0"/>
            <a:t>Inelastic</a:t>
          </a:r>
        </a:p>
      </dgm:t>
    </dgm:pt>
    <dgm:pt modelId="{076386D1-8438-4F34-A457-F1ACA5912D48}" type="parTrans" cxnId="{D093A48E-825C-417D-849D-C2DBC42FA266}">
      <dgm:prSet/>
      <dgm:spPr/>
      <dgm:t>
        <a:bodyPr/>
        <a:lstStyle/>
        <a:p>
          <a:endParaRPr lang="en-US"/>
        </a:p>
      </dgm:t>
    </dgm:pt>
    <dgm:pt modelId="{70C0D0D1-B8BA-484D-B2CB-26A62B07D074}" type="sibTrans" cxnId="{D093A48E-825C-417D-849D-C2DBC42FA266}">
      <dgm:prSet/>
      <dgm:spPr/>
      <dgm:t>
        <a:bodyPr/>
        <a:lstStyle/>
        <a:p>
          <a:endParaRPr lang="en-US"/>
        </a:p>
      </dgm:t>
    </dgm:pt>
    <dgm:pt modelId="{9C89D8CD-04D3-4B27-939B-2027723FEDEB}">
      <dgm:prSet phldrT="[Text]"/>
      <dgm:spPr/>
      <dgm:t>
        <a:bodyPr/>
        <a:lstStyle/>
        <a:p>
          <a:r>
            <a:rPr lang="en-US" dirty="0"/>
            <a:t>Elastic</a:t>
          </a:r>
        </a:p>
      </dgm:t>
    </dgm:pt>
    <dgm:pt modelId="{A9F7E527-5416-499F-9765-4CD855F7190D}" type="parTrans" cxnId="{2DBD8F77-7E54-413F-A049-BFAD01A7E830}">
      <dgm:prSet/>
      <dgm:spPr/>
      <dgm:t>
        <a:bodyPr/>
        <a:lstStyle/>
        <a:p>
          <a:endParaRPr lang="en-US"/>
        </a:p>
      </dgm:t>
    </dgm:pt>
    <dgm:pt modelId="{0B98A3D5-E3A8-42BE-B4C6-0A168A920C0D}" type="sibTrans" cxnId="{2DBD8F77-7E54-413F-A049-BFAD01A7E830}">
      <dgm:prSet/>
      <dgm:spPr/>
      <dgm:t>
        <a:bodyPr/>
        <a:lstStyle/>
        <a:p>
          <a:endParaRPr lang="en-US"/>
        </a:p>
      </dgm:t>
    </dgm:pt>
    <dgm:pt modelId="{F3E8E6A4-5962-45B8-9CB1-579127478602}" type="pres">
      <dgm:prSet presAssocID="{E1F23ACB-C297-4124-9FD2-DA8882010FC6}" presName="cycle" presStyleCnt="0">
        <dgm:presLayoutVars>
          <dgm:dir/>
          <dgm:resizeHandles val="exact"/>
        </dgm:presLayoutVars>
      </dgm:prSet>
      <dgm:spPr/>
    </dgm:pt>
    <dgm:pt modelId="{1D01CECF-7359-4118-8B31-B7E4245D2320}" type="pres">
      <dgm:prSet presAssocID="{D4CA6B16-61E9-4661-8759-3CC8FE0B61D6}" presName="arrow" presStyleLbl="node1" presStyleIdx="0" presStyleCnt="2">
        <dgm:presLayoutVars>
          <dgm:bulletEnabled val="1"/>
        </dgm:presLayoutVars>
      </dgm:prSet>
      <dgm:spPr/>
    </dgm:pt>
    <dgm:pt modelId="{25668F2B-0D55-4597-B04D-E2813F0F6799}" type="pres">
      <dgm:prSet presAssocID="{9C89D8CD-04D3-4B27-939B-2027723FEDEB}" presName="arrow" presStyleLbl="node1" presStyleIdx="1" presStyleCnt="2">
        <dgm:presLayoutVars>
          <dgm:bulletEnabled val="1"/>
        </dgm:presLayoutVars>
      </dgm:prSet>
      <dgm:spPr/>
    </dgm:pt>
  </dgm:ptLst>
  <dgm:cxnLst>
    <dgm:cxn modelId="{E063BC73-63F6-445C-B07E-3043065A16A2}" type="presOf" srcId="{D4CA6B16-61E9-4661-8759-3CC8FE0B61D6}" destId="{1D01CECF-7359-4118-8B31-B7E4245D2320}" srcOrd="0" destOrd="0" presId="urn:microsoft.com/office/officeart/2005/8/layout/arrow1"/>
    <dgm:cxn modelId="{2DBD8F77-7E54-413F-A049-BFAD01A7E830}" srcId="{E1F23ACB-C297-4124-9FD2-DA8882010FC6}" destId="{9C89D8CD-04D3-4B27-939B-2027723FEDEB}" srcOrd="1" destOrd="0" parTransId="{A9F7E527-5416-499F-9765-4CD855F7190D}" sibTransId="{0B98A3D5-E3A8-42BE-B4C6-0A168A920C0D}"/>
    <dgm:cxn modelId="{8058C295-EC69-4AEC-8B60-FA9311B8F579}" type="presOf" srcId="{9C89D8CD-04D3-4B27-939B-2027723FEDEB}" destId="{25668F2B-0D55-4597-B04D-E2813F0F6799}" srcOrd="0" destOrd="0" presId="urn:microsoft.com/office/officeart/2005/8/layout/arrow1"/>
    <dgm:cxn modelId="{6BC4C7D6-FF11-4C71-9425-303D44CFC5F7}" type="presOf" srcId="{E1F23ACB-C297-4124-9FD2-DA8882010FC6}" destId="{F3E8E6A4-5962-45B8-9CB1-579127478602}" srcOrd="0" destOrd="0" presId="urn:microsoft.com/office/officeart/2005/8/layout/arrow1"/>
    <dgm:cxn modelId="{D093A48E-825C-417D-849D-C2DBC42FA266}" srcId="{E1F23ACB-C297-4124-9FD2-DA8882010FC6}" destId="{D4CA6B16-61E9-4661-8759-3CC8FE0B61D6}" srcOrd="0" destOrd="0" parTransId="{076386D1-8438-4F34-A457-F1ACA5912D48}" sibTransId="{70C0D0D1-B8BA-484D-B2CB-26A62B07D074}"/>
    <dgm:cxn modelId="{51FFA589-FA13-4180-AE0A-192A3B0B41E9}" type="presParOf" srcId="{F3E8E6A4-5962-45B8-9CB1-579127478602}" destId="{1D01CECF-7359-4118-8B31-B7E4245D2320}" srcOrd="0" destOrd="0" presId="urn:microsoft.com/office/officeart/2005/8/layout/arrow1"/>
    <dgm:cxn modelId="{B46FEDAA-EF1C-4ABC-83CA-A933EC6329CF}" type="presParOf" srcId="{F3E8E6A4-5962-45B8-9CB1-579127478602}" destId="{25668F2B-0D55-4597-B04D-E2813F0F6799}" srcOrd="1" destOrd="0" presId="urn:microsoft.com/office/officeart/2005/8/layout/arrow1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26.xml><?xml version="1.0" encoding="utf-8"?>
<dgm:dataModel xmlns:dgm="http://schemas.openxmlformats.org/drawingml/2006/diagram" xmlns:a="http://schemas.openxmlformats.org/drawingml/2006/main">
  <dgm:ptLst>
    <dgm:pt modelId="{9899378C-F0D9-4574-B1B8-E6E8805E28DA}" type="doc">
      <dgm:prSet loTypeId="urn:microsoft.com/office/officeart/2005/8/layout/vList4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2E83572-7010-4732-A6FF-56CE3AB0C98D}">
      <dgm:prSet phldrT="[Text]"/>
      <dgm:spPr/>
      <dgm:t>
        <a:bodyPr/>
        <a:lstStyle/>
        <a:p>
          <a:r>
            <a:rPr lang="en-US" dirty="0"/>
            <a:t>Normal goods:  Elastic</a:t>
          </a:r>
        </a:p>
      </dgm:t>
    </dgm:pt>
    <dgm:pt modelId="{0FE1074F-9336-47ED-BA02-10C64CE0F233}" type="parTrans" cxnId="{77B10535-7B1D-4121-8916-19EDBA2F9ADB}">
      <dgm:prSet/>
      <dgm:spPr/>
      <dgm:t>
        <a:bodyPr/>
        <a:lstStyle/>
        <a:p>
          <a:endParaRPr lang="en-US"/>
        </a:p>
      </dgm:t>
    </dgm:pt>
    <dgm:pt modelId="{5956FF5C-013E-4F8D-B536-99617BBCD21E}" type="sibTrans" cxnId="{77B10535-7B1D-4121-8916-19EDBA2F9ADB}">
      <dgm:prSet/>
      <dgm:spPr/>
      <dgm:t>
        <a:bodyPr/>
        <a:lstStyle/>
        <a:p>
          <a:endParaRPr lang="en-US"/>
        </a:p>
      </dgm:t>
    </dgm:pt>
    <dgm:pt modelId="{1B9C8B3B-E19F-4019-B8E7-18B936D6F311}">
      <dgm:prSet phldrT="[Text]"/>
      <dgm:spPr/>
      <dgm:t>
        <a:bodyPr/>
        <a:lstStyle/>
        <a:p>
          <a:r>
            <a:rPr lang="en-US" dirty="0"/>
            <a:t>Normal Goods: Unitary Elastic</a:t>
          </a:r>
        </a:p>
      </dgm:t>
    </dgm:pt>
    <dgm:pt modelId="{5EC6245F-C323-4128-9777-DA661F570B6F}" type="parTrans" cxnId="{E33E94F7-9177-4D54-88BF-9FC17166FF82}">
      <dgm:prSet/>
      <dgm:spPr/>
      <dgm:t>
        <a:bodyPr/>
        <a:lstStyle/>
        <a:p>
          <a:endParaRPr lang="en-US"/>
        </a:p>
      </dgm:t>
    </dgm:pt>
    <dgm:pt modelId="{696FCA97-374C-46BA-BBE5-3EBC02400BF1}" type="sibTrans" cxnId="{E33E94F7-9177-4D54-88BF-9FC17166FF82}">
      <dgm:prSet/>
      <dgm:spPr/>
      <dgm:t>
        <a:bodyPr/>
        <a:lstStyle/>
        <a:p>
          <a:endParaRPr lang="en-US"/>
        </a:p>
      </dgm:t>
    </dgm:pt>
    <dgm:pt modelId="{31E9501D-F6AA-4FBA-AF3A-71BCB53496BD}">
      <dgm:prSet phldrT="[Text]"/>
      <dgm:spPr/>
      <dgm:t>
        <a:bodyPr/>
        <a:lstStyle/>
        <a:p>
          <a:r>
            <a:rPr lang="en-US" dirty="0"/>
            <a:t>Normal Goods</a:t>
          </a:r>
        </a:p>
      </dgm:t>
    </dgm:pt>
    <dgm:pt modelId="{8958E257-9472-426E-8CFE-4B13C097319B}" type="parTrans" cxnId="{9D755D2A-4998-46E1-9C27-EE3160482AD5}">
      <dgm:prSet/>
      <dgm:spPr/>
      <dgm:t>
        <a:bodyPr/>
        <a:lstStyle/>
        <a:p>
          <a:endParaRPr lang="en-US"/>
        </a:p>
      </dgm:t>
    </dgm:pt>
    <dgm:pt modelId="{5AED6B99-A88E-4313-8E03-2ED4E1AD0A58}" type="sibTrans" cxnId="{9D755D2A-4998-46E1-9C27-EE3160482AD5}">
      <dgm:prSet/>
      <dgm:spPr/>
      <dgm:t>
        <a:bodyPr/>
        <a:lstStyle/>
        <a:p>
          <a:endParaRPr lang="en-US"/>
        </a:p>
      </dgm:t>
    </dgm:pt>
    <dgm:pt modelId="{35BEE2B1-629C-4043-805F-8251BD075872}">
      <dgm:prSet phldrT="[Text]"/>
      <dgm:spPr/>
      <dgm:t>
        <a:bodyPr/>
        <a:lstStyle/>
        <a:p>
          <a:r>
            <a:rPr lang="en-US" dirty="0"/>
            <a:t>10% salary rise=&gt; 10% demand rise</a:t>
          </a:r>
        </a:p>
      </dgm:t>
    </dgm:pt>
    <dgm:pt modelId="{E1EA9214-64EF-44A1-8BE3-C73BF34D26C3}" type="parTrans" cxnId="{0F4A3CB9-AFAE-4479-8214-B665D309835F}">
      <dgm:prSet/>
      <dgm:spPr/>
      <dgm:t>
        <a:bodyPr/>
        <a:lstStyle/>
        <a:p>
          <a:endParaRPr lang="en-US"/>
        </a:p>
      </dgm:t>
    </dgm:pt>
    <dgm:pt modelId="{86BCDADE-CCD1-4AE7-A258-F320B5A3E40F}" type="sibTrans" cxnId="{0F4A3CB9-AFAE-4479-8214-B665D309835F}">
      <dgm:prSet/>
      <dgm:spPr/>
      <dgm:t>
        <a:bodyPr/>
        <a:lstStyle/>
        <a:p>
          <a:endParaRPr lang="en-US"/>
        </a:p>
      </dgm:t>
    </dgm:pt>
    <dgm:pt modelId="{D71651C2-7406-40FA-8B16-10CE47D6A44B}">
      <dgm:prSet phldrT="[Text]"/>
      <dgm:spPr/>
      <dgm:t>
        <a:bodyPr/>
        <a:lstStyle/>
        <a:p>
          <a:r>
            <a:rPr lang="en-US" dirty="0"/>
            <a:t>10% salary rise =&gt; More than 10% demand rise (luxury, comfort goods)</a:t>
          </a:r>
        </a:p>
      </dgm:t>
    </dgm:pt>
    <dgm:pt modelId="{64643CE1-955B-453D-B1E0-2171BBDAA3C7}" type="parTrans" cxnId="{8C0D39D6-F1FB-4B36-8F8E-475243BD1D2D}">
      <dgm:prSet/>
      <dgm:spPr/>
      <dgm:t>
        <a:bodyPr/>
        <a:lstStyle/>
        <a:p>
          <a:endParaRPr lang="en-US"/>
        </a:p>
      </dgm:t>
    </dgm:pt>
    <dgm:pt modelId="{02EFC326-037C-404C-BF4A-9140A7393D52}" type="sibTrans" cxnId="{8C0D39D6-F1FB-4B36-8F8E-475243BD1D2D}">
      <dgm:prSet/>
      <dgm:spPr/>
      <dgm:t>
        <a:bodyPr/>
        <a:lstStyle/>
        <a:p>
          <a:endParaRPr lang="en-US"/>
        </a:p>
      </dgm:t>
    </dgm:pt>
    <dgm:pt modelId="{7CDEB669-896F-4066-9930-553FDFFD5E67}">
      <dgm:prSet phldrT="[Text]"/>
      <dgm:spPr/>
      <dgm:t>
        <a:bodyPr/>
        <a:lstStyle/>
        <a:p>
          <a:r>
            <a:rPr lang="en-US" dirty="0"/>
            <a:t>Inelastic:  &lt;10% (daily necessities like soap, toothpaste)</a:t>
          </a:r>
        </a:p>
      </dgm:t>
    </dgm:pt>
    <dgm:pt modelId="{C1A7D9A8-2B06-45D1-9480-7BEC9F455E33}" type="parTrans" cxnId="{D3EC7C6E-9DA0-4616-B92C-3ADD7BD7490F}">
      <dgm:prSet/>
      <dgm:spPr/>
      <dgm:t>
        <a:bodyPr/>
        <a:lstStyle/>
        <a:p>
          <a:endParaRPr lang="en-US"/>
        </a:p>
      </dgm:t>
    </dgm:pt>
    <dgm:pt modelId="{514023E8-AD15-46DE-A7A9-40A5367BB670}" type="sibTrans" cxnId="{D3EC7C6E-9DA0-4616-B92C-3ADD7BD7490F}">
      <dgm:prSet/>
      <dgm:spPr/>
      <dgm:t>
        <a:bodyPr/>
        <a:lstStyle/>
        <a:p>
          <a:endParaRPr lang="en-US"/>
        </a:p>
      </dgm:t>
    </dgm:pt>
    <dgm:pt modelId="{C26EBB26-464F-446E-9ADB-AB03F6F6D4EB}" type="pres">
      <dgm:prSet presAssocID="{9899378C-F0D9-4574-B1B8-E6E8805E28DA}" presName="linear" presStyleCnt="0">
        <dgm:presLayoutVars>
          <dgm:dir/>
          <dgm:resizeHandles val="exact"/>
        </dgm:presLayoutVars>
      </dgm:prSet>
      <dgm:spPr/>
    </dgm:pt>
    <dgm:pt modelId="{6722B24E-52B3-4445-876C-69D5F4BDEE3C}" type="pres">
      <dgm:prSet presAssocID="{B2E83572-7010-4732-A6FF-56CE3AB0C98D}" presName="comp" presStyleCnt="0"/>
      <dgm:spPr/>
    </dgm:pt>
    <dgm:pt modelId="{AD5ABBEE-0EA0-464A-869F-6399AE4E7FFE}" type="pres">
      <dgm:prSet presAssocID="{B2E83572-7010-4732-A6FF-56CE3AB0C98D}" presName="box" presStyleLbl="node1" presStyleIdx="0" presStyleCnt="3"/>
      <dgm:spPr/>
    </dgm:pt>
    <dgm:pt modelId="{2FA7D8A3-988D-4E70-9465-C4636DD6EC53}" type="pres">
      <dgm:prSet presAssocID="{B2E83572-7010-4732-A6FF-56CE3AB0C98D}" presName="img" presStyleLbl="fgImgPlace1" presStyleIdx="0" presStyleCnt="3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2F05EC39-ACE4-4263-838B-BCFC4FAAA1AA}" type="pres">
      <dgm:prSet presAssocID="{B2E83572-7010-4732-A6FF-56CE3AB0C98D}" presName="text" presStyleLbl="node1" presStyleIdx="0" presStyleCnt="3">
        <dgm:presLayoutVars>
          <dgm:bulletEnabled val="1"/>
        </dgm:presLayoutVars>
      </dgm:prSet>
      <dgm:spPr/>
    </dgm:pt>
    <dgm:pt modelId="{EF81B250-8831-4A32-8A19-D7C599719A0C}" type="pres">
      <dgm:prSet presAssocID="{5956FF5C-013E-4F8D-B536-99617BBCD21E}" presName="spacer" presStyleCnt="0"/>
      <dgm:spPr/>
    </dgm:pt>
    <dgm:pt modelId="{07B91D40-097F-4279-948A-BEEC5AB48CDD}" type="pres">
      <dgm:prSet presAssocID="{1B9C8B3B-E19F-4019-B8E7-18B936D6F311}" presName="comp" presStyleCnt="0"/>
      <dgm:spPr/>
    </dgm:pt>
    <dgm:pt modelId="{FA930063-890E-4E89-A7E8-52CBEB3ADD4A}" type="pres">
      <dgm:prSet presAssocID="{1B9C8B3B-E19F-4019-B8E7-18B936D6F311}" presName="box" presStyleLbl="node1" presStyleIdx="1" presStyleCnt="3"/>
      <dgm:spPr/>
    </dgm:pt>
    <dgm:pt modelId="{F1F12E32-81C4-4673-90AD-E72606E7CDF0}" type="pres">
      <dgm:prSet presAssocID="{1B9C8B3B-E19F-4019-B8E7-18B936D6F311}" presName="img" presStyleLbl="fgImgPlace1" presStyleIdx="1" presStyleCnt="3"/>
      <dgm:spPr>
        <a:blipFill rotWithShape="1">
          <a:blip xmlns:r="http://schemas.openxmlformats.org/officeDocument/2006/relationships"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</dgm:pt>
    <dgm:pt modelId="{DDC666D6-257B-4C52-8552-8A588A4765A7}" type="pres">
      <dgm:prSet presAssocID="{1B9C8B3B-E19F-4019-B8E7-18B936D6F311}" presName="text" presStyleLbl="node1" presStyleIdx="1" presStyleCnt="3">
        <dgm:presLayoutVars>
          <dgm:bulletEnabled val="1"/>
        </dgm:presLayoutVars>
      </dgm:prSet>
      <dgm:spPr/>
    </dgm:pt>
    <dgm:pt modelId="{487B212E-4359-4E93-B1C0-0CB894A7022E}" type="pres">
      <dgm:prSet presAssocID="{696FCA97-374C-46BA-BBE5-3EBC02400BF1}" presName="spacer" presStyleCnt="0"/>
      <dgm:spPr/>
    </dgm:pt>
    <dgm:pt modelId="{61B6D23F-E327-4CD5-9EB5-692907516F72}" type="pres">
      <dgm:prSet presAssocID="{31E9501D-F6AA-4FBA-AF3A-71BCB53496BD}" presName="comp" presStyleCnt="0"/>
      <dgm:spPr/>
    </dgm:pt>
    <dgm:pt modelId="{6B809CC4-0CAE-44B8-AB16-9834CB80BAA4}" type="pres">
      <dgm:prSet presAssocID="{31E9501D-F6AA-4FBA-AF3A-71BCB53496BD}" presName="box" presStyleLbl="node1" presStyleIdx="2" presStyleCnt="3"/>
      <dgm:spPr/>
    </dgm:pt>
    <dgm:pt modelId="{E78C8E39-6E27-4D5B-9F0E-B0525A2157BD}" type="pres">
      <dgm:prSet presAssocID="{31E9501D-F6AA-4FBA-AF3A-71BCB53496BD}" presName="img" presStyleLbl="fgImgPlace1" presStyleIdx="2" presStyleCnt="3" custLinFactNeighborY="2624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</dgm:pt>
    <dgm:pt modelId="{45A91DA7-B536-421A-AC83-0832FAB59A8D}" type="pres">
      <dgm:prSet presAssocID="{31E9501D-F6AA-4FBA-AF3A-71BCB53496BD}" presName="text" presStyleLbl="node1" presStyleIdx="2" presStyleCnt="3">
        <dgm:presLayoutVars>
          <dgm:bulletEnabled val="1"/>
        </dgm:presLayoutVars>
      </dgm:prSet>
      <dgm:spPr/>
    </dgm:pt>
  </dgm:ptLst>
  <dgm:cxnLst>
    <dgm:cxn modelId="{7AA76E0F-E134-433D-97C0-A2A8D4AE089B}" type="presOf" srcId="{7CDEB669-896F-4066-9930-553FDFFD5E67}" destId="{6B809CC4-0CAE-44B8-AB16-9834CB80BAA4}" srcOrd="0" destOrd="1" presId="urn:microsoft.com/office/officeart/2005/8/layout/vList4"/>
    <dgm:cxn modelId="{21968E85-89F9-4C82-8319-2174290AA432}" type="presOf" srcId="{1B9C8B3B-E19F-4019-B8E7-18B936D6F311}" destId="{FA930063-890E-4E89-A7E8-52CBEB3ADD4A}" srcOrd="0" destOrd="0" presId="urn:microsoft.com/office/officeart/2005/8/layout/vList4"/>
    <dgm:cxn modelId="{AF219199-FD8A-4843-B011-884B91901407}" type="presOf" srcId="{B2E83572-7010-4732-A6FF-56CE3AB0C98D}" destId="{2F05EC39-ACE4-4263-838B-BCFC4FAAA1AA}" srcOrd="1" destOrd="0" presId="urn:microsoft.com/office/officeart/2005/8/layout/vList4"/>
    <dgm:cxn modelId="{77B10535-7B1D-4121-8916-19EDBA2F9ADB}" srcId="{9899378C-F0D9-4574-B1B8-E6E8805E28DA}" destId="{B2E83572-7010-4732-A6FF-56CE3AB0C98D}" srcOrd="0" destOrd="0" parTransId="{0FE1074F-9336-47ED-BA02-10C64CE0F233}" sibTransId="{5956FF5C-013E-4F8D-B536-99617BBCD21E}"/>
    <dgm:cxn modelId="{9D755D2A-4998-46E1-9C27-EE3160482AD5}" srcId="{9899378C-F0D9-4574-B1B8-E6E8805E28DA}" destId="{31E9501D-F6AA-4FBA-AF3A-71BCB53496BD}" srcOrd="2" destOrd="0" parTransId="{8958E257-9472-426E-8CFE-4B13C097319B}" sibTransId="{5AED6B99-A88E-4313-8E03-2ED4E1AD0A58}"/>
    <dgm:cxn modelId="{2780220C-61C4-4390-9C51-1AA85B978A5B}" type="presOf" srcId="{D71651C2-7406-40FA-8B16-10CE47D6A44B}" destId="{AD5ABBEE-0EA0-464A-869F-6399AE4E7FFE}" srcOrd="0" destOrd="1" presId="urn:microsoft.com/office/officeart/2005/8/layout/vList4"/>
    <dgm:cxn modelId="{E33E94F7-9177-4D54-88BF-9FC17166FF82}" srcId="{9899378C-F0D9-4574-B1B8-E6E8805E28DA}" destId="{1B9C8B3B-E19F-4019-B8E7-18B936D6F311}" srcOrd="1" destOrd="0" parTransId="{5EC6245F-C323-4128-9777-DA661F570B6F}" sibTransId="{696FCA97-374C-46BA-BBE5-3EBC02400BF1}"/>
    <dgm:cxn modelId="{54E84F5D-A337-407A-8E9C-D4AD34FFE5B6}" type="presOf" srcId="{35BEE2B1-629C-4043-805F-8251BD075872}" destId="{DDC666D6-257B-4C52-8552-8A588A4765A7}" srcOrd="1" destOrd="1" presId="urn:microsoft.com/office/officeart/2005/8/layout/vList4"/>
    <dgm:cxn modelId="{8C0D39D6-F1FB-4B36-8F8E-475243BD1D2D}" srcId="{B2E83572-7010-4732-A6FF-56CE3AB0C98D}" destId="{D71651C2-7406-40FA-8B16-10CE47D6A44B}" srcOrd="0" destOrd="0" parTransId="{64643CE1-955B-453D-B1E0-2171BBDAA3C7}" sibTransId="{02EFC326-037C-404C-BF4A-9140A7393D52}"/>
    <dgm:cxn modelId="{D3EC7C6E-9DA0-4616-B92C-3ADD7BD7490F}" srcId="{31E9501D-F6AA-4FBA-AF3A-71BCB53496BD}" destId="{7CDEB669-896F-4066-9930-553FDFFD5E67}" srcOrd="0" destOrd="0" parTransId="{C1A7D9A8-2B06-45D1-9480-7BEC9F455E33}" sibTransId="{514023E8-AD15-46DE-A7A9-40A5367BB670}"/>
    <dgm:cxn modelId="{E9466301-5810-47E9-82CC-A63292920720}" type="presOf" srcId="{9899378C-F0D9-4574-B1B8-E6E8805E28DA}" destId="{C26EBB26-464F-446E-9ADB-AB03F6F6D4EB}" srcOrd="0" destOrd="0" presId="urn:microsoft.com/office/officeart/2005/8/layout/vList4"/>
    <dgm:cxn modelId="{0F4A3CB9-AFAE-4479-8214-B665D309835F}" srcId="{1B9C8B3B-E19F-4019-B8E7-18B936D6F311}" destId="{35BEE2B1-629C-4043-805F-8251BD075872}" srcOrd="0" destOrd="0" parTransId="{E1EA9214-64EF-44A1-8BE3-C73BF34D26C3}" sibTransId="{86BCDADE-CCD1-4AE7-A258-F320B5A3E40F}"/>
    <dgm:cxn modelId="{A675113D-7421-40A9-9D47-AE1DD763C4C0}" type="presOf" srcId="{31E9501D-F6AA-4FBA-AF3A-71BCB53496BD}" destId="{45A91DA7-B536-421A-AC83-0832FAB59A8D}" srcOrd="1" destOrd="0" presId="urn:microsoft.com/office/officeart/2005/8/layout/vList4"/>
    <dgm:cxn modelId="{6AE5BBA4-F26A-4600-968A-A452F5248B32}" type="presOf" srcId="{D71651C2-7406-40FA-8B16-10CE47D6A44B}" destId="{2F05EC39-ACE4-4263-838B-BCFC4FAAA1AA}" srcOrd="1" destOrd="1" presId="urn:microsoft.com/office/officeart/2005/8/layout/vList4"/>
    <dgm:cxn modelId="{0B58EC98-2066-4AE2-8B89-4BE91CDDDCCE}" type="presOf" srcId="{1B9C8B3B-E19F-4019-B8E7-18B936D6F311}" destId="{DDC666D6-257B-4C52-8552-8A588A4765A7}" srcOrd="1" destOrd="0" presId="urn:microsoft.com/office/officeart/2005/8/layout/vList4"/>
    <dgm:cxn modelId="{B87D540A-AF3D-4029-8244-D1D9EB343005}" type="presOf" srcId="{7CDEB669-896F-4066-9930-553FDFFD5E67}" destId="{45A91DA7-B536-421A-AC83-0832FAB59A8D}" srcOrd="1" destOrd="1" presId="urn:microsoft.com/office/officeart/2005/8/layout/vList4"/>
    <dgm:cxn modelId="{3BB3A244-9EB3-4A50-ABFD-1BC443E5DF3A}" type="presOf" srcId="{31E9501D-F6AA-4FBA-AF3A-71BCB53496BD}" destId="{6B809CC4-0CAE-44B8-AB16-9834CB80BAA4}" srcOrd="0" destOrd="0" presId="urn:microsoft.com/office/officeart/2005/8/layout/vList4"/>
    <dgm:cxn modelId="{10615375-235A-45BB-B8ED-8CE12689FA56}" type="presOf" srcId="{35BEE2B1-629C-4043-805F-8251BD075872}" destId="{FA930063-890E-4E89-A7E8-52CBEB3ADD4A}" srcOrd="0" destOrd="1" presId="urn:microsoft.com/office/officeart/2005/8/layout/vList4"/>
    <dgm:cxn modelId="{83E2C2E3-FC2C-4FB5-84A0-818CCC28759F}" type="presOf" srcId="{B2E83572-7010-4732-A6FF-56CE3AB0C98D}" destId="{AD5ABBEE-0EA0-464A-869F-6399AE4E7FFE}" srcOrd="0" destOrd="0" presId="urn:microsoft.com/office/officeart/2005/8/layout/vList4"/>
    <dgm:cxn modelId="{2F0567A0-EA12-4D95-ABA9-57552892129D}" type="presParOf" srcId="{C26EBB26-464F-446E-9ADB-AB03F6F6D4EB}" destId="{6722B24E-52B3-4445-876C-69D5F4BDEE3C}" srcOrd="0" destOrd="0" presId="urn:microsoft.com/office/officeart/2005/8/layout/vList4"/>
    <dgm:cxn modelId="{AAA87AEA-E447-42C4-AC3A-F8DD8B3E09F0}" type="presParOf" srcId="{6722B24E-52B3-4445-876C-69D5F4BDEE3C}" destId="{AD5ABBEE-0EA0-464A-869F-6399AE4E7FFE}" srcOrd="0" destOrd="0" presId="urn:microsoft.com/office/officeart/2005/8/layout/vList4"/>
    <dgm:cxn modelId="{B175D631-4317-43EF-91BF-5B21EC4E5FB3}" type="presParOf" srcId="{6722B24E-52B3-4445-876C-69D5F4BDEE3C}" destId="{2FA7D8A3-988D-4E70-9465-C4636DD6EC53}" srcOrd="1" destOrd="0" presId="urn:microsoft.com/office/officeart/2005/8/layout/vList4"/>
    <dgm:cxn modelId="{F6C2F2EC-79C1-40D0-BF13-94DD070A04D3}" type="presParOf" srcId="{6722B24E-52B3-4445-876C-69D5F4BDEE3C}" destId="{2F05EC39-ACE4-4263-838B-BCFC4FAAA1AA}" srcOrd="2" destOrd="0" presId="urn:microsoft.com/office/officeart/2005/8/layout/vList4"/>
    <dgm:cxn modelId="{B838800E-410A-426A-9A05-84DC98DC6F87}" type="presParOf" srcId="{C26EBB26-464F-446E-9ADB-AB03F6F6D4EB}" destId="{EF81B250-8831-4A32-8A19-D7C599719A0C}" srcOrd="1" destOrd="0" presId="urn:microsoft.com/office/officeart/2005/8/layout/vList4"/>
    <dgm:cxn modelId="{1E2A3D07-8359-4A6E-980E-EDC22A899F6D}" type="presParOf" srcId="{C26EBB26-464F-446E-9ADB-AB03F6F6D4EB}" destId="{07B91D40-097F-4279-948A-BEEC5AB48CDD}" srcOrd="2" destOrd="0" presId="urn:microsoft.com/office/officeart/2005/8/layout/vList4"/>
    <dgm:cxn modelId="{DD1EE169-8768-4455-8062-296CE121385B}" type="presParOf" srcId="{07B91D40-097F-4279-948A-BEEC5AB48CDD}" destId="{FA930063-890E-4E89-A7E8-52CBEB3ADD4A}" srcOrd="0" destOrd="0" presId="urn:microsoft.com/office/officeart/2005/8/layout/vList4"/>
    <dgm:cxn modelId="{81C7C3AE-7AA7-4FCD-BDC7-A2FC56AA59C5}" type="presParOf" srcId="{07B91D40-097F-4279-948A-BEEC5AB48CDD}" destId="{F1F12E32-81C4-4673-90AD-E72606E7CDF0}" srcOrd="1" destOrd="0" presId="urn:microsoft.com/office/officeart/2005/8/layout/vList4"/>
    <dgm:cxn modelId="{7E30E6EF-83DB-4A2F-A67B-BA02F8B622B7}" type="presParOf" srcId="{07B91D40-097F-4279-948A-BEEC5AB48CDD}" destId="{DDC666D6-257B-4C52-8552-8A588A4765A7}" srcOrd="2" destOrd="0" presId="urn:microsoft.com/office/officeart/2005/8/layout/vList4"/>
    <dgm:cxn modelId="{DFAB013F-B1AA-44B9-91B3-C315C8794FDE}" type="presParOf" srcId="{C26EBB26-464F-446E-9ADB-AB03F6F6D4EB}" destId="{487B212E-4359-4E93-B1C0-0CB894A7022E}" srcOrd="3" destOrd="0" presId="urn:microsoft.com/office/officeart/2005/8/layout/vList4"/>
    <dgm:cxn modelId="{671E8313-3461-4DA3-B656-98ABB5CE6D71}" type="presParOf" srcId="{C26EBB26-464F-446E-9ADB-AB03F6F6D4EB}" destId="{61B6D23F-E327-4CD5-9EB5-692907516F72}" srcOrd="4" destOrd="0" presId="urn:microsoft.com/office/officeart/2005/8/layout/vList4"/>
    <dgm:cxn modelId="{647ADD59-AEEB-438C-BED1-B3B8D69FF844}" type="presParOf" srcId="{61B6D23F-E327-4CD5-9EB5-692907516F72}" destId="{6B809CC4-0CAE-44B8-AB16-9834CB80BAA4}" srcOrd="0" destOrd="0" presId="urn:microsoft.com/office/officeart/2005/8/layout/vList4"/>
    <dgm:cxn modelId="{7AF12A9E-9333-45E0-AA10-2E0B709494BB}" type="presParOf" srcId="{61B6D23F-E327-4CD5-9EB5-692907516F72}" destId="{E78C8E39-6E27-4D5B-9F0E-B0525A2157BD}" srcOrd="1" destOrd="0" presId="urn:microsoft.com/office/officeart/2005/8/layout/vList4"/>
    <dgm:cxn modelId="{9277CAEC-D79E-43E0-84B5-3492E2E98661}" type="presParOf" srcId="{61B6D23F-E327-4CD5-9EB5-692907516F72}" destId="{45A91DA7-B536-421A-AC83-0832FAB59A8D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7.xml><?xml version="1.0" encoding="utf-8"?>
<dgm:dataModel xmlns:dgm="http://schemas.openxmlformats.org/drawingml/2006/diagram" xmlns:a="http://schemas.openxmlformats.org/drawingml/2006/main">
  <dgm:ptLst>
    <dgm:pt modelId="{9899378C-F0D9-4574-B1B8-E6E8805E28DA}" type="doc">
      <dgm:prSet loTypeId="urn:microsoft.com/office/officeart/2005/8/layout/vList4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0FBD543-6934-4A5C-BCDC-D1410845F53A}">
      <dgm:prSet phldrT="[Text]"/>
      <dgm:spPr/>
      <dgm:t>
        <a:bodyPr/>
        <a:lstStyle/>
        <a:p>
          <a:r>
            <a:rPr lang="en-US" dirty="0"/>
            <a:t>Inferior Goods: Negative Income elasticity </a:t>
          </a:r>
        </a:p>
      </dgm:t>
    </dgm:pt>
    <dgm:pt modelId="{12FA39D2-86DD-49B3-818A-8DC014CB5DE6}" type="parTrans" cxnId="{CDF21A95-897A-49D4-9130-B3F5E57B0569}">
      <dgm:prSet/>
      <dgm:spPr/>
      <dgm:t>
        <a:bodyPr/>
        <a:lstStyle/>
        <a:p>
          <a:endParaRPr lang="en-US"/>
        </a:p>
      </dgm:t>
    </dgm:pt>
    <dgm:pt modelId="{57F1BDBB-50CF-4080-B64B-30F25E89C0E0}" type="sibTrans" cxnId="{CDF21A95-897A-49D4-9130-B3F5E57B0569}">
      <dgm:prSet/>
      <dgm:spPr/>
      <dgm:t>
        <a:bodyPr/>
        <a:lstStyle/>
        <a:p>
          <a:endParaRPr lang="en-US"/>
        </a:p>
      </dgm:t>
    </dgm:pt>
    <dgm:pt modelId="{2A294C01-3304-4DE7-8CA7-61763245BA04}">
      <dgm:prSet phldrT="[Text]"/>
      <dgm:spPr/>
      <dgm:t>
        <a:bodyPr/>
        <a:lstStyle/>
        <a:p>
          <a:r>
            <a:rPr lang="en-US" dirty="0"/>
            <a:t>10% salary rise=&gt;fall in demand. E.g. Maize, </a:t>
          </a:r>
          <a:r>
            <a:rPr lang="en-US" dirty="0" err="1"/>
            <a:t>Bajra</a:t>
          </a:r>
          <a:r>
            <a:rPr lang="en-US" dirty="0"/>
            <a:t>, Kerosene; because shift to rice, wheat &amp; LPG</a:t>
          </a:r>
        </a:p>
      </dgm:t>
    </dgm:pt>
    <dgm:pt modelId="{DFFAF808-31B0-4DB1-9707-FAED0B48A59F}" type="parTrans" cxnId="{D984FAFA-46EE-4D15-9856-F565954443D5}">
      <dgm:prSet/>
      <dgm:spPr/>
      <dgm:t>
        <a:bodyPr/>
        <a:lstStyle/>
        <a:p>
          <a:endParaRPr lang="en-US"/>
        </a:p>
      </dgm:t>
    </dgm:pt>
    <dgm:pt modelId="{17BCC22E-C624-4E8C-A573-D688FC867351}" type="sibTrans" cxnId="{D984FAFA-46EE-4D15-9856-F565954443D5}">
      <dgm:prSet/>
      <dgm:spPr/>
      <dgm:t>
        <a:bodyPr/>
        <a:lstStyle/>
        <a:p>
          <a:endParaRPr lang="en-US"/>
        </a:p>
      </dgm:t>
    </dgm:pt>
    <dgm:pt modelId="{161EEA37-DC30-4834-9B6F-B766C7BB41E6}">
      <dgm:prSet phldrT="[Text]"/>
      <dgm:spPr/>
      <dgm:t>
        <a:bodyPr/>
        <a:lstStyle/>
        <a:p>
          <a:r>
            <a:rPr lang="en-US" dirty="0"/>
            <a:t>ZERO income elasticity </a:t>
          </a:r>
        </a:p>
      </dgm:t>
    </dgm:pt>
    <dgm:pt modelId="{675F0C48-AAD7-4BD3-BAAC-61566564FA7B}" type="parTrans" cxnId="{A0E625CE-A9A2-4C3C-B371-FA3CE73F8CA6}">
      <dgm:prSet/>
      <dgm:spPr/>
      <dgm:t>
        <a:bodyPr/>
        <a:lstStyle/>
        <a:p>
          <a:endParaRPr lang="en-US"/>
        </a:p>
      </dgm:t>
    </dgm:pt>
    <dgm:pt modelId="{3DE931CE-569C-4C1A-8289-062A2C884D2D}" type="sibTrans" cxnId="{A0E625CE-A9A2-4C3C-B371-FA3CE73F8CA6}">
      <dgm:prSet/>
      <dgm:spPr/>
      <dgm:t>
        <a:bodyPr/>
        <a:lstStyle/>
        <a:p>
          <a:endParaRPr lang="en-US"/>
        </a:p>
      </dgm:t>
    </dgm:pt>
    <dgm:pt modelId="{2C8CA715-C22F-471C-BEDB-D26CA705E68D}">
      <dgm:prSet phldrT="[Text]"/>
      <dgm:spPr/>
      <dgm:t>
        <a:bodyPr/>
        <a:lstStyle/>
        <a:p>
          <a:r>
            <a:rPr lang="en-US" dirty="0"/>
            <a:t>Inexpensive essential items: salt, matchbox</a:t>
          </a:r>
        </a:p>
      </dgm:t>
    </dgm:pt>
    <dgm:pt modelId="{C8507016-4752-43C8-9D7F-16AFA85C910C}" type="parTrans" cxnId="{272B7EBD-4AE1-4346-850D-A9F5CB1BE99D}">
      <dgm:prSet/>
      <dgm:spPr/>
      <dgm:t>
        <a:bodyPr/>
        <a:lstStyle/>
        <a:p>
          <a:endParaRPr lang="en-US"/>
        </a:p>
      </dgm:t>
    </dgm:pt>
    <dgm:pt modelId="{38BFEBD8-B38A-4091-8D3C-C05ED4144C52}" type="sibTrans" cxnId="{272B7EBD-4AE1-4346-850D-A9F5CB1BE99D}">
      <dgm:prSet/>
      <dgm:spPr/>
      <dgm:t>
        <a:bodyPr/>
        <a:lstStyle/>
        <a:p>
          <a:endParaRPr lang="en-US"/>
        </a:p>
      </dgm:t>
    </dgm:pt>
    <dgm:pt modelId="{C26EBB26-464F-446E-9ADB-AB03F6F6D4EB}" type="pres">
      <dgm:prSet presAssocID="{9899378C-F0D9-4574-B1B8-E6E8805E28DA}" presName="linear" presStyleCnt="0">
        <dgm:presLayoutVars>
          <dgm:dir/>
          <dgm:resizeHandles val="exact"/>
        </dgm:presLayoutVars>
      </dgm:prSet>
      <dgm:spPr/>
    </dgm:pt>
    <dgm:pt modelId="{476C4E48-69F3-477E-B303-6C8FB21114E2}" type="pres">
      <dgm:prSet presAssocID="{00FBD543-6934-4A5C-BCDC-D1410845F53A}" presName="comp" presStyleCnt="0"/>
      <dgm:spPr/>
    </dgm:pt>
    <dgm:pt modelId="{3E28C364-FFAB-408A-BDCD-F3774BBEC78B}" type="pres">
      <dgm:prSet presAssocID="{00FBD543-6934-4A5C-BCDC-D1410845F53A}" presName="box" presStyleLbl="node1" presStyleIdx="0" presStyleCnt="2"/>
      <dgm:spPr/>
    </dgm:pt>
    <dgm:pt modelId="{A0DACE76-10E2-49E5-844D-DE46AC51D8B9}" type="pres">
      <dgm:prSet presAssocID="{00FBD543-6934-4A5C-BCDC-D1410845F53A}" presName="img" presStyleLbl="fgImgPlace1" presStyleIdx="0" presStyleCnt="2" custScaleX="74015"/>
      <dgm:spPr>
        <a:blipFill rotWithShape="1">
          <a:blip xmlns:r="http://schemas.openxmlformats.org/officeDocument/2006/relationships" r:embed="rId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</dgm:pt>
    <dgm:pt modelId="{F3E20D60-518F-48E1-88A3-7FB8D491D9A6}" type="pres">
      <dgm:prSet presAssocID="{00FBD543-6934-4A5C-BCDC-D1410845F53A}" presName="text" presStyleLbl="node1" presStyleIdx="0" presStyleCnt="2">
        <dgm:presLayoutVars>
          <dgm:bulletEnabled val="1"/>
        </dgm:presLayoutVars>
      </dgm:prSet>
      <dgm:spPr/>
    </dgm:pt>
    <dgm:pt modelId="{E77459E0-6632-4630-9FEF-4CAC6A3770F2}" type="pres">
      <dgm:prSet presAssocID="{57F1BDBB-50CF-4080-B64B-30F25E89C0E0}" presName="spacer" presStyleCnt="0"/>
      <dgm:spPr/>
    </dgm:pt>
    <dgm:pt modelId="{F49EF6D0-3481-43DA-9A13-0A6F72B4B773}" type="pres">
      <dgm:prSet presAssocID="{161EEA37-DC30-4834-9B6F-B766C7BB41E6}" presName="comp" presStyleCnt="0"/>
      <dgm:spPr/>
    </dgm:pt>
    <dgm:pt modelId="{C1189F45-CC55-4113-9579-0652180D3E4A}" type="pres">
      <dgm:prSet presAssocID="{161EEA37-DC30-4834-9B6F-B766C7BB41E6}" presName="box" presStyleLbl="node1" presStyleIdx="1" presStyleCnt="2"/>
      <dgm:spPr/>
    </dgm:pt>
    <dgm:pt modelId="{AEBE98A1-9C0A-4C71-AEFE-E12A1EA466E0}" type="pres">
      <dgm:prSet presAssocID="{161EEA37-DC30-4834-9B6F-B766C7BB41E6}" presName="img" presStyleLbl="fgImgPlace1" presStyleIdx="1" presStyleCnt="2" custScaleX="85894"/>
      <dgm:spPr>
        <a:blipFill rotWithShape="1">
          <a:blip xmlns:r="http://schemas.openxmlformats.org/officeDocument/2006/relationships"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</dgm:pt>
    <dgm:pt modelId="{0DE5A787-A3DE-473D-83C3-046DD442DD49}" type="pres">
      <dgm:prSet presAssocID="{161EEA37-DC30-4834-9B6F-B766C7BB41E6}" presName="text" presStyleLbl="node1" presStyleIdx="1" presStyleCnt="2">
        <dgm:presLayoutVars>
          <dgm:bulletEnabled val="1"/>
        </dgm:presLayoutVars>
      </dgm:prSet>
      <dgm:spPr/>
    </dgm:pt>
  </dgm:ptLst>
  <dgm:cxnLst>
    <dgm:cxn modelId="{B462701C-C234-43C6-9C5A-724EE24EA2F6}" type="presOf" srcId="{161EEA37-DC30-4834-9B6F-B766C7BB41E6}" destId="{C1189F45-CC55-4113-9579-0652180D3E4A}" srcOrd="0" destOrd="0" presId="urn:microsoft.com/office/officeart/2005/8/layout/vList4"/>
    <dgm:cxn modelId="{D984FAFA-46EE-4D15-9856-F565954443D5}" srcId="{00FBD543-6934-4A5C-BCDC-D1410845F53A}" destId="{2A294C01-3304-4DE7-8CA7-61763245BA04}" srcOrd="0" destOrd="0" parTransId="{DFFAF808-31B0-4DB1-9707-FAED0B48A59F}" sibTransId="{17BCC22E-C624-4E8C-A573-D688FC867351}"/>
    <dgm:cxn modelId="{4CCDB3C9-A16E-4452-BEA4-40E0357D373B}" type="presOf" srcId="{2A294C01-3304-4DE7-8CA7-61763245BA04}" destId="{F3E20D60-518F-48E1-88A3-7FB8D491D9A6}" srcOrd="1" destOrd="1" presId="urn:microsoft.com/office/officeart/2005/8/layout/vList4"/>
    <dgm:cxn modelId="{272B7EBD-4AE1-4346-850D-A9F5CB1BE99D}" srcId="{161EEA37-DC30-4834-9B6F-B766C7BB41E6}" destId="{2C8CA715-C22F-471C-BEDB-D26CA705E68D}" srcOrd="0" destOrd="0" parTransId="{C8507016-4752-43C8-9D7F-16AFA85C910C}" sibTransId="{38BFEBD8-B38A-4091-8D3C-C05ED4144C52}"/>
    <dgm:cxn modelId="{0976EEB4-CA60-4B54-82E8-837AAAC9840F}" type="presOf" srcId="{2A294C01-3304-4DE7-8CA7-61763245BA04}" destId="{3E28C364-FFAB-408A-BDCD-F3774BBEC78B}" srcOrd="0" destOrd="1" presId="urn:microsoft.com/office/officeart/2005/8/layout/vList4"/>
    <dgm:cxn modelId="{04901F34-9E5D-4451-9A16-8E4987B01CE5}" type="presOf" srcId="{2C8CA715-C22F-471C-BEDB-D26CA705E68D}" destId="{C1189F45-CC55-4113-9579-0652180D3E4A}" srcOrd="0" destOrd="1" presId="urn:microsoft.com/office/officeart/2005/8/layout/vList4"/>
    <dgm:cxn modelId="{632AF109-5A7B-495F-A680-8EB4D0CD0AF8}" type="presOf" srcId="{161EEA37-DC30-4834-9B6F-B766C7BB41E6}" destId="{0DE5A787-A3DE-473D-83C3-046DD442DD49}" srcOrd="1" destOrd="0" presId="urn:microsoft.com/office/officeart/2005/8/layout/vList4"/>
    <dgm:cxn modelId="{E9466301-5810-47E9-82CC-A63292920720}" type="presOf" srcId="{9899378C-F0D9-4574-B1B8-E6E8805E28DA}" destId="{C26EBB26-464F-446E-9ADB-AB03F6F6D4EB}" srcOrd="0" destOrd="0" presId="urn:microsoft.com/office/officeart/2005/8/layout/vList4"/>
    <dgm:cxn modelId="{CDF21A95-897A-49D4-9130-B3F5E57B0569}" srcId="{9899378C-F0D9-4574-B1B8-E6E8805E28DA}" destId="{00FBD543-6934-4A5C-BCDC-D1410845F53A}" srcOrd="0" destOrd="0" parTransId="{12FA39D2-86DD-49B3-818A-8DC014CB5DE6}" sibTransId="{57F1BDBB-50CF-4080-B64B-30F25E89C0E0}"/>
    <dgm:cxn modelId="{A0E625CE-A9A2-4C3C-B371-FA3CE73F8CA6}" srcId="{9899378C-F0D9-4574-B1B8-E6E8805E28DA}" destId="{161EEA37-DC30-4834-9B6F-B766C7BB41E6}" srcOrd="1" destOrd="0" parTransId="{675F0C48-AAD7-4BD3-BAAC-61566564FA7B}" sibTransId="{3DE931CE-569C-4C1A-8289-062A2C884D2D}"/>
    <dgm:cxn modelId="{EB4087D1-A535-4434-B84B-79EE88A65177}" type="presOf" srcId="{00FBD543-6934-4A5C-BCDC-D1410845F53A}" destId="{F3E20D60-518F-48E1-88A3-7FB8D491D9A6}" srcOrd="1" destOrd="0" presId="urn:microsoft.com/office/officeart/2005/8/layout/vList4"/>
    <dgm:cxn modelId="{B46AE80F-8CD9-4526-89EB-6A56137A152B}" type="presOf" srcId="{2C8CA715-C22F-471C-BEDB-D26CA705E68D}" destId="{0DE5A787-A3DE-473D-83C3-046DD442DD49}" srcOrd="1" destOrd="1" presId="urn:microsoft.com/office/officeart/2005/8/layout/vList4"/>
    <dgm:cxn modelId="{E18B417C-BC79-46C5-AA52-D0F0201A982A}" type="presOf" srcId="{00FBD543-6934-4A5C-BCDC-D1410845F53A}" destId="{3E28C364-FFAB-408A-BDCD-F3774BBEC78B}" srcOrd="0" destOrd="0" presId="urn:microsoft.com/office/officeart/2005/8/layout/vList4"/>
    <dgm:cxn modelId="{9F3646CC-1BFA-4016-A12C-8E19B41BBAA1}" type="presParOf" srcId="{C26EBB26-464F-446E-9ADB-AB03F6F6D4EB}" destId="{476C4E48-69F3-477E-B303-6C8FB21114E2}" srcOrd="0" destOrd="0" presId="urn:microsoft.com/office/officeart/2005/8/layout/vList4"/>
    <dgm:cxn modelId="{54A8E607-E880-4A5F-932D-E14CC0A2FAC2}" type="presParOf" srcId="{476C4E48-69F3-477E-B303-6C8FB21114E2}" destId="{3E28C364-FFAB-408A-BDCD-F3774BBEC78B}" srcOrd="0" destOrd="0" presId="urn:microsoft.com/office/officeart/2005/8/layout/vList4"/>
    <dgm:cxn modelId="{60ECD4DE-C0DA-4979-9838-370EF16634DA}" type="presParOf" srcId="{476C4E48-69F3-477E-B303-6C8FB21114E2}" destId="{A0DACE76-10E2-49E5-844D-DE46AC51D8B9}" srcOrd="1" destOrd="0" presId="urn:microsoft.com/office/officeart/2005/8/layout/vList4"/>
    <dgm:cxn modelId="{78E335F2-CFED-482F-8EFB-E0D02D92B2A7}" type="presParOf" srcId="{476C4E48-69F3-477E-B303-6C8FB21114E2}" destId="{F3E20D60-518F-48E1-88A3-7FB8D491D9A6}" srcOrd="2" destOrd="0" presId="urn:microsoft.com/office/officeart/2005/8/layout/vList4"/>
    <dgm:cxn modelId="{AE021657-67B7-41ED-A95E-2CDC72D7136D}" type="presParOf" srcId="{C26EBB26-464F-446E-9ADB-AB03F6F6D4EB}" destId="{E77459E0-6632-4630-9FEF-4CAC6A3770F2}" srcOrd="1" destOrd="0" presId="urn:microsoft.com/office/officeart/2005/8/layout/vList4"/>
    <dgm:cxn modelId="{FBB5DAE0-72BA-43AD-AD21-5C2322D2BD98}" type="presParOf" srcId="{C26EBB26-464F-446E-9ADB-AB03F6F6D4EB}" destId="{F49EF6D0-3481-43DA-9A13-0A6F72B4B773}" srcOrd="2" destOrd="0" presId="urn:microsoft.com/office/officeart/2005/8/layout/vList4"/>
    <dgm:cxn modelId="{3F8C7BA8-8FB0-4590-A494-482BBE769F96}" type="presParOf" srcId="{F49EF6D0-3481-43DA-9A13-0A6F72B4B773}" destId="{C1189F45-CC55-4113-9579-0652180D3E4A}" srcOrd="0" destOrd="0" presId="urn:microsoft.com/office/officeart/2005/8/layout/vList4"/>
    <dgm:cxn modelId="{4B0A715E-2A5A-428C-A1F0-42C90639A6DB}" type="presParOf" srcId="{F49EF6D0-3481-43DA-9A13-0A6F72B4B773}" destId="{AEBE98A1-9C0A-4C71-AEFE-E12A1EA466E0}" srcOrd="1" destOrd="0" presId="urn:microsoft.com/office/officeart/2005/8/layout/vList4"/>
    <dgm:cxn modelId="{4D6BBA7E-66C7-4960-9327-725B6C999117}" type="presParOf" srcId="{F49EF6D0-3481-43DA-9A13-0A6F72B4B773}" destId="{0DE5A787-A3DE-473D-83C3-046DD442DD49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8.xml><?xml version="1.0" encoding="utf-8"?>
<dgm:dataModel xmlns:dgm="http://schemas.openxmlformats.org/drawingml/2006/diagram" xmlns:a="http://schemas.openxmlformats.org/drawingml/2006/main">
  <dgm:ptLst>
    <dgm:pt modelId="{E15D1271-0E8D-4419-91E2-5EC83CF19FF1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6C7B4039-9351-47E6-B2BA-2BD11EF9BB22}">
      <dgm:prSet phldrT="[Text]"/>
      <dgm:spPr/>
      <dgm:t>
        <a:bodyPr/>
        <a:lstStyle/>
        <a:p>
          <a:r>
            <a:rPr lang="en-US" dirty="0"/>
            <a:t>NEGATIVE</a:t>
          </a:r>
        </a:p>
      </dgm:t>
    </dgm:pt>
    <dgm:pt modelId="{1203ECC9-0B37-4543-8CE4-441A7C1A3D58}" type="parTrans" cxnId="{081A9B30-A709-4889-B6E1-3985958D05AD}">
      <dgm:prSet/>
      <dgm:spPr/>
      <dgm:t>
        <a:bodyPr/>
        <a:lstStyle/>
        <a:p>
          <a:endParaRPr lang="en-US"/>
        </a:p>
      </dgm:t>
    </dgm:pt>
    <dgm:pt modelId="{4724D0D9-18DC-42D9-8851-7F7374D0E681}" type="sibTrans" cxnId="{081A9B30-A709-4889-B6E1-3985958D05AD}">
      <dgm:prSet/>
      <dgm:spPr/>
      <dgm:t>
        <a:bodyPr/>
        <a:lstStyle/>
        <a:p>
          <a:endParaRPr lang="en-US"/>
        </a:p>
      </dgm:t>
    </dgm:pt>
    <dgm:pt modelId="{E768277E-6B95-46AD-ACC0-BC0EEE2573D9}">
      <dgm:prSet phldrT="[Text]"/>
      <dgm:spPr/>
      <dgm:t>
        <a:bodyPr/>
        <a:lstStyle/>
        <a:p>
          <a:r>
            <a:rPr lang="en-US" dirty="0"/>
            <a:t>ZERO</a:t>
          </a:r>
        </a:p>
      </dgm:t>
    </dgm:pt>
    <dgm:pt modelId="{23B64E11-2A44-492D-BC32-1291C551E49F}" type="parTrans" cxnId="{DE19D7B7-6864-413C-A46A-DEDF664D61D4}">
      <dgm:prSet/>
      <dgm:spPr/>
      <dgm:t>
        <a:bodyPr/>
        <a:lstStyle/>
        <a:p>
          <a:endParaRPr lang="en-US"/>
        </a:p>
      </dgm:t>
    </dgm:pt>
    <dgm:pt modelId="{DF9D8B57-739A-45A1-B13C-775A06926C1E}" type="sibTrans" cxnId="{DE19D7B7-6864-413C-A46A-DEDF664D61D4}">
      <dgm:prSet/>
      <dgm:spPr/>
      <dgm:t>
        <a:bodyPr/>
        <a:lstStyle/>
        <a:p>
          <a:endParaRPr lang="en-US"/>
        </a:p>
      </dgm:t>
    </dgm:pt>
    <dgm:pt modelId="{31D5BFA4-8793-4949-8155-438D9535C73B}">
      <dgm:prSet phldrT="[Text]"/>
      <dgm:spPr/>
      <dgm:t>
        <a:bodyPr/>
        <a:lstStyle/>
        <a:p>
          <a:r>
            <a:rPr lang="en-US" dirty="0"/>
            <a:t>Unitary</a:t>
          </a:r>
        </a:p>
      </dgm:t>
    </dgm:pt>
    <dgm:pt modelId="{FB001C9E-1B20-4333-8E51-A4447A7C7468}" type="parTrans" cxnId="{7F23DC38-A47E-4660-9A1A-B7272AEAE88D}">
      <dgm:prSet/>
      <dgm:spPr/>
      <dgm:t>
        <a:bodyPr/>
        <a:lstStyle/>
        <a:p>
          <a:endParaRPr lang="en-US"/>
        </a:p>
      </dgm:t>
    </dgm:pt>
    <dgm:pt modelId="{86F22C46-D7D9-4724-BC6D-C75D8766F6C6}" type="sibTrans" cxnId="{7F23DC38-A47E-4660-9A1A-B7272AEAE88D}">
      <dgm:prSet/>
      <dgm:spPr/>
      <dgm:t>
        <a:bodyPr/>
        <a:lstStyle/>
        <a:p>
          <a:endParaRPr lang="en-US"/>
        </a:p>
      </dgm:t>
    </dgm:pt>
    <dgm:pt modelId="{B39D3A71-E1D5-4F94-B539-E22D2E04B2E7}">
      <dgm:prSet phldrT="[Text]"/>
      <dgm:spPr/>
      <dgm:t>
        <a:bodyPr/>
        <a:lstStyle/>
        <a:p>
          <a:r>
            <a:rPr lang="en-US" dirty="0"/>
            <a:t>&gt;1</a:t>
          </a:r>
        </a:p>
      </dgm:t>
    </dgm:pt>
    <dgm:pt modelId="{DA27E4D0-99DB-4E2F-889F-ADD5F99196F6}" type="parTrans" cxnId="{078ADA4C-D3BC-46B6-AC4D-467F8686C961}">
      <dgm:prSet/>
      <dgm:spPr/>
      <dgm:t>
        <a:bodyPr/>
        <a:lstStyle/>
        <a:p>
          <a:endParaRPr lang="en-US"/>
        </a:p>
      </dgm:t>
    </dgm:pt>
    <dgm:pt modelId="{AF0995DD-1ECC-4AA2-BDDC-856FECB89D23}" type="sibTrans" cxnId="{078ADA4C-D3BC-46B6-AC4D-467F8686C961}">
      <dgm:prSet/>
      <dgm:spPr/>
      <dgm:t>
        <a:bodyPr/>
        <a:lstStyle/>
        <a:p>
          <a:endParaRPr lang="en-US"/>
        </a:p>
      </dgm:t>
    </dgm:pt>
    <dgm:pt modelId="{110FBEEF-2550-49F9-B739-52ACB3E30D1F}" type="pres">
      <dgm:prSet presAssocID="{E15D1271-0E8D-4419-91E2-5EC83CF19FF1}" presName="Name0" presStyleCnt="0">
        <dgm:presLayoutVars>
          <dgm:dir/>
          <dgm:resizeHandles val="exact"/>
        </dgm:presLayoutVars>
      </dgm:prSet>
      <dgm:spPr/>
    </dgm:pt>
    <dgm:pt modelId="{5C59458C-66E7-46F4-8794-EE6C6FA9F257}" type="pres">
      <dgm:prSet presAssocID="{6C7B4039-9351-47E6-B2BA-2BD11EF9BB22}" presName="node" presStyleLbl="node1" presStyleIdx="0" presStyleCnt="4">
        <dgm:presLayoutVars>
          <dgm:bulletEnabled val="1"/>
        </dgm:presLayoutVars>
      </dgm:prSet>
      <dgm:spPr/>
    </dgm:pt>
    <dgm:pt modelId="{038C7CF8-2062-458C-B9E3-4A44B0CD071C}" type="pres">
      <dgm:prSet presAssocID="{4724D0D9-18DC-42D9-8851-7F7374D0E681}" presName="sibTrans" presStyleLbl="sibTrans2D1" presStyleIdx="0" presStyleCnt="3"/>
      <dgm:spPr/>
    </dgm:pt>
    <dgm:pt modelId="{57A46B92-B33E-4657-8189-4A504E62BCBA}" type="pres">
      <dgm:prSet presAssocID="{4724D0D9-18DC-42D9-8851-7F7374D0E681}" presName="connectorText" presStyleLbl="sibTrans2D1" presStyleIdx="0" presStyleCnt="3"/>
      <dgm:spPr/>
    </dgm:pt>
    <dgm:pt modelId="{6335620E-C132-47EB-BB36-AF04723FC183}" type="pres">
      <dgm:prSet presAssocID="{E768277E-6B95-46AD-ACC0-BC0EEE2573D9}" presName="node" presStyleLbl="node1" presStyleIdx="1" presStyleCnt="4">
        <dgm:presLayoutVars>
          <dgm:bulletEnabled val="1"/>
        </dgm:presLayoutVars>
      </dgm:prSet>
      <dgm:spPr/>
    </dgm:pt>
    <dgm:pt modelId="{DDEB5ACF-377C-4CE1-919C-FAF0DC6BE90F}" type="pres">
      <dgm:prSet presAssocID="{DF9D8B57-739A-45A1-B13C-775A06926C1E}" presName="sibTrans" presStyleLbl="sibTrans2D1" presStyleIdx="1" presStyleCnt="3"/>
      <dgm:spPr/>
    </dgm:pt>
    <dgm:pt modelId="{7CF56D22-2B97-4406-B3E4-C334D43B85A8}" type="pres">
      <dgm:prSet presAssocID="{DF9D8B57-739A-45A1-B13C-775A06926C1E}" presName="connectorText" presStyleLbl="sibTrans2D1" presStyleIdx="1" presStyleCnt="3"/>
      <dgm:spPr/>
    </dgm:pt>
    <dgm:pt modelId="{3DE96399-1250-4179-99DC-FFD38BDAF935}" type="pres">
      <dgm:prSet presAssocID="{31D5BFA4-8793-4949-8155-438D9535C73B}" presName="node" presStyleLbl="node1" presStyleIdx="2" presStyleCnt="4">
        <dgm:presLayoutVars>
          <dgm:bulletEnabled val="1"/>
        </dgm:presLayoutVars>
      </dgm:prSet>
      <dgm:spPr/>
    </dgm:pt>
    <dgm:pt modelId="{73FFC859-35A5-450F-8526-C617304D27F9}" type="pres">
      <dgm:prSet presAssocID="{86F22C46-D7D9-4724-BC6D-C75D8766F6C6}" presName="sibTrans" presStyleLbl="sibTrans2D1" presStyleIdx="2" presStyleCnt="3"/>
      <dgm:spPr/>
    </dgm:pt>
    <dgm:pt modelId="{2C1CBB8B-2632-45CB-ACE0-E0BE414E1AB7}" type="pres">
      <dgm:prSet presAssocID="{86F22C46-D7D9-4724-BC6D-C75D8766F6C6}" presName="connectorText" presStyleLbl="sibTrans2D1" presStyleIdx="2" presStyleCnt="3"/>
      <dgm:spPr/>
    </dgm:pt>
    <dgm:pt modelId="{F8DC92E9-4DCA-4F05-BD6E-64CB92F096D1}" type="pres">
      <dgm:prSet presAssocID="{B39D3A71-E1D5-4F94-B539-E22D2E04B2E7}" presName="node" presStyleLbl="node1" presStyleIdx="3" presStyleCnt="4">
        <dgm:presLayoutVars>
          <dgm:bulletEnabled val="1"/>
        </dgm:presLayoutVars>
      </dgm:prSet>
      <dgm:spPr/>
    </dgm:pt>
  </dgm:ptLst>
  <dgm:cxnLst>
    <dgm:cxn modelId="{9C98D92B-EA9B-4464-B394-BFA223BF5E54}" type="presOf" srcId="{4724D0D9-18DC-42D9-8851-7F7374D0E681}" destId="{57A46B92-B33E-4657-8189-4A504E62BCBA}" srcOrd="1" destOrd="0" presId="urn:microsoft.com/office/officeart/2005/8/layout/process1"/>
    <dgm:cxn modelId="{078ADA4C-D3BC-46B6-AC4D-467F8686C961}" srcId="{E15D1271-0E8D-4419-91E2-5EC83CF19FF1}" destId="{B39D3A71-E1D5-4F94-B539-E22D2E04B2E7}" srcOrd="3" destOrd="0" parTransId="{DA27E4D0-99DB-4E2F-889F-ADD5F99196F6}" sibTransId="{AF0995DD-1ECC-4AA2-BDDC-856FECB89D23}"/>
    <dgm:cxn modelId="{5B7A71DC-9488-4548-A5EE-D582225298FF}" type="presOf" srcId="{E768277E-6B95-46AD-ACC0-BC0EEE2573D9}" destId="{6335620E-C132-47EB-BB36-AF04723FC183}" srcOrd="0" destOrd="0" presId="urn:microsoft.com/office/officeart/2005/8/layout/process1"/>
    <dgm:cxn modelId="{DE19D7B7-6864-413C-A46A-DEDF664D61D4}" srcId="{E15D1271-0E8D-4419-91E2-5EC83CF19FF1}" destId="{E768277E-6B95-46AD-ACC0-BC0EEE2573D9}" srcOrd="1" destOrd="0" parTransId="{23B64E11-2A44-492D-BC32-1291C551E49F}" sibTransId="{DF9D8B57-739A-45A1-B13C-775A06926C1E}"/>
    <dgm:cxn modelId="{4B84FCA8-AB00-4B6A-B422-FF78B615331D}" type="presOf" srcId="{6C7B4039-9351-47E6-B2BA-2BD11EF9BB22}" destId="{5C59458C-66E7-46F4-8794-EE6C6FA9F257}" srcOrd="0" destOrd="0" presId="urn:microsoft.com/office/officeart/2005/8/layout/process1"/>
    <dgm:cxn modelId="{4AB1F0AC-3220-4E63-A189-D774660F4254}" type="presOf" srcId="{86F22C46-D7D9-4724-BC6D-C75D8766F6C6}" destId="{73FFC859-35A5-450F-8526-C617304D27F9}" srcOrd="0" destOrd="0" presId="urn:microsoft.com/office/officeart/2005/8/layout/process1"/>
    <dgm:cxn modelId="{A487500B-67EE-494C-9040-8CC1E54D0965}" type="presOf" srcId="{DF9D8B57-739A-45A1-B13C-775A06926C1E}" destId="{DDEB5ACF-377C-4CE1-919C-FAF0DC6BE90F}" srcOrd="0" destOrd="0" presId="urn:microsoft.com/office/officeart/2005/8/layout/process1"/>
    <dgm:cxn modelId="{72D6CB0E-44F3-415B-8317-751563B556C6}" type="presOf" srcId="{E15D1271-0E8D-4419-91E2-5EC83CF19FF1}" destId="{110FBEEF-2550-49F9-B739-52ACB3E30D1F}" srcOrd="0" destOrd="0" presId="urn:microsoft.com/office/officeart/2005/8/layout/process1"/>
    <dgm:cxn modelId="{C7854AF6-F12B-451B-98B0-33809DC1DB31}" type="presOf" srcId="{B39D3A71-E1D5-4F94-B539-E22D2E04B2E7}" destId="{F8DC92E9-4DCA-4F05-BD6E-64CB92F096D1}" srcOrd="0" destOrd="0" presId="urn:microsoft.com/office/officeart/2005/8/layout/process1"/>
    <dgm:cxn modelId="{7F23DC38-A47E-4660-9A1A-B7272AEAE88D}" srcId="{E15D1271-0E8D-4419-91E2-5EC83CF19FF1}" destId="{31D5BFA4-8793-4949-8155-438D9535C73B}" srcOrd="2" destOrd="0" parTransId="{FB001C9E-1B20-4333-8E51-A4447A7C7468}" sibTransId="{86F22C46-D7D9-4724-BC6D-C75D8766F6C6}"/>
    <dgm:cxn modelId="{3AAEF9A9-4BE2-4066-9C1A-2489BC04DF38}" type="presOf" srcId="{4724D0D9-18DC-42D9-8851-7F7374D0E681}" destId="{038C7CF8-2062-458C-B9E3-4A44B0CD071C}" srcOrd="0" destOrd="0" presId="urn:microsoft.com/office/officeart/2005/8/layout/process1"/>
    <dgm:cxn modelId="{F618A020-3109-4F20-8C5F-BEC46A0C862C}" type="presOf" srcId="{31D5BFA4-8793-4949-8155-438D9535C73B}" destId="{3DE96399-1250-4179-99DC-FFD38BDAF935}" srcOrd="0" destOrd="0" presId="urn:microsoft.com/office/officeart/2005/8/layout/process1"/>
    <dgm:cxn modelId="{081A9B30-A709-4889-B6E1-3985958D05AD}" srcId="{E15D1271-0E8D-4419-91E2-5EC83CF19FF1}" destId="{6C7B4039-9351-47E6-B2BA-2BD11EF9BB22}" srcOrd="0" destOrd="0" parTransId="{1203ECC9-0B37-4543-8CE4-441A7C1A3D58}" sibTransId="{4724D0D9-18DC-42D9-8851-7F7374D0E681}"/>
    <dgm:cxn modelId="{E5D85F79-3B4E-4AA0-9034-8B08A3A54657}" type="presOf" srcId="{DF9D8B57-739A-45A1-B13C-775A06926C1E}" destId="{7CF56D22-2B97-4406-B3E4-C334D43B85A8}" srcOrd="1" destOrd="0" presId="urn:microsoft.com/office/officeart/2005/8/layout/process1"/>
    <dgm:cxn modelId="{7743E4BE-3426-4BCB-8B8D-7449723CD3D4}" type="presOf" srcId="{86F22C46-D7D9-4724-BC6D-C75D8766F6C6}" destId="{2C1CBB8B-2632-45CB-ACE0-E0BE414E1AB7}" srcOrd="1" destOrd="0" presId="urn:microsoft.com/office/officeart/2005/8/layout/process1"/>
    <dgm:cxn modelId="{505FBC2E-7EBF-4630-A65F-5BD841C0B6A5}" type="presParOf" srcId="{110FBEEF-2550-49F9-B739-52ACB3E30D1F}" destId="{5C59458C-66E7-46F4-8794-EE6C6FA9F257}" srcOrd="0" destOrd="0" presId="urn:microsoft.com/office/officeart/2005/8/layout/process1"/>
    <dgm:cxn modelId="{A7E5088E-AA2D-4949-92E7-5F6570FF7356}" type="presParOf" srcId="{110FBEEF-2550-49F9-B739-52ACB3E30D1F}" destId="{038C7CF8-2062-458C-B9E3-4A44B0CD071C}" srcOrd="1" destOrd="0" presId="urn:microsoft.com/office/officeart/2005/8/layout/process1"/>
    <dgm:cxn modelId="{DDFC49BC-FFF6-4055-908F-D11242220CCF}" type="presParOf" srcId="{038C7CF8-2062-458C-B9E3-4A44B0CD071C}" destId="{57A46B92-B33E-4657-8189-4A504E62BCBA}" srcOrd="0" destOrd="0" presId="urn:microsoft.com/office/officeart/2005/8/layout/process1"/>
    <dgm:cxn modelId="{F47F9670-AA12-4A28-A361-FFC26C1C3620}" type="presParOf" srcId="{110FBEEF-2550-49F9-B739-52ACB3E30D1F}" destId="{6335620E-C132-47EB-BB36-AF04723FC183}" srcOrd="2" destOrd="0" presId="urn:microsoft.com/office/officeart/2005/8/layout/process1"/>
    <dgm:cxn modelId="{DDF828A6-5A23-4E9D-BD3F-7A80C3A4A88C}" type="presParOf" srcId="{110FBEEF-2550-49F9-B739-52ACB3E30D1F}" destId="{DDEB5ACF-377C-4CE1-919C-FAF0DC6BE90F}" srcOrd="3" destOrd="0" presId="urn:microsoft.com/office/officeart/2005/8/layout/process1"/>
    <dgm:cxn modelId="{73594F2E-1F08-47A7-AE96-4B884C8D6B43}" type="presParOf" srcId="{DDEB5ACF-377C-4CE1-919C-FAF0DC6BE90F}" destId="{7CF56D22-2B97-4406-B3E4-C334D43B85A8}" srcOrd="0" destOrd="0" presId="urn:microsoft.com/office/officeart/2005/8/layout/process1"/>
    <dgm:cxn modelId="{2B609CB7-9E44-48CA-8B96-5CC382CED55C}" type="presParOf" srcId="{110FBEEF-2550-49F9-B739-52ACB3E30D1F}" destId="{3DE96399-1250-4179-99DC-FFD38BDAF935}" srcOrd="4" destOrd="0" presId="urn:microsoft.com/office/officeart/2005/8/layout/process1"/>
    <dgm:cxn modelId="{3F033131-283D-4682-AA55-4F4F327FE5B5}" type="presParOf" srcId="{110FBEEF-2550-49F9-B739-52ACB3E30D1F}" destId="{73FFC859-35A5-450F-8526-C617304D27F9}" srcOrd="5" destOrd="0" presId="urn:microsoft.com/office/officeart/2005/8/layout/process1"/>
    <dgm:cxn modelId="{DA172E4C-EA59-4516-969B-2154F30B869E}" type="presParOf" srcId="{73FFC859-35A5-450F-8526-C617304D27F9}" destId="{2C1CBB8B-2632-45CB-ACE0-E0BE414E1AB7}" srcOrd="0" destOrd="0" presId="urn:microsoft.com/office/officeart/2005/8/layout/process1"/>
    <dgm:cxn modelId="{C74EDA92-67D9-48B4-8796-2FDF8AAF6719}" type="presParOf" srcId="{110FBEEF-2550-49F9-B739-52ACB3E30D1F}" destId="{F8DC92E9-4DCA-4F05-BD6E-64CB92F096D1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9.xml><?xml version="1.0" encoding="utf-8"?>
<dgm:dataModel xmlns:dgm="http://schemas.openxmlformats.org/drawingml/2006/diagram" xmlns:a="http://schemas.openxmlformats.org/drawingml/2006/main">
  <dgm:ptLst>
    <dgm:pt modelId="{D789D5ED-39AE-4CC2-B438-4CE5C2BE542F}" type="doc">
      <dgm:prSet loTypeId="urn:microsoft.com/office/officeart/2011/layout/RadialPictureList" loCatId="picture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5D0B78D-0E88-46EC-896A-8E5A6CFF2811}">
      <dgm:prSet phldrT="[Text]"/>
      <dgm:spPr/>
      <dgm:t>
        <a:bodyPr/>
        <a:lstStyle/>
        <a:p>
          <a:r>
            <a:rPr lang="en-US" dirty="0"/>
            <a:t>Demand Elasticity  (CPI)</a:t>
          </a:r>
        </a:p>
      </dgm:t>
    </dgm:pt>
    <dgm:pt modelId="{B681DF2C-2EF0-4566-8EEF-EAE6E7BA9A77}" type="parTrans" cxnId="{0FE9C772-C43F-4EC1-BBF1-C1872542AF21}">
      <dgm:prSet/>
      <dgm:spPr/>
      <dgm:t>
        <a:bodyPr/>
        <a:lstStyle/>
        <a:p>
          <a:endParaRPr lang="en-US"/>
        </a:p>
      </dgm:t>
    </dgm:pt>
    <dgm:pt modelId="{4568D5D6-BFD9-4B92-BC4F-CF742B8669A3}" type="sibTrans" cxnId="{0FE9C772-C43F-4EC1-BBF1-C1872542AF21}">
      <dgm:prSet/>
      <dgm:spPr/>
      <dgm:t>
        <a:bodyPr/>
        <a:lstStyle/>
        <a:p>
          <a:endParaRPr lang="en-US"/>
        </a:p>
      </dgm:t>
    </dgm:pt>
    <dgm:pt modelId="{92F51FD3-E774-4DB6-9DAC-AD7572C37C5F}">
      <dgm:prSet phldrT="[Text]"/>
      <dgm:spPr/>
      <dgm:t>
        <a:bodyPr/>
        <a:lstStyle/>
        <a:p>
          <a:r>
            <a:rPr lang="en-US" strike="noStrike" dirty="0"/>
            <a:t>Cross Elasticity</a:t>
          </a:r>
        </a:p>
      </dgm:t>
    </dgm:pt>
    <dgm:pt modelId="{4AA28E59-212E-4A00-A747-00552583582D}" type="parTrans" cxnId="{7A5A269E-EEC6-4944-BBD5-D62C2A2ECA8C}">
      <dgm:prSet/>
      <dgm:spPr/>
      <dgm:t>
        <a:bodyPr/>
        <a:lstStyle/>
        <a:p>
          <a:endParaRPr lang="en-US"/>
        </a:p>
      </dgm:t>
    </dgm:pt>
    <dgm:pt modelId="{EC67143D-E8F4-4CAC-A9F7-B944C36E8562}" type="sibTrans" cxnId="{7A5A269E-EEC6-4944-BBD5-D62C2A2ECA8C}">
      <dgm:prSet/>
      <dgm:spPr/>
      <dgm:t>
        <a:bodyPr/>
        <a:lstStyle/>
        <a:p>
          <a:endParaRPr lang="en-US"/>
        </a:p>
      </dgm:t>
    </dgm:pt>
    <dgm:pt modelId="{3245AE6C-35F3-4C82-A5F3-42D16838D489}">
      <dgm:prSet phldrT="[Text]"/>
      <dgm:spPr/>
      <dgm:t>
        <a:bodyPr/>
        <a:lstStyle/>
        <a:p>
          <a:r>
            <a:rPr lang="en-US" dirty="0"/>
            <a:t>Income Elasticity </a:t>
          </a:r>
        </a:p>
      </dgm:t>
    </dgm:pt>
    <dgm:pt modelId="{2C9A5AFA-7956-40FC-A8E5-2C4C95750B0C}" type="parTrans" cxnId="{2D6D7DF0-7B07-4D91-B227-B6D0CCED1006}">
      <dgm:prSet/>
      <dgm:spPr/>
      <dgm:t>
        <a:bodyPr/>
        <a:lstStyle/>
        <a:p>
          <a:endParaRPr lang="en-US"/>
        </a:p>
      </dgm:t>
    </dgm:pt>
    <dgm:pt modelId="{2A773620-ADD8-4BB8-A31D-731611491FC4}" type="sibTrans" cxnId="{2D6D7DF0-7B07-4D91-B227-B6D0CCED1006}">
      <dgm:prSet/>
      <dgm:spPr/>
      <dgm:t>
        <a:bodyPr/>
        <a:lstStyle/>
        <a:p>
          <a:endParaRPr lang="en-US"/>
        </a:p>
      </dgm:t>
    </dgm:pt>
    <dgm:pt modelId="{5C0DFC07-BE8C-4DFA-9E9E-1B9B287AAB6E}">
      <dgm:prSet phldrT="[Text]"/>
      <dgm:spPr/>
      <dgm:t>
        <a:bodyPr/>
        <a:lstStyle/>
        <a:p>
          <a:r>
            <a:rPr lang="en-US" dirty="0"/>
            <a:t>Price elasticity</a:t>
          </a:r>
        </a:p>
      </dgm:t>
    </dgm:pt>
    <dgm:pt modelId="{6FE05696-8128-4538-89F5-4BE19D76727D}" type="parTrans" cxnId="{79D5DB8B-2829-49BA-8055-B440AD8C8077}">
      <dgm:prSet/>
      <dgm:spPr/>
      <dgm:t>
        <a:bodyPr/>
        <a:lstStyle/>
        <a:p>
          <a:endParaRPr lang="en-US"/>
        </a:p>
      </dgm:t>
    </dgm:pt>
    <dgm:pt modelId="{950A4EFC-9E6E-4046-BC5E-A78753563BCD}" type="sibTrans" cxnId="{79D5DB8B-2829-49BA-8055-B440AD8C8077}">
      <dgm:prSet/>
      <dgm:spPr/>
      <dgm:t>
        <a:bodyPr/>
        <a:lstStyle/>
        <a:p>
          <a:endParaRPr lang="en-US"/>
        </a:p>
      </dgm:t>
    </dgm:pt>
    <dgm:pt modelId="{E2D6FB9A-5111-4A80-B300-7DF30200E03F}" type="pres">
      <dgm:prSet presAssocID="{D789D5ED-39AE-4CC2-B438-4CE5C2BE542F}" presName="Name0" presStyleCnt="0">
        <dgm:presLayoutVars>
          <dgm:chMax val="1"/>
          <dgm:chPref val="1"/>
          <dgm:dir/>
          <dgm:resizeHandles/>
        </dgm:presLayoutVars>
      </dgm:prSet>
      <dgm:spPr/>
    </dgm:pt>
    <dgm:pt modelId="{F91129D3-0C9D-4F5F-ABD8-535C1A07ACDF}" type="pres">
      <dgm:prSet presAssocID="{B5D0B78D-0E88-46EC-896A-8E5A6CFF2811}" presName="Parent" presStyleLbl="node1" presStyleIdx="0" presStyleCnt="2">
        <dgm:presLayoutVars>
          <dgm:chMax val="4"/>
          <dgm:chPref val="3"/>
        </dgm:presLayoutVars>
      </dgm:prSet>
      <dgm:spPr/>
    </dgm:pt>
    <dgm:pt modelId="{E7FE7785-5854-4A00-8BFD-461B2BF3C4A7}" type="pres">
      <dgm:prSet presAssocID="{92F51FD3-E774-4DB6-9DAC-AD7572C37C5F}" presName="Accent" presStyleLbl="node1" presStyleIdx="1" presStyleCnt="2"/>
      <dgm:spPr/>
    </dgm:pt>
    <dgm:pt modelId="{35601F85-6319-4AF0-8745-1FE93FF8CF48}" type="pres">
      <dgm:prSet presAssocID="{92F51FD3-E774-4DB6-9DAC-AD7572C37C5F}" presName="Image1" presStyleLbl="fgImgPlace1" presStyleIdx="0" presStyleCnt="3"/>
      <dgm:spPr>
        <a:blipFill rotWithShape="1">
          <a:blip xmlns:r="http://schemas.openxmlformats.org/officeDocument/2006/relationships" r:embed="rId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</dgm:pt>
    <dgm:pt modelId="{56B415BD-830C-4A7A-BB0C-86C2977E77F7}" type="pres">
      <dgm:prSet presAssocID="{92F51FD3-E774-4DB6-9DAC-AD7572C37C5F}" presName="Child1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902B5E1F-5D63-4B17-89DB-81CAC7EE0336}" type="pres">
      <dgm:prSet presAssocID="{5C0DFC07-BE8C-4DFA-9E9E-1B9B287AAB6E}" presName="Image2" presStyleCnt="0"/>
      <dgm:spPr/>
    </dgm:pt>
    <dgm:pt modelId="{277775C0-E72C-49F2-8BCA-A9B50CEA19AB}" type="pres">
      <dgm:prSet presAssocID="{5C0DFC07-BE8C-4DFA-9E9E-1B9B287AAB6E}" presName="Image" presStyleLbl="fgImgPlace1" presStyleIdx="1" presStyleCnt="3"/>
      <dgm:spPr>
        <a:blipFill rotWithShape="1">
          <a:blip xmlns:r="http://schemas.openxmlformats.org/officeDocument/2006/relationships"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</dgm:pt>
    <dgm:pt modelId="{2079AB97-3525-4C32-A6FD-156B8F84D256}" type="pres">
      <dgm:prSet presAssocID="{5C0DFC07-BE8C-4DFA-9E9E-1B9B287AAB6E}" presName="Child2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8E291217-1C90-4EEE-A3F7-16B16DE848DE}" type="pres">
      <dgm:prSet presAssocID="{3245AE6C-35F3-4C82-A5F3-42D16838D489}" presName="Image3" presStyleCnt="0"/>
      <dgm:spPr/>
    </dgm:pt>
    <dgm:pt modelId="{F62C6DFE-86CD-49BD-96AF-B8FE8D3FADC4}" type="pres">
      <dgm:prSet presAssocID="{3245AE6C-35F3-4C82-A5F3-42D16838D489}" presName="Image" presStyleLbl="fgImgPlace1" presStyleIdx="2" presStyleCnt="3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</dgm:pt>
    <dgm:pt modelId="{2BF46985-EABA-4B08-8FB9-F263298ED83A}" type="pres">
      <dgm:prSet presAssocID="{3245AE6C-35F3-4C82-A5F3-42D16838D489}" presName="Child3" presStyleLbl="revTx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F1DE60AF-3226-453B-8706-BC732A4A6BE8}" type="presOf" srcId="{5C0DFC07-BE8C-4DFA-9E9E-1B9B287AAB6E}" destId="{2079AB97-3525-4C32-A6FD-156B8F84D256}" srcOrd="0" destOrd="0" presId="urn:microsoft.com/office/officeart/2011/layout/RadialPictureList"/>
    <dgm:cxn modelId="{79D5DB8B-2829-49BA-8055-B440AD8C8077}" srcId="{B5D0B78D-0E88-46EC-896A-8E5A6CFF2811}" destId="{5C0DFC07-BE8C-4DFA-9E9E-1B9B287AAB6E}" srcOrd="1" destOrd="0" parTransId="{6FE05696-8128-4538-89F5-4BE19D76727D}" sibTransId="{950A4EFC-9E6E-4046-BC5E-A78753563BCD}"/>
    <dgm:cxn modelId="{86841A28-03F1-4F61-BCC9-13FE638B3B01}" type="presOf" srcId="{3245AE6C-35F3-4C82-A5F3-42D16838D489}" destId="{2BF46985-EABA-4B08-8FB9-F263298ED83A}" srcOrd="0" destOrd="0" presId="urn:microsoft.com/office/officeart/2011/layout/RadialPictureList"/>
    <dgm:cxn modelId="{901B71BB-75CA-41CC-B089-398E46906F7D}" type="presOf" srcId="{B5D0B78D-0E88-46EC-896A-8E5A6CFF2811}" destId="{F91129D3-0C9D-4F5F-ABD8-535C1A07ACDF}" srcOrd="0" destOrd="0" presId="urn:microsoft.com/office/officeart/2011/layout/RadialPictureList"/>
    <dgm:cxn modelId="{7A5A269E-EEC6-4944-BBD5-D62C2A2ECA8C}" srcId="{B5D0B78D-0E88-46EC-896A-8E5A6CFF2811}" destId="{92F51FD3-E774-4DB6-9DAC-AD7572C37C5F}" srcOrd="0" destOrd="0" parTransId="{4AA28E59-212E-4A00-A747-00552583582D}" sibTransId="{EC67143D-E8F4-4CAC-A9F7-B944C36E8562}"/>
    <dgm:cxn modelId="{2D6D7DF0-7B07-4D91-B227-B6D0CCED1006}" srcId="{B5D0B78D-0E88-46EC-896A-8E5A6CFF2811}" destId="{3245AE6C-35F3-4C82-A5F3-42D16838D489}" srcOrd="2" destOrd="0" parTransId="{2C9A5AFA-7956-40FC-A8E5-2C4C95750B0C}" sibTransId="{2A773620-ADD8-4BB8-A31D-731611491FC4}"/>
    <dgm:cxn modelId="{9682874A-3BF9-4958-B21B-BA4AFF491E97}" type="presOf" srcId="{D789D5ED-39AE-4CC2-B438-4CE5C2BE542F}" destId="{E2D6FB9A-5111-4A80-B300-7DF30200E03F}" srcOrd="0" destOrd="0" presId="urn:microsoft.com/office/officeart/2011/layout/RadialPictureList"/>
    <dgm:cxn modelId="{0FE9C772-C43F-4EC1-BBF1-C1872542AF21}" srcId="{D789D5ED-39AE-4CC2-B438-4CE5C2BE542F}" destId="{B5D0B78D-0E88-46EC-896A-8E5A6CFF2811}" srcOrd="0" destOrd="0" parTransId="{B681DF2C-2EF0-4566-8EEF-EAE6E7BA9A77}" sibTransId="{4568D5D6-BFD9-4B92-BC4F-CF742B8669A3}"/>
    <dgm:cxn modelId="{B39B6F39-AF15-4AE8-8A7F-7A1AE05C09F5}" type="presOf" srcId="{92F51FD3-E774-4DB6-9DAC-AD7572C37C5F}" destId="{56B415BD-830C-4A7A-BB0C-86C2977E77F7}" srcOrd="0" destOrd="0" presId="urn:microsoft.com/office/officeart/2011/layout/RadialPictureList"/>
    <dgm:cxn modelId="{29A3EFD2-9D15-4CEA-8C87-E5671E5AF229}" type="presParOf" srcId="{E2D6FB9A-5111-4A80-B300-7DF30200E03F}" destId="{F91129D3-0C9D-4F5F-ABD8-535C1A07ACDF}" srcOrd="0" destOrd="0" presId="urn:microsoft.com/office/officeart/2011/layout/RadialPictureList"/>
    <dgm:cxn modelId="{63C71FBF-F1C5-45DD-94BB-A358F9AB66FD}" type="presParOf" srcId="{E2D6FB9A-5111-4A80-B300-7DF30200E03F}" destId="{E7FE7785-5854-4A00-8BFD-461B2BF3C4A7}" srcOrd="1" destOrd="0" presId="urn:microsoft.com/office/officeart/2011/layout/RadialPictureList"/>
    <dgm:cxn modelId="{C9389E23-A9B8-4BD4-BD7B-D1704CA05846}" type="presParOf" srcId="{E2D6FB9A-5111-4A80-B300-7DF30200E03F}" destId="{35601F85-6319-4AF0-8745-1FE93FF8CF48}" srcOrd="2" destOrd="0" presId="urn:microsoft.com/office/officeart/2011/layout/RadialPictureList"/>
    <dgm:cxn modelId="{EE6ECED1-64A5-4707-B2E5-F19200AEA13B}" type="presParOf" srcId="{E2D6FB9A-5111-4A80-B300-7DF30200E03F}" destId="{56B415BD-830C-4A7A-BB0C-86C2977E77F7}" srcOrd="3" destOrd="0" presId="urn:microsoft.com/office/officeart/2011/layout/RadialPictureList"/>
    <dgm:cxn modelId="{AB0E3727-6C1A-465A-8EB6-0C905DE1A0CE}" type="presParOf" srcId="{E2D6FB9A-5111-4A80-B300-7DF30200E03F}" destId="{902B5E1F-5D63-4B17-89DB-81CAC7EE0336}" srcOrd="4" destOrd="0" presId="urn:microsoft.com/office/officeart/2011/layout/RadialPictureList"/>
    <dgm:cxn modelId="{C7FBB337-34D0-4B53-B7EC-20A2C21DF229}" type="presParOf" srcId="{902B5E1F-5D63-4B17-89DB-81CAC7EE0336}" destId="{277775C0-E72C-49F2-8BCA-A9B50CEA19AB}" srcOrd="0" destOrd="0" presId="urn:microsoft.com/office/officeart/2011/layout/RadialPictureList"/>
    <dgm:cxn modelId="{71D0D9F2-9985-4072-B073-E896F7AAA924}" type="presParOf" srcId="{E2D6FB9A-5111-4A80-B300-7DF30200E03F}" destId="{2079AB97-3525-4C32-A6FD-156B8F84D256}" srcOrd="5" destOrd="0" presId="urn:microsoft.com/office/officeart/2011/layout/RadialPictureList"/>
    <dgm:cxn modelId="{40300CA7-155E-4465-980E-492687004A85}" type="presParOf" srcId="{E2D6FB9A-5111-4A80-B300-7DF30200E03F}" destId="{8E291217-1C90-4EEE-A3F7-16B16DE848DE}" srcOrd="6" destOrd="0" presId="urn:microsoft.com/office/officeart/2011/layout/RadialPictureList"/>
    <dgm:cxn modelId="{0472377E-1B49-480F-9F1D-8B7D9D9CC1B4}" type="presParOf" srcId="{8E291217-1C90-4EEE-A3F7-16B16DE848DE}" destId="{F62C6DFE-86CD-49BD-96AF-B8FE8D3FADC4}" srcOrd="0" destOrd="0" presId="urn:microsoft.com/office/officeart/2011/layout/RadialPictureList"/>
    <dgm:cxn modelId="{66191A22-40EF-415F-BA35-1564CF1D1D9B}" type="presParOf" srcId="{E2D6FB9A-5111-4A80-B300-7DF30200E03F}" destId="{2BF46985-EABA-4B08-8FB9-F263298ED83A}" srcOrd="7" destOrd="0" presId="urn:microsoft.com/office/officeart/2011/layout/RadialPicture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8F21E9C-24CD-4C7E-865E-FE55F4AC12B3}" type="doc">
      <dgm:prSet loTypeId="urn:microsoft.com/office/officeart/2005/8/layout/vList3" loCatId="list" qsTypeId="urn:microsoft.com/office/officeart/2005/8/quickstyle/simple3" qsCatId="simple" csTypeId="urn:microsoft.com/office/officeart/2005/8/colors/accent4_2" csCatId="accent4" phldr="1"/>
      <dgm:spPr/>
      <dgm:t>
        <a:bodyPr/>
        <a:lstStyle/>
        <a:p>
          <a:endParaRPr lang="en-US"/>
        </a:p>
      </dgm:t>
    </dgm:pt>
    <dgm:pt modelId="{60E1533A-BDEC-4022-BC8C-C419B7E41B56}">
      <dgm:prSet/>
      <dgm:spPr/>
      <dgm:t>
        <a:bodyPr/>
        <a:lstStyle/>
        <a:p>
          <a:r>
            <a:rPr lang="en-US" dirty="0"/>
            <a:t>Not much prelim-worthy </a:t>
          </a:r>
          <a:r>
            <a:rPr lang="en-US" dirty="0" err="1"/>
            <a:t>maal</a:t>
          </a:r>
          <a:r>
            <a:rPr lang="en-US" dirty="0"/>
            <a:t> in this year’s budget &amp; survey</a:t>
          </a:r>
        </a:p>
      </dgm:t>
    </dgm:pt>
    <dgm:pt modelId="{9DA0F795-2C60-45D8-A895-D4F445473010}" type="parTrans" cxnId="{E9AA4B4E-B0E1-4E9C-AC13-FE951FD7A174}">
      <dgm:prSet/>
      <dgm:spPr/>
      <dgm:t>
        <a:bodyPr/>
        <a:lstStyle/>
        <a:p>
          <a:endParaRPr lang="en-US"/>
        </a:p>
      </dgm:t>
    </dgm:pt>
    <dgm:pt modelId="{2BD42E09-4994-4061-BFED-0119C37545ED}" type="sibTrans" cxnId="{E9AA4B4E-B0E1-4E9C-AC13-FE951FD7A174}">
      <dgm:prSet/>
      <dgm:spPr/>
      <dgm:t>
        <a:bodyPr/>
        <a:lstStyle/>
        <a:p>
          <a:endParaRPr lang="en-US"/>
        </a:p>
      </dgm:t>
    </dgm:pt>
    <dgm:pt modelId="{E2B1F3FF-F133-4F8F-8A8A-784CC068355A}">
      <dgm:prSet/>
      <dgm:spPr/>
      <dgm:t>
        <a:bodyPr/>
        <a:lstStyle/>
        <a:p>
          <a:r>
            <a:rPr lang="en-US" dirty="0"/>
            <a:t>Microeconomics: little higher than NCERT but ~1:30 </a:t>
          </a:r>
          <a:r>
            <a:rPr lang="en-US" dirty="0" err="1"/>
            <a:t>hrs</a:t>
          </a:r>
          <a:r>
            <a:rPr lang="en-US" dirty="0"/>
            <a:t> @max</a:t>
          </a:r>
        </a:p>
      </dgm:t>
    </dgm:pt>
    <dgm:pt modelId="{34C6035C-72F2-4E76-AD43-21A7AB47F9B8}" type="parTrans" cxnId="{D169E9BD-FDDF-415C-8521-3365E573D14E}">
      <dgm:prSet/>
      <dgm:spPr/>
      <dgm:t>
        <a:bodyPr/>
        <a:lstStyle/>
        <a:p>
          <a:endParaRPr lang="en-US"/>
        </a:p>
      </dgm:t>
    </dgm:pt>
    <dgm:pt modelId="{AD09146E-3AE7-4097-AD4B-38A13AF3F233}" type="sibTrans" cxnId="{D169E9BD-FDDF-415C-8521-3365E573D14E}">
      <dgm:prSet/>
      <dgm:spPr/>
      <dgm:t>
        <a:bodyPr/>
        <a:lstStyle/>
        <a:p>
          <a:endParaRPr lang="en-US"/>
        </a:p>
      </dgm:t>
    </dgm:pt>
    <dgm:pt modelId="{4756A136-C5E2-4E67-9506-2E3C29EB89F7}">
      <dgm:prSet/>
      <dgm:spPr/>
      <dgm:t>
        <a:bodyPr/>
        <a:lstStyle/>
        <a:p>
          <a:r>
            <a:rPr lang="en-US" dirty="0"/>
            <a:t>Banking, BoP, Budget, GDP-CPI-WPI </a:t>
          </a:r>
          <a:r>
            <a:rPr lang="en-US" dirty="0" err="1"/>
            <a:t>etc</a:t>
          </a:r>
          <a:r>
            <a:rPr lang="en-US" dirty="0"/>
            <a:t> theory already done last year</a:t>
          </a:r>
        </a:p>
      </dgm:t>
    </dgm:pt>
    <dgm:pt modelId="{DE7B804E-B0C2-44C5-A391-FFD4C5B0A0F7}" type="parTrans" cxnId="{940EEEEC-583D-43C3-B34D-B984755E92B9}">
      <dgm:prSet/>
      <dgm:spPr/>
      <dgm:t>
        <a:bodyPr/>
        <a:lstStyle/>
        <a:p>
          <a:endParaRPr lang="en-US"/>
        </a:p>
      </dgm:t>
    </dgm:pt>
    <dgm:pt modelId="{73B1F99E-170B-411B-9063-E39491A8F1BC}" type="sibTrans" cxnId="{940EEEEC-583D-43C3-B34D-B984755E92B9}">
      <dgm:prSet/>
      <dgm:spPr/>
      <dgm:t>
        <a:bodyPr/>
        <a:lstStyle/>
        <a:p>
          <a:endParaRPr lang="en-US"/>
        </a:p>
      </dgm:t>
    </dgm:pt>
    <dgm:pt modelId="{6A52D31C-EABC-48AB-9CDC-9C59B23A1263}">
      <dgm:prSet/>
      <dgm:spPr/>
      <dgm:t>
        <a:bodyPr/>
        <a:lstStyle/>
        <a:p>
          <a:r>
            <a:rPr lang="en-US" dirty="0"/>
            <a:t>Useful in CDS, APFC, SSC anyways</a:t>
          </a:r>
        </a:p>
      </dgm:t>
    </dgm:pt>
    <dgm:pt modelId="{D576E6F5-6210-4A76-BFC5-74577F9DAA1B}" type="parTrans" cxnId="{DEA98AE8-979F-49C4-8A16-577131F89C15}">
      <dgm:prSet/>
      <dgm:spPr/>
      <dgm:t>
        <a:bodyPr/>
        <a:lstStyle/>
        <a:p>
          <a:endParaRPr lang="en-US"/>
        </a:p>
      </dgm:t>
    </dgm:pt>
    <dgm:pt modelId="{EF1E626F-F608-4DDD-8129-364E62E67F80}" type="sibTrans" cxnId="{DEA98AE8-979F-49C4-8A16-577131F89C15}">
      <dgm:prSet/>
      <dgm:spPr/>
      <dgm:t>
        <a:bodyPr/>
        <a:lstStyle/>
        <a:p>
          <a:endParaRPr lang="en-US"/>
        </a:p>
      </dgm:t>
    </dgm:pt>
    <dgm:pt modelId="{99E9EF16-23F2-445A-963E-88FC1BBDD13C}" type="pres">
      <dgm:prSet presAssocID="{D8F21E9C-24CD-4C7E-865E-FE55F4AC12B3}" presName="linearFlow" presStyleCnt="0">
        <dgm:presLayoutVars>
          <dgm:dir/>
          <dgm:resizeHandles val="exact"/>
        </dgm:presLayoutVars>
      </dgm:prSet>
      <dgm:spPr/>
    </dgm:pt>
    <dgm:pt modelId="{BD96110E-DF0E-4EAD-B7B0-1D476826B7D7}" type="pres">
      <dgm:prSet presAssocID="{4756A136-C5E2-4E67-9506-2E3C29EB89F7}" presName="composite" presStyleCnt="0"/>
      <dgm:spPr/>
    </dgm:pt>
    <dgm:pt modelId="{0F99331E-BF27-4300-85AF-4C3DDC8868C5}" type="pres">
      <dgm:prSet presAssocID="{4756A136-C5E2-4E67-9506-2E3C29EB89F7}" presName="imgShp" presStyleLbl="fgImgPlace1" presStyleIdx="0" presStyleCnt="4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FCA8D8E3-F175-4F5C-9042-C39C947EA54C}" type="pres">
      <dgm:prSet presAssocID="{4756A136-C5E2-4E67-9506-2E3C29EB89F7}" presName="txShp" presStyleLbl="node1" presStyleIdx="0" presStyleCnt="4">
        <dgm:presLayoutVars>
          <dgm:bulletEnabled val="1"/>
        </dgm:presLayoutVars>
      </dgm:prSet>
      <dgm:spPr/>
    </dgm:pt>
    <dgm:pt modelId="{8EE0CB5C-1B3F-4EB8-83EF-FF74662102D8}" type="pres">
      <dgm:prSet presAssocID="{73B1F99E-170B-411B-9063-E39491A8F1BC}" presName="spacing" presStyleCnt="0"/>
      <dgm:spPr/>
    </dgm:pt>
    <dgm:pt modelId="{1C309BB5-9E91-458D-BA98-4D73FDAE90EC}" type="pres">
      <dgm:prSet presAssocID="{60E1533A-BDEC-4022-BC8C-C419B7E41B56}" presName="composite" presStyleCnt="0"/>
      <dgm:spPr/>
    </dgm:pt>
    <dgm:pt modelId="{8D6C4C4B-ACE2-4340-A009-AE7C03CD4EC0}" type="pres">
      <dgm:prSet presAssocID="{60E1533A-BDEC-4022-BC8C-C419B7E41B56}" presName="imgShp" presStyleLbl="fgImgPlace1" presStyleIdx="1" presStyleCnt="4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73ADB68F-2BCA-443F-8CE8-7BDE6E35B366}" type="pres">
      <dgm:prSet presAssocID="{60E1533A-BDEC-4022-BC8C-C419B7E41B56}" presName="txShp" presStyleLbl="node1" presStyleIdx="1" presStyleCnt="4">
        <dgm:presLayoutVars>
          <dgm:bulletEnabled val="1"/>
        </dgm:presLayoutVars>
      </dgm:prSet>
      <dgm:spPr/>
    </dgm:pt>
    <dgm:pt modelId="{870C1E6E-3384-456B-B6A0-CDA272A69B8A}" type="pres">
      <dgm:prSet presAssocID="{2BD42E09-4994-4061-BFED-0119C37545ED}" presName="spacing" presStyleCnt="0"/>
      <dgm:spPr/>
    </dgm:pt>
    <dgm:pt modelId="{FE383F47-F289-4EE3-B207-682278EE6491}" type="pres">
      <dgm:prSet presAssocID="{E2B1F3FF-F133-4F8F-8A8A-784CC068355A}" presName="composite" presStyleCnt="0"/>
      <dgm:spPr/>
    </dgm:pt>
    <dgm:pt modelId="{0E0E5EEE-DF9E-4CF8-86DE-9120F073071D}" type="pres">
      <dgm:prSet presAssocID="{E2B1F3FF-F133-4F8F-8A8A-784CC068355A}" presName="imgShp" presStyleLbl="fgImgPlace1" presStyleIdx="2" presStyleCnt="4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250D8AE7-632A-4C73-9CE0-58C965E41961}" type="pres">
      <dgm:prSet presAssocID="{E2B1F3FF-F133-4F8F-8A8A-784CC068355A}" presName="txShp" presStyleLbl="node1" presStyleIdx="2" presStyleCnt="4">
        <dgm:presLayoutVars>
          <dgm:bulletEnabled val="1"/>
        </dgm:presLayoutVars>
      </dgm:prSet>
      <dgm:spPr/>
    </dgm:pt>
    <dgm:pt modelId="{E097FF10-5591-4B8F-850F-3A779C38FEB6}" type="pres">
      <dgm:prSet presAssocID="{AD09146E-3AE7-4097-AD4B-38A13AF3F233}" presName="spacing" presStyleCnt="0"/>
      <dgm:spPr/>
    </dgm:pt>
    <dgm:pt modelId="{627477B1-E513-48B3-8457-C68EA40C8890}" type="pres">
      <dgm:prSet presAssocID="{6A52D31C-EABC-48AB-9CDC-9C59B23A1263}" presName="composite" presStyleCnt="0"/>
      <dgm:spPr/>
    </dgm:pt>
    <dgm:pt modelId="{410C90F8-CFB7-43FD-A64C-16D61920A264}" type="pres">
      <dgm:prSet presAssocID="{6A52D31C-EABC-48AB-9CDC-9C59B23A1263}" presName="imgShp" presStyleLbl="fgImgPlace1" presStyleIdx="3" presStyleCnt="4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FBEAAE29-7082-43DF-BCF3-F97D1F939CEB}" type="pres">
      <dgm:prSet presAssocID="{6A52D31C-EABC-48AB-9CDC-9C59B23A1263}" presName="txShp" presStyleLbl="node1" presStyleIdx="3" presStyleCnt="4">
        <dgm:presLayoutVars>
          <dgm:bulletEnabled val="1"/>
        </dgm:presLayoutVars>
      </dgm:prSet>
      <dgm:spPr/>
    </dgm:pt>
  </dgm:ptLst>
  <dgm:cxnLst>
    <dgm:cxn modelId="{9FA97612-4EF6-4AD5-89E3-7DDD8B02E406}" type="presOf" srcId="{E2B1F3FF-F133-4F8F-8A8A-784CC068355A}" destId="{250D8AE7-632A-4C73-9CE0-58C965E41961}" srcOrd="0" destOrd="0" presId="urn:microsoft.com/office/officeart/2005/8/layout/vList3"/>
    <dgm:cxn modelId="{C59D1F70-9462-4CDB-B5F5-AA5D799C6B12}" type="presOf" srcId="{D8F21E9C-24CD-4C7E-865E-FE55F4AC12B3}" destId="{99E9EF16-23F2-445A-963E-88FC1BBDD13C}" srcOrd="0" destOrd="0" presId="urn:microsoft.com/office/officeart/2005/8/layout/vList3"/>
    <dgm:cxn modelId="{940EEEEC-583D-43C3-B34D-B984755E92B9}" srcId="{D8F21E9C-24CD-4C7E-865E-FE55F4AC12B3}" destId="{4756A136-C5E2-4E67-9506-2E3C29EB89F7}" srcOrd="0" destOrd="0" parTransId="{DE7B804E-B0C2-44C5-A391-FFD4C5B0A0F7}" sibTransId="{73B1F99E-170B-411B-9063-E39491A8F1BC}"/>
    <dgm:cxn modelId="{E91B29DB-EE92-4F76-BA5D-0899E50125B0}" type="presOf" srcId="{4756A136-C5E2-4E67-9506-2E3C29EB89F7}" destId="{FCA8D8E3-F175-4F5C-9042-C39C947EA54C}" srcOrd="0" destOrd="0" presId="urn:microsoft.com/office/officeart/2005/8/layout/vList3"/>
    <dgm:cxn modelId="{4C739245-A96A-4811-8166-54EEFF3F3893}" type="presOf" srcId="{6A52D31C-EABC-48AB-9CDC-9C59B23A1263}" destId="{FBEAAE29-7082-43DF-BCF3-F97D1F939CEB}" srcOrd="0" destOrd="0" presId="urn:microsoft.com/office/officeart/2005/8/layout/vList3"/>
    <dgm:cxn modelId="{DEA98AE8-979F-49C4-8A16-577131F89C15}" srcId="{D8F21E9C-24CD-4C7E-865E-FE55F4AC12B3}" destId="{6A52D31C-EABC-48AB-9CDC-9C59B23A1263}" srcOrd="3" destOrd="0" parTransId="{D576E6F5-6210-4A76-BFC5-74577F9DAA1B}" sibTransId="{EF1E626F-F608-4DDD-8129-364E62E67F80}"/>
    <dgm:cxn modelId="{D169E9BD-FDDF-415C-8521-3365E573D14E}" srcId="{D8F21E9C-24CD-4C7E-865E-FE55F4AC12B3}" destId="{E2B1F3FF-F133-4F8F-8A8A-784CC068355A}" srcOrd="2" destOrd="0" parTransId="{34C6035C-72F2-4E76-AD43-21A7AB47F9B8}" sibTransId="{AD09146E-3AE7-4097-AD4B-38A13AF3F233}"/>
    <dgm:cxn modelId="{E9AA4B4E-B0E1-4E9C-AC13-FE951FD7A174}" srcId="{D8F21E9C-24CD-4C7E-865E-FE55F4AC12B3}" destId="{60E1533A-BDEC-4022-BC8C-C419B7E41B56}" srcOrd="1" destOrd="0" parTransId="{9DA0F795-2C60-45D8-A895-D4F445473010}" sibTransId="{2BD42E09-4994-4061-BFED-0119C37545ED}"/>
    <dgm:cxn modelId="{EE555DC1-6517-4798-A415-3FECD42015DB}" type="presOf" srcId="{60E1533A-BDEC-4022-BC8C-C419B7E41B56}" destId="{73ADB68F-2BCA-443F-8CE8-7BDE6E35B366}" srcOrd="0" destOrd="0" presId="urn:microsoft.com/office/officeart/2005/8/layout/vList3"/>
    <dgm:cxn modelId="{A0DDA6EC-F6A3-4814-84C5-DD148273D8F4}" type="presParOf" srcId="{99E9EF16-23F2-445A-963E-88FC1BBDD13C}" destId="{BD96110E-DF0E-4EAD-B7B0-1D476826B7D7}" srcOrd="0" destOrd="0" presId="urn:microsoft.com/office/officeart/2005/8/layout/vList3"/>
    <dgm:cxn modelId="{940D0802-B253-4E21-A403-6E2AC19F157A}" type="presParOf" srcId="{BD96110E-DF0E-4EAD-B7B0-1D476826B7D7}" destId="{0F99331E-BF27-4300-85AF-4C3DDC8868C5}" srcOrd="0" destOrd="0" presId="urn:microsoft.com/office/officeart/2005/8/layout/vList3"/>
    <dgm:cxn modelId="{DCAB890D-B389-40BB-8DBA-3A7BD3C311ED}" type="presParOf" srcId="{BD96110E-DF0E-4EAD-B7B0-1D476826B7D7}" destId="{FCA8D8E3-F175-4F5C-9042-C39C947EA54C}" srcOrd="1" destOrd="0" presId="urn:microsoft.com/office/officeart/2005/8/layout/vList3"/>
    <dgm:cxn modelId="{157E832B-8592-4EAD-A89B-552ECFCF5DC1}" type="presParOf" srcId="{99E9EF16-23F2-445A-963E-88FC1BBDD13C}" destId="{8EE0CB5C-1B3F-4EB8-83EF-FF74662102D8}" srcOrd="1" destOrd="0" presId="urn:microsoft.com/office/officeart/2005/8/layout/vList3"/>
    <dgm:cxn modelId="{DA2B622F-0881-4440-9981-6D5B3AE81732}" type="presParOf" srcId="{99E9EF16-23F2-445A-963E-88FC1BBDD13C}" destId="{1C309BB5-9E91-458D-BA98-4D73FDAE90EC}" srcOrd="2" destOrd="0" presId="urn:microsoft.com/office/officeart/2005/8/layout/vList3"/>
    <dgm:cxn modelId="{FE855CD8-C014-46B8-BDDE-025D3BA73D13}" type="presParOf" srcId="{1C309BB5-9E91-458D-BA98-4D73FDAE90EC}" destId="{8D6C4C4B-ACE2-4340-A009-AE7C03CD4EC0}" srcOrd="0" destOrd="0" presId="urn:microsoft.com/office/officeart/2005/8/layout/vList3"/>
    <dgm:cxn modelId="{3FDD7AC4-F816-4F36-BCC9-29F2A23FA4D6}" type="presParOf" srcId="{1C309BB5-9E91-458D-BA98-4D73FDAE90EC}" destId="{73ADB68F-2BCA-443F-8CE8-7BDE6E35B366}" srcOrd="1" destOrd="0" presId="urn:microsoft.com/office/officeart/2005/8/layout/vList3"/>
    <dgm:cxn modelId="{A1CC86B8-D4B6-44ED-929A-77A4793A8898}" type="presParOf" srcId="{99E9EF16-23F2-445A-963E-88FC1BBDD13C}" destId="{870C1E6E-3384-456B-B6A0-CDA272A69B8A}" srcOrd="3" destOrd="0" presId="urn:microsoft.com/office/officeart/2005/8/layout/vList3"/>
    <dgm:cxn modelId="{F5999A15-513C-4243-8A57-6B8DCD3844AF}" type="presParOf" srcId="{99E9EF16-23F2-445A-963E-88FC1BBDD13C}" destId="{FE383F47-F289-4EE3-B207-682278EE6491}" srcOrd="4" destOrd="0" presId="urn:microsoft.com/office/officeart/2005/8/layout/vList3"/>
    <dgm:cxn modelId="{47CBCFD9-D666-4FB3-84FD-0FE4C75652DA}" type="presParOf" srcId="{FE383F47-F289-4EE3-B207-682278EE6491}" destId="{0E0E5EEE-DF9E-4CF8-86DE-9120F073071D}" srcOrd="0" destOrd="0" presId="urn:microsoft.com/office/officeart/2005/8/layout/vList3"/>
    <dgm:cxn modelId="{54AE309E-7AE5-487C-97B9-0C6AAB5C62B0}" type="presParOf" srcId="{FE383F47-F289-4EE3-B207-682278EE6491}" destId="{250D8AE7-632A-4C73-9CE0-58C965E41961}" srcOrd="1" destOrd="0" presId="urn:microsoft.com/office/officeart/2005/8/layout/vList3"/>
    <dgm:cxn modelId="{CB8B9294-0D99-449C-9E12-5BD39925141A}" type="presParOf" srcId="{99E9EF16-23F2-445A-963E-88FC1BBDD13C}" destId="{E097FF10-5591-4B8F-850F-3A779C38FEB6}" srcOrd="5" destOrd="0" presId="urn:microsoft.com/office/officeart/2005/8/layout/vList3"/>
    <dgm:cxn modelId="{170CB21B-1FBF-4D84-9F6B-27A14E73E3F3}" type="presParOf" srcId="{99E9EF16-23F2-445A-963E-88FC1BBDD13C}" destId="{627477B1-E513-48B3-8457-C68EA40C8890}" srcOrd="6" destOrd="0" presId="urn:microsoft.com/office/officeart/2005/8/layout/vList3"/>
    <dgm:cxn modelId="{C6FBA19E-8274-46DB-8F66-1BC0C95DBD95}" type="presParOf" srcId="{627477B1-E513-48B3-8457-C68EA40C8890}" destId="{410C90F8-CFB7-43FD-A64C-16D61920A264}" srcOrd="0" destOrd="0" presId="urn:microsoft.com/office/officeart/2005/8/layout/vList3"/>
    <dgm:cxn modelId="{05F08D7B-F181-45EC-9955-2579694C94E8}" type="presParOf" srcId="{627477B1-E513-48B3-8457-C68EA40C8890}" destId="{FBEAAE29-7082-43DF-BCF3-F97D1F939CEB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0.xml><?xml version="1.0" encoding="utf-8"?>
<dgm:dataModel xmlns:dgm="http://schemas.openxmlformats.org/drawingml/2006/diagram" xmlns:a="http://schemas.openxmlformats.org/drawingml/2006/main">
  <dgm:ptLst>
    <dgm:pt modelId="{0F29095A-BB53-479D-BC58-73CCAE3975CC}" type="doc">
      <dgm:prSet loTypeId="urn:microsoft.com/office/officeart/2008/layout/BendingPictureSemiTransparentTex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0EEE393-BCFD-47D6-9DD9-6E91ECD9E70D}">
      <dgm:prSet phldrT="[Text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xfrm>
          <a:off x="949" y="2066472"/>
          <a:ext cx="2886891" cy="593857"/>
        </a:xfrm>
        <a:prstGeom prst="rect">
          <a:avLst/>
        </a:prstGeom>
        <a:solidFill>
          <a:schemeClr val="accent4">
            <a:lumMod val="50000"/>
            <a:alpha val="78000"/>
          </a:schemeClr>
        </a:solidFill>
        <a:ln>
          <a:noFill/>
        </a:ln>
        <a:effectLst/>
      </dgm:spPr>
      <dgm:t>
        <a:bodyPr/>
        <a:lstStyle/>
        <a:p>
          <a:pPr>
            <a:buNone/>
          </a:pPr>
          <a:r>
            <a:rPr lang="en-US" sz="2400" dirty="0">
              <a:solidFill>
                <a:sysClr val="window" lastClr="FFFFFF">
                  <a:hueOff val="0"/>
                  <a:satOff val="0"/>
                  <a:lumOff val="0"/>
                  <a:alphaOff val="0"/>
                </a:sys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anklin Gothic Medium Cond"/>
              <a:ea typeface="+mn-ea"/>
              <a:cs typeface="Arial Unicode MS"/>
            </a:rPr>
            <a:t>Types of Goods</a:t>
          </a:r>
        </a:p>
      </dgm:t>
    </dgm:pt>
    <dgm:pt modelId="{1B570D09-3B18-4FE2-B74C-4539BA2AC344}" type="parTrans" cxnId="{8F19ABD3-176A-4D8F-8B42-B67ED17224E2}">
      <dgm:prSet/>
      <dgm:spPr/>
      <dgm:t>
        <a:bodyPr/>
        <a:lstStyle/>
        <a:p>
          <a:endParaRPr lang="en-US"/>
        </a:p>
      </dgm:t>
    </dgm:pt>
    <dgm:pt modelId="{972CEA5B-4CAA-44F9-8366-127B355F086E}" type="sibTrans" cxnId="{8F19ABD3-176A-4D8F-8B42-B67ED17224E2}">
      <dgm:prSet/>
      <dgm:spPr/>
      <dgm:t>
        <a:bodyPr/>
        <a:lstStyle/>
        <a:p>
          <a:endParaRPr lang="en-US"/>
        </a:p>
      </dgm:t>
    </dgm:pt>
    <dgm:pt modelId="{928A815D-8D83-4571-9210-42E0F5B08966}">
      <dgm:prSet phldrT="[Text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xfrm>
          <a:off x="3182295" y="4829568"/>
          <a:ext cx="2886891" cy="593857"/>
        </a:xfrm>
        <a:prstGeom prst="rect">
          <a:avLst/>
        </a:prstGeom>
        <a:solidFill>
          <a:srgbClr val="C82600">
            <a:alpha val="78000"/>
          </a:srgbClr>
        </a:solidFill>
        <a:ln>
          <a:noFill/>
        </a:ln>
        <a:effectLst/>
      </dgm:spPr>
      <dgm:t>
        <a:bodyPr/>
        <a:lstStyle/>
        <a:p>
          <a:pPr>
            <a:buNone/>
          </a:pPr>
          <a:r>
            <a:rPr lang="en-US" sz="2400" dirty="0">
              <a:solidFill>
                <a:sysClr val="window" lastClr="FFFFFF">
                  <a:hueOff val="0"/>
                  <a:satOff val="0"/>
                  <a:lumOff val="0"/>
                  <a:alphaOff val="0"/>
                </a:sys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anklin Gothic Medium Cond"/>
              <a:ea typeface="+mn-ea"/>
              <a:cs typeface="Arial Unicode MS"/>
            </a:rPr>
            <a:t>Production Costs, </a:t>
          </a:r>
          <a:r>
            <a:rPr lang="en-US" sz="2400" dirty="0" err="1">
              <a:solidFill>
                <a:sysClr val="window" lastClr="FFFFFF">
                  <a:hueOff val="0"/>
                  <a:satOff val="0"/>
                  <a:lumOff val="0"/>
                  <a:alphaOff val="0"/>
                </a:sys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anklin Gothic Medium Cond"/>
              <a:ea typeface="+mn-ea"/>
              <a:cs typeface="Arial Unicode MS"/>
            </a:rPr>
            <a:t>EoS</a:t>
          </a:r>
          <a:endParaRPr lang="en-US" sz="2400" dirty="0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Franklin Gothic Medium Cond"/>
            <a:ea typeface="+mn-ea"/>
            <a:cs typeface="Arial Unicode MS"/>
          </a:endParaRPr>
        </a:p>
      </dgm:t>
    </dgm:pt>
    <dgm:pt modelId="{4F781571-87A2-4773-AEF9-7755DF7FA055}" type="parTrans" cxnId="{B147F2D2-36E4-4A4A-8E48-4C4D3F2F9EFE}">
      <dgm:prSet/>
      <dgm:spPr/>
      <dgm:t>
        <a:bodyPr/>
        <a:lstStyle/>
        <a:p>
          <a:endParaRPr lang="en-US"/>
        </a:p>
      </dgm:t>
    </dgm:pt>
    <dgm:pt modelId="{2DC8B715-C638-41EC-80A0-456246D6A6C8}" type="sibTrans" cxnId="{B147F2D2-36E4-4A4A-8E48-4C4D3F2F9EFE}">
      <dgm:prSet/>
      <dgm:spPr/>
      <dgm:t>
        <a:bodyPr/>
        <a:lstStyle/>
        <a:p>
          <a:endParaRPr lang="en-US"/>
        </a:p>
      </dgm:t>
    </dgm:pt>
    <dgm:pt modelId="{4A1F45C4-92BC-4172-BB29-E26781A7756C}">
      <dgm:prSet phldrT="[Text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xfrm>
          <a:off x="3182295" y="2066472"/>
          <a:ext cx="2886891" cy="593857"/>
        </a:xfrm>
        <a:prstGeom prst="rect">
          <a:avLst/>
        </a:prstGeom>
        <a:solidFill>
          <a:schemeClr val="accent4">
            <a:lumMod val="50000"/>
            <a:alpha val="78000"/>
          </a:schemeClr>
        </a:solidFill>
        <a:ln>
          <a:noFill/>
        </a:ln>
        <a:effectLst/>
      </dgm:spPr>
      <dgm:t>
        <a:bodyPr/>
        <a:lstStyle/>
        <a:p>
          <a:pPr>
            <a:buNone/>
          </a:pPr>
          <a:r>
            <a:rPr lang="en-US" sz="2400" dirty="0">
              <a:solidFill>
                <a:sysClr val="window" lastClr="FFFFFF">
                  <a:hueOff val="0"/>
                  <a:satOff val="0"/>
                  <a:lumOff val="0"/>
                  <a:alphaOff val="0"/>
                </a:sys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anklin Gothic Medium Cond"/>
              <a:ea typeface="+mn-ea"/>
              <a:cs typeface="Arial Unicode MS"/>
            </a:rPr>
            <a:t>Demand Law, Elasticity </a:t>
          </a:r>
        </a:p>
      </dgm:t>
    </dgm:pt>
    <dgm:pt modelId="{44DC11E1-6E40-43E4-AC49-5E61D47B3AC3}" type="parTrans" cxnId="{7145DF0C-C2AE-4FA0-80BD-A3D3E681ED50}">
      <dgm:prSet/>
      <dgm:spPr/>
      <dgm:t>
        <a:bodyPr/>
        <a:lstStyle/>
        <a:p>
          <a:endParaRPr lang="en-US"/>
        </a:p>
      </dgm:t>
    </dgm:pt>
    <dgm:pt modelId="{3C3A76B2-D39A-49FD-9E6A-0CBE7B4F63E6}" type="sibTrans" cxnId="{7145DF0C-C2AE-4FA0-80BD-A3D3E681ED50}">
      <dgm:prSet/>
      <dgm:spPr/>
      <dgm:t>
        <a:bodyPr/>
        <a:lstStyle/>
        <a:p>
          <a:endParaRPr lang="en-US"/>
        </a:p>
      </dgm:t>
    </dgm:pt>
    <dgm:pt modelId="{9E847AFD-A0FD-448D-BEFA-C6C68B937048}">
      <dgm:prSet phldrT="[Text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xfrm>
          <a:off x="6363641" y="2066472"/>
          <a:ext cx="2886891" cy="593857"/>
        </a:xfrm>
        <a:prstGeom prst="rect">
          <a:avLst/>
        </a:prstGeom>
        <a:solidFill>
          <a:srgbClr val="C82600">
            <a:alpha val="78000"/>
          </a:srgbClr>
        </a:solidFill>
        <a:ln>
          <a:noFill/>
        </a:ln>
        <a:effectLst/>
      </dgm:spPr>
      <dgm:t>
        <a:bodyPr/>
        <a:lstStyle/>
        <a:p>
          <a:pPr>
            <a:buNone/>
          </a:pPr>
          <a:r>
            <a:rPr lang="en-US" sz="2400" dirty="0">
              <a:solidFill>
                <a:sysClr val="window" lastClr="FFFFFF">
                  <a:hueOff val="0"/>
                  <a:satOff val="0"/>
                  <a:lumOff val="0"/>
                  <a:alphaOff val="0"/>
                </a:sys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anklin Gothic Medium Cond"/>
              <a:ea typeface="+mn-ea"/>
              <a:cs typeface="Arial Unicode MS"/>
            </a:rPr>
            <a:t>Supply law, Elasticity</a:t>
          </a:r>
        </a:p>
      </dgm:t>
    </dgm:pt>
    <dgm:pt modelId="{E30D94A0-0F80-481E-94A4-D26D09ABDF71}" type="parTrans" cxnId="{9D9F00BC-0206-481A-8B2B-19083BB733AE}">
      <dgm:prSet/>
      <dgm:spPr/>
      <dgm:t>
        <a:bodyPr/>
        <a:lstStyle/>
        <a:p>
          <a:endParaRPr lang="en-US"/>
        </a:p>
      </dgm:t>
    </dgm:pt>
    <dgm:pt modelId="{F76DA58A-9D29-4072-A44B-486180063FFB}" type="sibTrans" cxnId="{9D9F00BC-0206-481A-8B2B-19083BB733AE}">
      <dgm:prSet/>
      <dgm:spPr/>
      <dgm:t>
        <a:bodyPr/>
        <a:lstStyle/>
        <a:p>
          <a:endParaRPr lang="en-US"/>
        </a:p>
      </dgm:t>
    </dgm:pt>
    <dgm:pt modelId="{DCDFAD87-51F5-4789-8BED-E99BC9C1557F}">
      <dgm:prSet phldrT="[Text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xfrm>
          <a:off x="6363641" y="4829568"/>
          <a:ext cx="2886891" cy="593857"/>
        </a:xfrm>
        <a:prstGeom prst="rect">
          <a:avLst/>
        </a:prstGeom>
        <a:solidFill>
          <a:srgbClr val="C82600">
            <a:alpha val="78000"/>
          </a:srgbClr>
        </a:solidFill>
        <a:ln>
          <a:noFill/>
        </a:ln>
        <a:effectLst/>
      </dgm:spPr>
      <dgm:t>
        <a:bodyPr/>
        <a:lstStyle/>
        <a:p>
          <a:pPr>
            <a:buNone/>
          </a:pPr>
          <a:r>
            <a:rPr lang="en-US" sz="2400" dirty="0">
              <a:solidFill>
                <a:sysClr val="window" lastClr="FFFFFF">
                  <a:hueOff val="0"/>
                  <a:satOff val="0"/>
                  <a:lumOff val="0"/>
                  <a:alphaOff val="0"/>
                </a:sys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anklin Gothic Medium Cond"/>
              <a:ea typeface="+mn-ea"/>
              <a:cs typeface="Arial Unicode MS"/>
            </a:rPr>
            <a:t>Consumption, Utility</a:t>
          </a:r>
        </a:p>
      </dgm:t>
    </dgm:pt>
    <dgm:pt modelId="{4EC235E7-35C4-4EDD-9ADA-37F0EA5FA90B}" type="parTrans" cxnId="{C2B7FB67-FF99-48D0-B439-D737BEF6D182}">
      <dgm:prSet/>
      <dgm:spPr/>
      <dgm:t>
        <a:bodyPr/>
        <a:lstStyle/>
        <a:p>
          <a:endParaRPr lang="en-US"/>
        </a:p>
      </dgm:t>
    </dgm:pt>
    <dgm:pt modelId="{262886C9-BD19-4D34-ABCD-BA30ABBD5AEF}" type="sibTrans" cxnId="{C2B7FB67-FF99-48D0-B439-D737BEF6D182}">
      <dgm:prSet/>
      <dgm:spPr/>
      <dgm:t>
        <a:bodyPr/>
        <a:lstStyle/>
        <a:p>
          <a:endParaRPr lang="en-US"/>
        </a:p>
      </dgm:t>
    </dgm:pt>
    <dgm:pt modelId="{98A6C9A5-29F1-4D56-9180-D91CCD7AFE96}">
      <dgm:prSet phldrT="[Text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xfrm>
          <a:off x="949" y="4829568"/>
          <a:ext cx="2886891" cy="593857"/>
        </a:xfrm>
        <a:prstGeom prst="rect">
          <a:avLst/>
        </a:prstGeom>
        <a:solidFill>
          <a:srgbClr val="C82600">
            <a:alpha val="78000"/>
          </a:srgbClr>
        </a:solidFill>
        <a:ln>
          <a:noFill/>
        </a:ln>
        <a:effectLst/>
      </dgm:spPr>
      <dgm:t>
        <a:bodyPr/>
        <a:lstStyle/>
        <a:p>
          <a:pPr>
            <a:buNone/>
          </a:pPr>
          <a:r>
            <a:rPr lang="en-US" sz="2400" dirty="0">
              <a:solidFill>
                <a:sysClr val="window" lastClr="FFFFFF">
                  <a:hueOff val="0"/>
                  <a:satOff val="0"/>
                  <a:lumOff val="0"/>
                  <a:alphaOff val="0"/>
                </a:sys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anklin Gothic Medium Cond"/>
              <a:ea typeface="+mn-ea"/>
              <a:cs typeface="Arial Unicode MS"/>
            </a:rPr>
            <a:t>Market Types</a:t>
          </a:r>
        </a:p>
      </dgm:t>
    </dgm:pt>
    <dgm:pt modelId="{422ADD72-76BE-40B1-AB92-46FAEC45CFC8}" type="parTrans" cxnId="{E0518439-0F1D-4BFA-90C4-7592632C9847}">
      <dgm:prSet/>
      <dgm:spPr/>
      <dgm:t>
        <a:bodyPr/>
        <a:lstStyle/>
        <a:p>
          <a:endParaRPr lang="en-US"/>
        </a:p>
      </dgm:t>
    </dgm:pt>
    <dgm:pt modelId="{A02A2FA9-FDD8-4E38-89C9-E0A36D2CA3D4}" type="sibTrans" cxnId="{E0518439-0F1D-4BFA-90C4-7592632C9847}">
      <dgm:prSet/>
      <dgm:spPr/>
      <dgm:t>
        <a:bodyPr/>
        <a:lstStyle/>
        <a:p>
          <a:endParaRPr lang="en-US"/>
        </a:p>
      </dgm:t>
    </dgm:pt>
    <dgm:pt modelId="{335B3EC0-9E7E-4D11-BCD3-9BB77C0CE0E4}" type="pres">
      <dgm:prSet presAssocID="{0F29095A-BB53-479D-BC58-73CCAE3975CC}" presName="Name0" presStyleCnt="0">
        <dgm:presLayoutVars>
          <dgm:dir/>
          <dgm:resizeHandles val="exact"/>
        </dgm:presLayoutVars>
      </dgm:prSet>
      <dgm:spPr/>
    </dgm:pt>
    <dgm:pt modelId="{19CE1381-7702-4F45-95BD-4AA080F0AC57}" type="pres">
      <dgm:prSet presAssocID="{B0EEE393-BCFD-47D6-9DD9-6E91ECD9E70D}" presName="composite" presStyleCnt="0"/>
      <dgm:spPr/>
    </dgm:pt>
    <dgm:pt modelId="{047CA748-331B-4700-A740-DBC62F47A124}" type="pres">
      <dgm:prSet presAssocID="{B0EEE393-BCFD-47D6-9DD9-6E91ECD9E70D}" presName="rect1" presStyleLbl="bgShp" presStyleIdx="0" presStyleCnt="6"/>
      <dgm:spPr>
        <a:xfrm>
          <a:off x="949" y="334386"/>
          <a:ext cx="2886891" cy="2474407"/>
        </a:xfrm>
        <a:prstGeom prst="rect">
          <a:avLst/>
        </a:prstGeom>
        <a:blipFill rotWithShape="1">
          <a:blip xmlns:r="http://schemas.openxmlformats.org/officeDocument/2006/relationships" r:embed="rId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>
          <a:noFill/>
        </a:ln>
        <a:effectLst/>
      </dgm:spPr>
    </dgm:pt>
    <dgm:pt modelId="{FA849E74-0479-44F4-ABF5-598427148D98}" type="pres">
      <dgm:prSet presAssocID="{B0EEE393-BCFD-47D6-9DD9-6E91ECD9E70D}" presName="rect2" presStyleLbl="trBgShp" presStyleIdx="0" presStyleCnt="6">
        <dgm:presLayoutVars>
          <dgm:bulletEnabled val="1"/>
        </dgm:presLayoutVars>
      </dgm:prSet>
      <dgm:spPr/>
    </dgm:pt>
    <dgm:pt modelId="{0A6A4A9E-F976-4782-929D-269D2DAFF7DB}" type="pres">
      <dgm:prSet presAssocID="{972CEA5B-4CAA-44F9-8366-127B355F086E}" presName="sibTrans" presStyleCnt="0"/>
      <dgm:spPr/>
    </dgm:pt>
    <dgm:pt modelId="{AA5D7E53-DF68-4E12-AE50-30B9193B6375}" type="pres">
      <dgm:prSet presAssocID="{4A1F45C4-92BC-4172-BB29-E26781A7756C}" presName="composite" presStyleCnt="0"/>
      <dgm:spPr/>
    </dgm:pt>
    <dgm:pt modelId="{1EEE745A-79A5-4FFC-898D-EAC42716B8BD}" type="pres">
      <dgm:prSet presAssocID="{4A1F45C4-92BC-4172-BB29-E26781A7756C}" presName="rect1" presStyleLbl="bgShp" presStyleIdx="1" presStyleCnt="6"/>
      <dgm:spPr>
        <a:xfrm>
          <a:off x="3182295" y="334386"/>
          <a:ext cx="2886891" cy="2474407"/>
        </a:xfrm>
        <a:prstGeom prst="rect">
          <a:avLst/>
        </a:prstGeom>
        <a:blipFill rotWithShape="1">
          <a:blip xmlns:r="http://schemas.openxmlformats.org/officeDocument/2006/relationships"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>
          <a:noFill/>
        </a:ln>
        <a:effectLst/>
      </dgm:spPr>
    </dgm:pt>
    <dgm:pt modelId="{56B276DE-A57B-4492-9387-9926EE2334E9}" type="pres">
      <dgm:prSet presAssocID="{4A1F45C4-92BC-4172-BB29-E26781A7756C}" presName="rect2" presStyleLbl="trBgShp" presStyleIdx="1" presStyleCnt="6">
        <dgm:presLayoutVars>
          <dgm:bulletEnabled val="1"/>
        </dgm:presLayoutVars>
      </dgm:prSet>
      <dgm:spPr/>
    </dgm:pt>
    <dgm:pt modelId="{FD75D150-CAAD-4846-99F3-8B71F0DADF85}" type="pres">
      <dgm:prSet presAssocID="{3C3A76B2-D39A-49FD-9E6A-0CBE7B4F63E6}" presName="sibTrans" presStyleCnt="0"/>
      <dgm:spPr/>
    </dgm:pt>
    <dgm:pt modelId="{BF3B3DB3-12AE-467A-AD7F-A5B323699122}" type="pres">
      <dgm:prSet presAssocID="{9E847AFD-A0FD-448D-BEFA-C6C68B937048}" presName="composite" presStyleCnt="0"/>
      <dgm:spPr/>
    </dgm:pt>
    <dgm:pt modelId="{B6536A8F-82B5-492E-B59A-D2366984CC0C}" type="pres">
      <dgm:prSet presAssocID="{9E847AFD-A0FD-448D-BEFA-C6C68B937048}" presName="rect1" presStyleLbl="bgShp" presStyleIdx="2" presStyleCnt="6"/>
      <dgm:spPr>
        <a:xfrm>
          <a:off x="6363641" y="334386"/>
          <a:ext cx="2886891" cy="2474407"/>
        </a:xfrm>
        <a:prstGeom prst="rect">
          <a:avLst/>
        </a:prstGeom>
        <a:blipFill rotWithShape="1">
          <a:blip xmlns:r="http://schemas.openxmlformats.org/officeDocument/2006/relationships"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>
          <a:noFill/>
        </a:ln>
        <a:effectLst/>
      </dgm:spPr>
    </dgm:pt>
    <dgm:pt modelId="{6CB144FA-DDD9-4D12-9777-68201BB13E26}" type="pres">
      <dgm:prSet presAssocID="{9E847AFD-A0FD-448D-BEFA-C6C68B937048}" presName="rect2" presStyleLbl="trBgShp" presStyleIdx="2" presStyleCnt="6">
        <dgm:presLayoutVars>
          <dgm:bulletEnabled val="1"/>
        </dgm:presLayoutVars>
      </dgm:prSet>
      <dgm:spPr/>
    </dgm:pt>
    <dgm:pt modelId="{860BD2AF-ABBD-455C-A4C4-8A85EB999E45}" type="pres">
      <dgm:prSet presAssocID="{F76DA58A-9D29-4072-A44B-486180063FFB}" presName="sibTrans" presStyleCnt="0"/>
      <dgm:spPr/>
    </dgm:pt>
    <dgm:pt modelId="{D8A5724E-65BB-4D7E-9698-4FCA66FEF5F5}" type="pres">
      <dgm:prSet presAssocID="{98A6C9A5-29F1-4D56-9180-D91CCD7AFE96}" presName="composite" presStyleCnt="0"/>
      <dgm:spPr/>
    </dgm:pt>
    <dgm:pt modelId="{95DC5552-DE55-405D-BFA8-0C6E69AF375A}" type="pres">
      <dgm:prSet presAssocID="{98A6C9A5-29F1-4D56-9180-D91CCD7AFE96}" presName="rect1" presStyleLbl="bgShp" presStyleIdx="3" presStyleCnt="6"/>
      <dgm:spPr>
        <a:xfrm>
          <a:off x="949" y="3097483"/>
          <a:ext cx="2886891" cy="2474407"/>
        </a:xfrm>
        <a:prstGeom prst="rect">
          <a:avLst/>
        </a:prstGeom>
        <a:blipFill rotWithShape="1">
          <a:blip xmlns:r="http://schemas.openxmlformats.org/officeDocument/2006/relationships" r:embed="rId4"/>
          <a:stretch>
            <a:fillRect/>
          </a:stretch>
        </a:blipFill>
        <a:ln>
          <a:noFill/>
        </a:ln>
        <a:effectLst/>
      </dgm:spPr>
    </dgm:pt>
    <dgm:pt modelId="{3B588B37-8271-4854-913C-599CB6D30763}" type="pres">
      <dgm:prSet presAssocID="{98A6C9A5-29F1-4D56-9180-D91CCD7AFE96}" presName="rect2" presStyleLbl="trBgShp" presStyleIdx="3" presStyleCnt="6">
        <dgm:presLayoutVars>
          <dgm:bulletEnabled val="1"/>
        </dgm:presLayoutVars>
      </dgm:prSet>
      <dgm:spPr/>
    </dgm:pt>
    <dgm:pt modelId="{1B1602BB-CB65-41A7-9704-A471D81FC796}" type="pres">
      <dgm:prSet presAssocID="{A02A2FA9-FDD8-4E38-89C9-E0A36D2CA3D4}" presName="sibTrans" presStyleCnt="0"/>
      <dgm:spPr/>
    </dgm:pt>
    <dgm:pt modelId="{2B0BC738-C9EE-4E16-A4F3-837187E003EA}" type="pres">
      <dgm:prSet presAssocID="{928A815D-8D83-4571-9210-42E0F5B08966}" presName="composite" presStyleCnt="0"/>
      <dgm:spPr/>
    </dgm:pt>
    <dgm:pt modelId="{7F2B6864-92BB-4841-BA13-2149D243ADA9}" type="pres">
      <dgm:prSet presAssocID="{928A815D-8D83-4571-9210-42E0F5B08966}" presName="rect1" presStyleLbl="bgShp" presStyleIdx="4" presStyleCnt="6" custLinFactNeighborX="-1115"/>
      <dgm:spPr>
        <a:xfrm>
          <a:off x="3150106" y="3097483"/>
          <a:ext cx="2886891" cy="2474407"/>
        </a:xfrm>
        <a:prstGeom prst="rect">
          <a:avLst/>
        </a:prstGeom>
        <a:blipFill rotWithShape="1">
          <a:blip xmlns:r="http://schemas.openxmlformats.org/officeDocument/2006/relationships"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>
          <a:noFill/>
        </a:ln>
        <a:effectLst/>
      </dgm:spPr>
    </dgm:pt>
    <dgm:pt modelId="{EEA3CEBE-39D0-42FA-A88B-B8554E6A8D6A}" type="pres">
      <dgm:prSet presAssocID="{928A815D-8D83-4571-9210-42E0F5B08966}" presName="rect2" presStyleLbl="trBgShp" presStyleIdx="4" presStyleCnt="6">
        <dgm:presLayoutVars>
          <dgm:bulletEnabled val="1"/>
        </dgm:presLayoutVars>
      </dgm:prSet>
      <dgm:spPr/>
    </dgm:pt>
    <dgm:pt modelId="{1EA647D1-30DD-49BE-82BC-3E2D38FA4AC5}" type="pres">
      <dgm:prSet presAssocID="{2DC8B715-C638-41EC-80A0-456246D6A6C8}" presName="sibTrans" presStyleCnt="0"/>
      <dgm:spPr/>
    </dgm:pt>
    <dgm:pt modelId="{41B898B9-91FB-44BD-AFA5-C78207AB1709}" type="pres">
      <dgm:prSet presAssocID="{DCDFAD87-51F5-4789-8BED-E99BC9C1557F}" presName="composite" presStyleCnt="0"/>
      <dgm:spPr/>
    </dgm:pt>
    <dgm:pt modelId="{21EC5408-5275-4A68-9FE9-FA88D8477807}" type="pres">
      <dgm:prSet presAssocID="{DCDFAD87-51F5-4789-8BED-E99BC9C1557F}" presName="rect1" presStyleLbl="bgShp" presStyleIdx="5" presStyleCnt="6"/>
      <dgm:spPr>
        <a:xfrm>
          <a:off x="6363641" y="3097483"/>
          <a:ext cx="2886891" cy="2474407"/>
        </a:xfrm>
        <a:prstGeom prst="rect">
          <a:avLst/>
        </a:prstGeom>
        <a:blipFill rotWithShape="1">
          <a:blip xmlns:r="http://schemas.openxmlformats.org/officeDocument/2006/relationships"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>
          <a:noFill/>
        </a:ln>
        <a:effectLst/>
      </dgm:spPr>
    </dgm:pt>
    <dgm:pt modelId="{A96137ED-1F0F-4568-8DC5-C43015EDD10A}" type="pres">
      <dgm:prSet presAssocID="{DCDFAD87-51F5-4789-8BED-E99BC9C1557F}" presName="rect2" presStyleLbl="trBgShp" presStyleIdx="5" presStyleCnt="6">
        <dgm:presLayoutVars>
          <dgm:bulletEnabled val="1"/>
        </dgm:presLayoutVars>
      </dgm:prSet>
      <dgm:spPr/>
    </dgm:pt>
  </dgm:ptLst>
  <dgm:cxnLst>
    <dgm:cxn modelId="{E0518439-0F1D-4BFA-90C4-7592632C9847}" srcId="{0F29095A-BB53-479D-BC58-73CCAE3975CC}" destId="{98A6C9A5-29F1-4D56-9180-D91CCD7AFE96}" srcOrd="3" destOrd="0" parTransId="{422ADD72-76BE-40B1-AB92-46FAEC45CFC8}" sibTransId="{A02A2FA9-FDD8-4E38-89C9-E0A36D2CA3D4}"/>
    <dgm:cxn modelId="{53124889-8364-412C-ACAC-25CC60AFEBAC}" type="presOf" srcId="{DCDFAD87-51F5-4789-8BED-E99BC9C1557F}" destId="{A96137ED-1F0F-4568-8DC5-C43015EDD10A}" srcOrd="0" destOrd="0" presId="urn:microsoft.com/office/officeart/2008/layout/BendingPictureSemiTransparentText"/>
    <dgm:cxn modelId="{9042D7FF-1E91-4B44-8208-EA2B87BB0AA0}" type="presOf" srcId="{B0EEE393-BCFD-47D6-9DD9-6E91ECD9E70D}" destId="{FA849E74-0479-44F4-ABF5-598427148D98}" srcOrd="0" destOrd="0" presId="urn:microsoft.com/office/officeart/2008/layout/BendingPictureSemiTransparentText"/>
    <dgm:cxn modelId="{7145DF0C-C2AE-4FA0-80BD-A3D3E681ED50}" srcId="{0F29095A-BB53-479D-BC58-73CCAE3975CC}" destId="{4A1F45C4-92BC-4172-BB29-E26781A7756C}" srcOrd="1" destOrd="0" parTransId="{44DC11E1-6E40-43E4-AC49-5E61D47B3AC3}" sibTransId="{3C3A76B2-D39A-49FD-9E6A-0CBE7B4F63E6}"/>
    <dgm:cxn modelId="{B147F2D2-36E4-4A4A-8E48-4C4D3F2F9EFE}" srcId="{0F29095A-BB53-479D-BC58-73CCAE3975CC}" destId="{928A815D-8D83-4571-9210-42E0F5B08966}" srcOrd="4" destOrd="0" parTransId="{4F781571-87A2-4773-AEF9-7755DF7FA055}" sibTransId="{2DC8B715-C638-41EC-80A0-456246D6A6C8}"/>
    <dgm:cxn modelId="{317628E5-C202-4299-9B37-DB5FBC428C7E}" type="presOf" srcId="{98A6C9A5-29F1-4D56-9180-D91CCD7AFE96}" destId="{3B588B37-8271-4854-913C-599CB6D30763}" srcOrd="0" destOrd="0" presId="urn:microsoft.com/office/officeart/2008/layout/BendingPictureSemiTransparentText"/>
    <dgm:cxn modelId="{5A77EA52-FD8F-4220-AA9F-92739E82D830}" type="presOf" srcId="{4A1F45C4-92BC-4172-BB29-E26781A7756C}" destId="{56B276DE-A57B-4492-9387-9926EE2334E9}" srcOrd="0" destOrd="0" presId="urn:microsoft.com/office/officeart/2008/layout/BendingPictureSemiTransparentText"/>
    <dgm:cxn modelId="{9B5C6FA9-1837-4193-A0E9-16500BB0AF97}" type="presOf" srcId="{9E847AFD-A0FD-448D-BEFA-C6C68B937048}" destId="{6CB144FA-DDD9-4D12-9777-68201BB13E26}" srcOrd="0" destOrd="0" presId="urn:microsoft.com/office/officeart/2008/layout/BendingPictureSemiTransparentText"/>
    <dgm:cxn modelId="{7BEFE073-B82C-48B9-B014-40FA8DE743E3}" type="presOf" srcId="{0F29095A-BB53-479D-BC58-73CCAE3975CC}" destId="{335B3EC0-9E7E-4D11-BCD3-9BB77C0CE0E4}" srcOrd="0" destOrd="0" presId="urn:microsoft.com/office/officeart/2008/layout/BendingPictureSemiTransparentText"/>
    <dgm:cxn modelId="{C2B7FB67-FF99-48D0-B439-D737BEF6D182}" srcId="{0F29095A-BB53-479D-BC58-73CCAE3975CC}" destId="{DCDFAD87-51F5-4789-8BED-E99BC9C1557F}" srcOrd="5" destOrd="0" parTransId="{4EC235E7-35C4-4EDD-9ADA-37F0EA5FA90B}" sibTransId="{262886C9-BD19-4D34-ABCD-BA30ABBD5AEF}"/>
    <dgm:cxn modelId="{8F19ABD3-176A-4D8F-8B42-B67ED17224E2}" srcId="{0F29095A-BB53-479D-BC58-73CCAE3975CC}" destId="{B0EEE393-BCFD-47D6-9DD9-6E91ECD9E70D}" srcOrd="0" destOrd="0" parTransId="{1B570D09-3B18-4FE2-B74C-4539BA2AC344}" sibTransId="{972CEA5B-4CAA-44F9-8366-127B355F086E}"/>
    <dgm:cxn modelId="{83F776C5-22B3-4A38-8537-4BE9DED05B9E}" type="presOf" srcId="{928A815D-8D83-4571-9210-42E0F5B08966}" destId="{EEA3CEBE-39D0-42FA-A88B-B8554E6A8D6A}" srcOrd="0" destOrd="0" presId="urn:microsoft.com/office/officeart/2008/layout/BendingPictureSemiTransparentText"/>
    <dgm:cxn modelId="{9D9F00BC-0206-481A-8B2B-19083BB733AE}" srcId="{0F29095A-BB53-479D-BC58-73CCAE3975CC}" destId="{9E847AFD-A0FD-448D-BEFA-C6C68B937048}" srcOrd="2" destOrd="0" parTransId="{E30D94A0-0F80-481E-94A4-D26D09ABDF71}" sibTransId="{F76DA58A-9D29-4072-A44B-486180063FFB}"/>
    <dgm:cxn modelId="{90872F1B-1D2A-445E-8BA6-804126DBA695}" type="presParOf" srcId="{335B3EC0-9E7E-4D11-BCD3-9BB77C0CE0E4}" destId="{19CE1381-7702-4F45-95BD-4AA080F0AC57}" srcOrd="0" destOrd="0" presId="urn:microsoft.com/office/officeart/2008/layout/BendingPictureSemiTransparentText"/>
    <dgm:cxn modelId="{016DA78C-B654-4E6A-B4DB-CF36E4D71E57}" type="presParOf" srcId="{19CE1381-7702-4F45-95BD-4AA080F0AC57}" destId="{047CA748-331B-4700-A740-DBC62F47A124}" srcOrd="0" destOrd="0" presId="urn:microsoft.com/office/officeart/2008/layout/BendingPictureSemiTransparentText"/>
    <dgm:cxn modelId="{30FFFFCA-B694-4805-A889-81119C012FA9}" type="presParOf" srcId="{19CE1381-7702-4F45-95BD-4AA080F0AC57}" destId="{FA849E74-0479-44F4-ABF5-598427148D98}" srcOrd="1" destOrd="0" presId="urn:microsoft.com/office/officeart/2008/layout/BendingPictureSemiTransparentText"/>
    <dgm:cxn modelId="{752F561C-E123-4C4B-9055-39E5CBA93C20}" type="presParOf" srcId="{335B3EC0-9E7E-4D11-BCD3-9BB77C0CE0E4}" destId="{0A6A4A9E-F976-4782-929D-269D2DAFF7DB}" srcOrd="1" destOrd="0" presId="urn:microsoft.com/office/officeart/2008/layout/BendingPictureSemiTransparentText"/>
    <dgm:cxn modelId="{688914AE-63DC-40CE-BCF2-EE7969BB0D6D}" type="presParOf" srcId="{335B3EC0-9E7E-4D11-BCD3-9BB77C0CE0E4}" destId="{AA5D7E53-DF68-4E12-AE50-30B9193B6375}" srcOrd="2" destOrd="0" presId="urn:microsoft.com/office/officeart/2008/layout/BendingPictureSemiTransparentText"/>
    <dgm:cxn modelId="{F37E0A9C-18DE-45E3-95CB-F5D0D4DCAE6F}" type="presParOf" srcId="{AA5D7E53-DF68-4E12-AE50-30B9193B6375}" destId="{1EEE745A-79A5-4FFC-898D-EAC42716B8BD}" srcOrd="0" destOrd="0" presId="urn:microsoft.com/office/officeart/2008/layout/BendingPictureSemiTransparentText"/>
    <dgm:cxn modelId="{D22960D6-8FAC-433A-BFFA-E0BE274AF0CB}" type="presParOf" srcId="{AA5D7E53-DF68-4E12-AE50-30B9193B6375}" destId="{56B276DE-A57B-4492-9387-9926EE2334E9}" srcOrd="1" destOrd="0" presId="urn:microsoft.com/office/officeart/2008/layout/BendingPictureSemiTransparentText"/>
    <dgm:cxn modelId="{E7F0FF64-C129-4AE9-86BB-54B83153B53F}" type="presParOf" srcId="{335B3EC0-9E7E-4D11-BCD3-9BB77C0CE0E4}" destId="{FD75D150-CAAD-4846-99F3-8B71F0DADF85}" srcOrd="3" destOrd="0" presId="urn:microsoft.com/office/officeart/2008/layout/BendingPictureSemiTransparentText"/>
    <dgm:cxn modelId="{0D3DA3CF-1020-4B61-B284-119B4481F472}" type="presParOf" srcId="{335B3EC0-9E7E-4D11-BCD3-9BB77C0CE0E4}" destId="{BF3B3DB3-12AE-467A-AD7F-A5B323699122}" srcOrd="4" destOrd="0" presId="urn:microsoft.com/office/officeart/2008/layout/BendingPictureSemiTransparentText"/>
    <dgm:cxn modelId="{34BE172A-14A8-4C8F-BBFB-EA599D11F2C0}" type="presParOf" srcId="{BF3B3DB3-12AE-467A-AD7F-A5B323699122}" destId="{B6536A8F-82B5-492E-B59A-D2366984CC0C}" srcOrd="0" destOrd="0" presId="urn:microsoft.com/office/officeart/2008/layout/BendingPictureSemiTransparentText"/>
    <dgm:cxn modelId="{7F657705-3826-4B6F-8031-E7517ADA6F65}" type="presParOf" srcId="{BF3B3DB3-12AE-467A-AD7F-A5B323699122}" destId="{6CB144FA-DDD9-4D12-9777-68201BB13E26}" srcOrd="1" destOrd="0" presId="urn:microsoft.com/office/officeart/2008/layout/BendingPictureSemiTransparentText"/>
    <dgm:cxn modelId="{1BDA65BB-4147-497D-8613-5F3B4352838D}" type="presParOf" srcId="{335B3EC0-9E7E-4D11-BCD3-9BB77C0CE0E4}" destId="{860BD2AF-ABBD-455C-A4C4-8A85EB999E45}" srcOrd="5" destOrd="0" presId="urn:microsoft.com/office/officeart/2008/layout/BendingPictureSemiTransparentText"/>
    <dgm:cxn modelId="{994261E7-68F4-43BE-A85F-DC3BF146C496}" type="presParOf" srcId="{335B3EC0-9E7E-4D11-BCD3-9BB77C0CE0E4}" destId="{D8A5724E-65BB-4D7E-9698-4FCA66FEF5F5}" srcOrd="6" destOrd="0" presId="urn:microsoft.com/office/officeart/2008/layout/BendingPictureSemiTransparentText"/>
    <dgm:cxn modelId="{C6CEFD2A-1C05-4123-A7BD-DAACB7B60F42}" type="presParOf" srcId="{D8A5724E-65BB-4D7E-9698-4FCA66FEF5F5}" destId="{95DC5552-DE55-405D-BFA8-0C6E69AF375A}" srcOrd="0" destOrd="0" presId="urn:microsoft.com/office/officeart/2008/layout/BendingPictureSemiTransparentText"/>
    <dgm:cxn modelId="{1CD6CAAC-0D30-481A-864D-B90EFEB4D503}" type="presParOf" srcId="{D8A5724E-65BB-4D7E-9698-4FCA66FEF5F5}" destId="{3B588B37-8271-4854-913C-599CB6D30763}" srcOrd="1" destOrd="0" presId="urn:microsoft.com/office/officeart/2008/layout/BendingPictureSemiTransparentText"/>
    <dgm:cxn modelId="{5ECEA7F9-1611-4948-995C-427C2BAE5EB0}" type="presParOf" srcId="{335B3EC0-9E7E-4D11-BCD3-9BB77C0CE0E4}" destId="{1B1602BB-CB65-41A7-9704-A471D81FC796}" srcOrd="7" destOrd="0" presId="urn:microsoft.com/office/officeart/2008/layout/BendingPictureSemiTransparentText"/>
    <dgm:cxn modelId="{B55C2A7F-C0F6-4E78-BD9D-980DFF1BE4E2}" type="presParOf" srcId="{335B3EC0-9E7E-4D11-BCD3-9BB77C0CE0E4}" destId="{2B0BC738-C9EE-4E16-A4F3-837187E003EA}" srcOrd="8" destOrd="0" presId="urn:microsoft.com/office/officeart/2008/layout/BendingPictureSemiTransparentText"/>
    <dgm:cxn modelId="{72B79E4D-2E4C-4953-A0EA-B3DD851C3CEA}" type="presParOf" srcId="{2B0BC738-C9EE-4E16-A4F3-837187E003EA}" destId="{7F2B6864-92BB-4841-BA13-2149D243ADA9}" srcOrd="0" destOrd="0" presId="urn:microsoft.com/office/officeart/2008/layout/BendingPictureSemiTransparentText"/>
    <dgm:cxn modelId="{7B049D36-65C6-443C-96F9-136AA70BB7FD}" type="presParOf" srcId="{2B0BC738-C9EE-4E16-A4F3-837187E003EA}" destId="{EEA3CEBE-39D0-42FA-A88B-B8554E6A8D6A}" srcOrd="1" destOrd="0" presId="urn:microsoft.com/office/officeart/2008/layout/BendingPictureSemiTransparentText"/>
    <dgm:cxn modelId="{EADAC54D-ACA1-4711-8D69-0F98A92C374F}" type="presParOf" srcId="{335B3EC0-9E7E-4D11-BCD3-9BB77C0CE0E4}" destId="{1EA647D1-30DD-49BE-82BC-3E2D38FA4AC5}" srcOrd="9" destOrd="0" presId="urn:microsoft.com/office/officeart/2008/layout/BendingPictureSemiTransparentText"/>
    <dgm:cxn modelId="{0B21C377-26DD-4065-B731-30E60C396CB6}" type="presParOf" srcId="{335B3EC0-9E7E-4D11-BCD3-9BB77C0CE0E4}" destId="{41B898B9-91FB-44BD-AFA5-C78207AB1709}" srcOrd="10" destOrd="0" presId="urn:microsoft.com/office/officeart/2008/layout/BendingPictureSemiTransparentText"/>
    <dgm:cxn modelId="{868E6D56-5E62-4F99-85D3-B062C2FB54C4}" type="presParOf" srcId="{41B898B9-91FB-44BD-AFA5-C78207AB1709}" destId="{21EC5408-5275-4A68-9FE9-FA88D8477807}" srcOrd="0" destOrd="0" presId="urn:microsoft.com/office/officeart/2008/layout/BendingPictureSemiTransparentText"/>
    <dgm:cxn modelId="{3674ACC8-9E95-4C14-977F-924C028A7344}" type="presParOf" srcId="{41B898B9-91FB-44BD-AFA5-C78207AB1709}" destId="{A96137ED-1F0F-4568-8DC5-C43015EDD10A}" srcOrd="1" destOrd="0" presId="urn:microsoft.com/office/officeart/2008/layout/BendingPictureSemiTransparentTex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1.xml><?xml version="1.0" encoding="utf-8"?>
<dgm:dataModel xmlns:dgm="http://schemas.openxmlformats.org/drawingml/2006/diagram" xmlns:a="http://schemas.openxmlformats.org/drawingml/2006/main">
  <dgm:ptLst>
    <dgm:pt modelId="{762C65A2-5BC9-4011-B244-A56C7CBDB4A8}" type="doc">
      <dgm:prSet loTypeId="urn:microsoft.com/office/officeart/2005/8/layout/arrow4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0CEFE6D-E69A-480D-BF26-30C2F7D60BAF}">
      <dgm:prSet phldrT="[Text]"/>
      <dgm:spPr>
        <a:solidFill>
          <a:schemeClr val="accent4"/>
        </a:solidFill>
      </dgm:spPr>
      <dgm:t>
        <a:bodyPr/>
        <a:lstStyle/>
        <a:p>
          <a:pPr algn="ctr"/>
          <a:r>
            <a:rPr lang="en-US" dirty="0"/>
            <a:t>Price offered</a:t>
          </a:r>
        </a:p>
      </dgm:t>
    </dgm:pt>
    <dgm:pt modelId="{082A268F-39EC-4C7F-942C-B7EFE9C157A4}" type="parTrans" cxnId="{B7A80791-E263-4B83-B407-9549095EDC32}">
      <dgm:prSet/>
      <dgm:spPr/>
      <dgm:t>
        <a:bodyPr/>
        <a:lstStyle/>
        <a:p>
          <a:endParaRPr lang="en-US"/>
        </a:p>
      </dgm:t>
    </dgm:pt>
    <dgm:pt modelId="{74F521AB-DEDE-4E5D-A7F7-24FB1EBD664F}" type="sibTrans" cxnId="{B7A80791-E263-4B83-B407-9549095EDC32}">
      <dgm:prSet/>
      <dgm:spPr/>
      <dgm:t>
        <a:bodyPr/>
        <a:lstStyle/>
        <a:p>
          <a:endParaRPr lang="en-US"/>
        </a:p>
      </dgm:t>
    </dgm:pt>
    <dgm:pt modelId="{B67A1E41-8256-49C5-984F-1AD080A05236}">
      <dgm:prSet phldrT="[Text]"/>
      <dgm:spPr/>
      <dgm:t>
        <a:bodyPr/>
        <a:lstStyle/>
        <a:p>
          <a:r>
            <a:rPr lang="en-US" dirty="0"/>
            <a:t>Supply</a:t>
          </a:r>
        </a:p>
      </dgm:t>
    </dgm:pt>
    <dgm:pt modelId="{8BF010D1-141A-4599-9A11-CC552371DEEE}" type="parTrans" cxnId="{59D09BBD-51DC-4250-89B0-E76F95BCB943}">
      <dgm:prSet/>
      <dgm:spPr/>
      <dgm:t>
        <a:bodyPr/>
        <a:lstStyle/>
        <a:p>
          <a:endParaRPr lang="en-US"/>
        </a:p>
      </dgm:t>
    </dgm:pt>
    <dgm:pt modelId="{3FE0AF7D-4B11-4E53-9D36-9D66A25B99AC}" type="sibTrans" cxnId="{59D09BBD-51DC-4250-89B0-E76F95BCB943}">
      <dgm:prSet/>
      <dgm:spPr/>
      <dgm:t>
        <a:bodyPr/>
        <a:lstStyle/>
        <a:p>
          <a:endParaRPr lang="en-US"/>
        </a:p>
      </dgm:t>
    </dgm:pt>
    <dgm:pt modelId="{622DFF2A-2E0A-404E-AF4F-E19F12F4790C}" type="pres">
      <dgm:prSet presAssocID="{762C65A2-5BC9-4011-B244-A56C7CBDB4A8}" presName="compositeShape" presStyleCnt="0">
        <dgm:presLayoutVars>
          <dgm:chMax val="2"/>
          <dgm:dir/>
          <dgm:resizeHandles val="exact"/>
        </dgm:presLayoutVars>
      </dgm:prSet>
      <dgm:spPr/>
    </dgm:pt>
    <dgm:pt modelId="{0C76E6F1-6AB9-4D5D-9D6A-90DAB63B12FF}" type="pres">
      <dgm:prSet presAssocID="{D0CEFE6D-E69A-480D-BF26-30C2F7D60BAF}" presName="upArrow" presStyleLbl="node1" presStyleIdx="0" presStyleCnt="2"/>
      <dgm:spPr/>
    </dgm:pt>
    <dgm:pt modelId="{A4613110-27B1-4738-8B36-5F5B85F98BDF}" type="pres">
      <dgm:prSet presAssocID="{D0CEFE6D-E69A-480D-BF26-30C2F7D60BAF}" presName="upArrowText" presStyleLbl="revTx" presStyleIdx="0" presStyleCnt="2" custScaleY="41918">
        <dgm:presLayoutVars>
          <dgm:chMax val="0"/>
          <dgm:bulletEnabled val="1"/>
        </dgm:presLayoutVars>
      </dgm:prSet>
      <dgm:spPr/>
    </dgm:pt>
    <dgm:pt modelId="{6A6FE014-40C9-4D82-A068-67531812B684}" type="pres">
      <dgm:prSet presAssocID="{B67A1E41-8256-49C5-984F-1AD080A05236}" presName="downArrow" presStyleLbl="node1" presStyleIdx="1" presStyleCnt="2"/>
      <dgm:spPr>
        <a:prstGeom prst="upArrow">
          <a:avLst/>
        </a:prstGeom>
        <a:solidFill>
          <a:schemeClr val="accent4"/>
        </a:solidFill>
      </dgm:spPr>
    </dgm:pt>
    <dgm:pt modelId="{F12C48A2-A315-4FEE-AF89-4B7425128033}" type="pres">
      <dgm:prSet presAssocID="{B67A1E41-8256-49C5-984F-1AD080A05236}" presName="downArrowText" presStyleLbl="revTx" presStyleIdx="1" presStyleCnt="2">
        <dgm:presLayoutVars>
          <dgm:chMax val="0"/>
          <dgm:bulletEnabled val="1"/>
        </dgm:presLayoutVars>
      </dgm:prSet>
      <dgm:spPr/>
    </dgm:pt>
  </dgm:ptLst>
  <dgm:cxnLst>
    <dgm:cxn modelId="{A3360E2D-FE15-4C31-A716-69865BF19A28}" type="presOf" srcId="{D0CEFE6D-E69A-480D-BF26-30C2F7D60BAF}" destId="{A4613110-27B1-4738-8B36-5F5B85F98BDF}" srcOrd="0" destOrd="0" presId="urn:microsoft.com/office/officeart/2005/8/layout/arrow4"/>
    <dgm:cxn modelId="{8E4A448E-C67A-4B50-9DF0-6B37CC03BD8A}" type="presOf" srcId="{762C65A2-5BC9-4011-B244-A56C7CBDB4A8}" destId="{622DFF2A-2E0A-404E-AF4F-E19F12F4790C}" srcOrd="0" destOrd="0" presId="urn:microsoft.com/office/officeart/2005/8/layout/arrow4"/>
    <dgm:cxn modelId="{59D09BBD-51DC-4250-89B0-E76F95BCB943}" srcId="{762C65A2-5BC9-4011-B244-A56C7CBDB4A8}" destId="{B67A1E41-8256-49C5-984F-1AD080A05236}" srcOrd="1" destOrd="0" parTransId="{8BF010D1-141A-4599-9A11-CC552371DEEE}" sibTransId="{3FE0AF7D-4B11-4E53-9D36-9D66A25B99AC}"/>
    <dgm:cxn modelId="{B7A80791-E263-4B83-B407-9549095EDC32}" srcId="{762C65A2-5BC9-4011-B244-A56C7CBDB4A8}" destId="{D0CEFE6D-E69A-480D-BF26-30C2F7D60BAF}" srcOrd="0" destOrd="0" parTransId="{082A268F-39EC-4C7F-942C-B7EFE9C157A4}" sibTransId="{74F521AB-DEDE-4E5D-A7F7-24FB1EBD664F}"/>
    <dgm:cxn modelId="{9367356A-0169-4EC1-9714-BCDB13FED023}" type="presOf" srcId="{B67A1E41-8256-49C5-984F-1AD080A05236}" destId="{F12C48A2-A315-4FEE-AF89-4B7425128033}" srcOrd="0" destOrd="0" presId="urn:microsoft.com/office/officeart/2005/8/layout/arrow4"/>
    <dgm:cxn modelId="{75304482-8998-433E-BD79-04499FDAD9C1}" type="presParOf" srcId="{622DFF2A-2E0A-404E-AF4F-E19F12F4790C}" destId="{0C76E6F1-6AB9-4D5D-9D6A-90DAB63B12FF}" srcOrd="0" destOrd="0" presId="urn:microsoft.com/office/officeart/2005/8/layout/arrow4"/>
    <dgm:cxn modelId="{30868A39-1C90-490E-8CF4-EB0A101638B7}" type="presParOf" srcId="{622DFF2A-2E0A-404E-AF4F-E19F12F4790C}" destId="{A4613110-27B1-4738-8B36-5F5B85F98BDF}" srcOrd="1" destOrd="0" presId="urn:microsoft.com/office/officeart/2005/8/layout/arrow4"/>
    <dgm:cxn modelId="{C7DA1F6D-0A42-470F-B54B-92AB46A81AF0}" type="presParOf" srcId="{622DFF2A-2E0A-404E-AF4F-E19F12F4790C}" destId="{6A6FE014-40C9-4D82-A068-67531812B684}" srcOrd="2" destOrd="0" presId="urn:microsoft.com/office/officeart/2005/8/layout/arrow4"/>
    <dgm:cxn modelId="{6304AD3C-C713-4E4A-9C69-846406CFA48C}" type="presParOf" srcId="{622DFF2A-2E0A-404E-AF4F-E19F12F4790C}" destId="{F12C48A2-A315-4FEE-AF89-4B7425128033}" srcOrd="3" destOrd="0" presId="urn:microsoft.com/office/officeart/2005/8/layout/arrow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2.xml><?xml version="1.0" encoding="utf-8"?>
<dgm:dataModel xmlns:dgm="http://schemas.openxmlformats.org/drawingml/2006/diagram" xmlns:a="http://schemas.openxmlformats.org/drawingml/2006/main">
  <dgm:ptLst>
    <dgm:pt modelId="{E1F23ACB-C297-4124-9FD2-DA8882010FC6}" type="doc">
      <dgm:prSet loTypeId="urn:microsoft.com/office/officeart/2005/8/layout/arrow1" loCatId="relationship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D4CA6B16-61E9-4661-8759-3CC8FE0B61D6}">
      <dgm:prSet phldrT="[Text]"/>
      <dgm:spPr/>
      <dgm:t>
        <a:bodyPr/>
        <a:lstStyle/>
        <a:p>
          <a:r>
            <a:rPr lang="en-US" dirty="0"/>
            <a:t>Inelastic</a:t>
          </a:r>
        </a:p>
      </dgm:t>
    </dgm:pt>
    <dgm:pt modelId="{076386D1-8438-4F34-A457-F1ACA5912D48}" type="parTrans" cxnId="{D093A48E-825C-417D-849D-C2DBC42FA266}">
      <dgm:prSet/>
      <dgm:spPr/>
      <dgm:t>
        <a:bodyPr/>
        <a:lstStyle/>
        <a:p>
          <a:endParaRPr lang="en-US"/>
        </a:p>
      </dgm:t>
    </dgm:pt>
    <dgm:pt modelId="{70C0D0D1-B8BA-484D-B2CB-26A62B07D074}" type="sibTrans" cxnId="{D093A48E-825C-417D-849D-C2DBC42FA266}">
      <dgm:prSet/>
      <dgm:spPr/>
      <dgm:t>
        <a:bodyPr/>
        <a:lstStyle/>
        <a:p>
          <a:endParaRPr lang="en-US"/>
        </a:p>
      </dgm:t>
    </dgm:pt>
    <dgm:pt modelId="{9C89D8CD-04D3-4B27-939B-2027723FEDEB}">
      <dgm:prSet phldrT="[Text]"/>
      <dgm:spPr/>
      <dgm:t>
        <a:bodyPr/>
        <a:lstStyle/>
        <a:p>
          <a:r>
            <a:rPr lang="en-US" dirty="0"/>
            <a:t>Elastic</a:t>
          </a:r>
        </a:p>
      </dgm:t>
    </dgm:pt>
    <dgm:pt modelId="{A9F7E527-5416-499F-9765-4CD855F7190D}" type="parTrans" cxnId="{2DBD8F77-7E54-413F-A049-BFAD01A7E830}">
      <dgm:prSet/>
      <dgm:spPr/>
      <dgm:t>
        <a:bodyPr/>
        <a:lstStyle/>
        <a:p>
          <a:endParaRPr lang="en-US"/>
        </a:p>
      </dgm:t>
    </dgm:pt>
    <dgm:pt modelId="{0B98A3D5-E3A8-42BE-B4C6-0A168A920C0D}" type="sibTrans" cxnId="{2DBD8F77-7E54-413F-A049-BFAD01A7E830}">
      <dgm:prSet/>
      <dgm:spPr/>
      <dgm:t>
        <a:bodyPr/>
        <a:lstStyle/>
        <a:p>
          <a:endParaRPr lang="en-US"/>
        </a:p>
      </dgm:t>
    </dgm:pt>
    <dgm:pt modelId="{F3E8E6A4-5962-45B8-9CB1-579127478602}" type="pres">
      <dgm:prSet presAssocID="{E1F23ACB-C297-4124-9FD2-DA8882010FC6}" presName="cycle" presStyleCnt="0">
        <dgm:presLayoutVars>
          <dgm:dir/>
          <dgm:resizeHandles val="exact"/>
        </dgm:presLayoutVars>
      </dgm:prSet>
      <dgm:spPr/>
    </dgm:pt>
    <dgm:pt modelId="{1D01CECF-7359-4118-8B31-B7E4245D2320}" type="pres">
      <dgm:prSet presAssocID="{D4CA6B16-61E9-4661-8759-3CC8FE0B61D6}" presName="arrow" presStyleLbl="node1" presStyleIdx="0" presStyleCnt="2">
        <dgm:presLayoutVars>
          <dgm:bulletEnabled val="1"/>
        </dgm:presLayoutVars>
      </dgm:prSet>
      <dgm:spPr/>
    </dgm:pt>
    <dgm:pt modelId="{25668F2B-0D55-4597-B04D-E2813F0F6799}" type="pres">
      <dgm:prSet presAssocID="{9C89D8CD-04D3-4B27-939B-2027723FEDEB}" presName="arrow" presStyleLbl="node1" presStyleIdx="1" presStyleCnt="2">
        <dgm:presLayoutVars>
          <dgm:bulletEnabled val="1"/>
        </dgm:presLayoutVars>
      </dgm:prSet>
      <dgm:spPr/>
    </dgm:pt>
  </dgm:ptLst>
  <dgm:cxnLst>
    <dgm:cxn modelId="{E063BC73-63F6-445C-B07E-3043065A16A2}" type="presOf" srcId="{D4CA6B16-61E9-4661-8759-3CC8FE0B61D6}" destId="{1D01CECF-7359-4118-8B31-B7E4245D2320}" srcOrd="0" destOrd="0" presId="urn:microsoft.com/office/officeart/2005/8/layout/arrow1"/>
    <dgm:cxn modelId="{2DBD8F77-7E54-413F-A049-BFAD01A7E830}" srcId="{E1F23ACB-C297-4124-9FD2-DA8882010FC6}" destId="{9C89D8CD-04D3-4B27-939B-2027723FEDEB}" srcOrd="1" destOrd="0" parTransId="{A9F7E527-5416-499F-9765-4CD855F7190D}" sibTransId="{0B98A3D5-E3A8-42BE-B4C6-0A168A920C0D}"/>
    <dgm:cxn modelId="{8058C295-EC69-4AEC-8B60-FA9311B8F579}" type="presOf" srcId="{9C89D8CD-04D3-4B27-939B-2027723FEDEB}" destId="{25668F2B-0D55-4597-B04D-E2813F0F6799}" srcOrd="0" destOrd="0" presId="urn:microsoft.com/office/officeart/2005/8/layout/arrow1"/>
    <dgm:cxn modelId="{6BC4C7D6-FF11-4C71-9425-303D44CFC5F7}" type="presOf" srcId="{E1F23ACB-C297-4124-9FD2-DA8882010FC6}" destId="{F3E8E6A4-5962-45B8-9CB1-579127478602}" srcOrd="0" destOrd="0" presId="urn:microsoft.com/office/officeart/2005/8/layout/arrow1"/>
    <dgm:cxn modelId="{D093A48E-825C-417D-849D-C2DBC42FA266}" srcId="{E1F23ACB-C297-4124-9FD2-DA8882010FC6}" destId="{D4CA6B16-61E9-4661-8759-3CC8FE0B61D6}" srcOrd="0" destOrd="0" parTransId="{076386D1-8438-4F34-A457-F1ACA5912D48}" sibTransId="{70C0D0D1-B8BA-484D-B2CB-26A62B07D074}"/>
    <dgm:cxn modelId="{51FFA589-FA13-4180-AE0A-192A3B0B41E9}" type="presParOf" srcId="{F3E8E6A4-5962-45B8-9CB1-579127478602}" destId="{1D01CECF-7359-4118-8B31-B7E4245D2320}" srcOrd="0" destOrd="0" presId="urn:microsoft.com/office/officeart/2005/8/layout/arrow1"/>
    <dgm:cxn modelId="{B46FEDAA-EF1C-4ABC-83CA-A933EC6329CF}" type="presParOf" srcId="{F3E8E6A4-5962-45B8-9CB1-579127478602}" destId="{25668F2B-0D55-4597-B04D-E2813F0F6799}" srcOrd="1" destOrd="0" presId="urn:microsoft.com/office/officeart/2005/8/layout/arrow1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33.xml><?xml version="1.0" encoding="utf-8"?>
<dgm:dataModel xmlns:dgm="http://schemas.openxmlformats.org/drawingml/2006/diagram" xmlns:a="http://schemas.openxmlformats.org/drawingml/2006/main">
  <dgm:ptLst>
    <dgm:pt modelId="{EB3289A9-FECE-4979-B3EA-8755ED6B4E80}" type="doc">
      <dgm:prSet loTypeId="urn:microsoft.com/office/officeart/2005/8/layout/vList4" loCatId="list" qsTypeId="urn:microsoft.com/office/officeart/2005/8/quickstyle/simple1" qsCatId="simple" csTypeId="urn:microsoft.com/office/officeart/2005/8/colors/colorful2" csCatId="colorful" phldr="1"/>
      <dgm:spPr/>
    </dgm:pt>
    <dgm:pt modelId="{9ED595F2-2C0E-4863-BD66-08276C1135A5}">
      <dgm:prSet/>
      <dgm:spPr/>
      <dgm:t>
        <a:bodyPr/>
        <a:lstStyle/>
        <a:p>
          <a:r>
            <a:rPr lang="en-US" dirty="0"/>
            <a:t>Perfect Inelastic</a:t>
          </a:r>
        </a:p>
      </dgm:t>
    </dgm:pt>
    <dgm:pt modelId="{0B530DCD-C275-4FF5-92C7-33C69116B330}" type="parTrans" cxnId="{B400A279-941D-4D12-9791-69C5B96D49AD}">
      <dgm:prSet/>
      <dgm:spPr/>
      <dgm:t>
        <a:bodyPr/>
        <a:lstStyle/>
        <a:p>
          <a:endParaRPr lang="en-US"/>
        </a:p>
      </dgm:t>
    </dgm:pt>
    <dgm:pt modelId="{66551B0F-DAEF-446A-8922-AE15B4A2A26A}" type="sibTrans" cxnId="{B400A279-941D-4D12-9791-69C5B96D49AD}">
      <dgm:prSet/>
      <dgm:spPr/>
      <dgm:t>
        <a:bodyPr/>
        <a:lstStyle/>
        <a:p>
          <a:endParaRPr lang="en-US"/>
        </a:p>
      </dgm:t>
    </dgm:pt>
    <dgm:pt modelId="{2719FAB2-18D5-4B90-A00F-80E85A715AD1}">
      <dgm:prSet/>
      <dgm:spPr/>
      <dgm:t>
        <a:bodyPr/>
        <a:lstStyle/>
        <a:p>
          <a:r>
            <a:rPr lang="en-US" dirty="0"/>
            <a:t>Mona Lisa Painting</a:t>
          </a:r>
        </a:p>
      </dgm:t>
    </dgm:pt>
    <dgm:pt modelId="{4201FC3D-77A1-46D9-A522-2ADF8C9E8DCF}" type="parTrans" cxnId="{BF8EDE97-CFBE-40D1-9095-92C4F5D457F1}">
      <dgm:prSet/>
      <dgm:spPr/>
      <dgm:t>
        <a:bodyPr/>
        <a:lstStyle/>
        <a:p>
          <a:endParaRPr lang="en-US"/>
        </a:p>
      </dgm:t>
    </dgm:pt>
    <dgm:pt modelId="{46786260-CD01-4A07-BD96-2741D496D9B7}" type="sibTrans" cxnId="{BF8EDE97-CFBE-40D1-9095-92C4F5D457F1}">
      <dgm:prSet/>
      <dgm:spPr/>
      <dgm:t>
        <a:bodyPr/>
        <a:lstStyle/>
        <a:p>
          <a:endParaRPr lang="en-US"/>
        </a:p>
      </dgm:t>
    </dgm:pt>
    <dgm:pt modelId="{01A4B70D-2560-4D08-BFF2-78F2C6CF1FDF}">
      <dgm:prSet/>
      <dgm:spPr/>
      <dgm:t>
        <a:bodyPr/>
        <a:lstStyle/>
        <a:p>
          <a:r>
            <a:rPr lang="en-US" dirty="0"/>
            <a:t>Price change can never change supply</a:t>
          </a:r>
        </a:p>
      </dgm:t>
    </dgm:pt>
    <dgm:pt modelId="{7A3893B0-F228-4E05-9053-7F90884C48AB}" type="parTrans" cxnId="{2A4ADA40-5DA1-44AC-9AE4-3A45ABAC658C}">
      <dgm:prSet/>
      <dgm:spPr/>
      <dgm:t>
        <a:bodyPr/>
        <a:lstStyle/>
        <a:p>
          <a:endParaRPr lang="en-US"/>
        </a:p>
      </dgm:t>
    </dgm:pt>
    <dgm:pt modelId="{FB596C2A-8D70-46F8-AC39-B2D6F93F10C8}" type="sibTrans" cxnId="{2A4ADA40-5DA1-44AC-9AE4-3A45ABAC658C}">
      <dgm:prSet/>
      <dgm:spPr/>
      <dgm:t>
        <a:bodyPr/>
        <a:lstStyle/>
        <a:p>
          <a:endParaRPr lang="en-US"/>
        </a:p>
      </dgm:t>
    </dgm:pt>
    <dgm:pt modelId="{CC631AAD-5CE3-4215-8762-169E6ADE4089}">
      <dgm:prSet/>
      <dgm:spPr/>
      <dgm:t>
        <a:bodyPr/>
        <a:lstStyle/>
        <a:p>
          <a:r>
            <a:rPr lang="en-US" dirty="0"/>
            <a:t>Perfect elastic</a:t>
          </a:r>
        </a:p>
      </dgm:t>
    </dgm:pt>
    <dgm:pt modelId="{3F036531-3D10-4BBF-9AC8-1EF55A3DA809}" type="parTrans" cxnId="{9DE5C45B-D8E3-4E0E-933F-8B3441820F17}">
      <dgm:prSet/>
      <dgm:spPr/>
      <dgm:t>
        <a:bodyPr/>
        <a:lstStyle/>
        <a:p>
          <a:endParaRPr lang="en-US"/>
        </a:p>
      </dgm:t>
    </dgm:pt>
    <dgm:pt modelId="{6D22C8C2-5191-4097-9074-A9A6D40C239B}" type="sibTrans" cxnId="{9DE5C45B-D8E3-4E0E-933F-8B3441820F17}">
      <dgm:prSet/>
      <dgm:spPr/>
      <dgm:t>
        <a:bodyPr/>
        <a:lstStyle/>
        <a:p>
          <a:endParaRPr lang="en-US"/>
        </a:p>
      </dgm:t>
    </dgm:pt>
    <dgm:pt modelId="{D94122C6-A0FC-4F06-9835-E4184C6EB72C}">
      <dgm:prSet/>
      <dgm:spPr/>
      <dgm:t>
        <a:bodyPr/>
        <a:lstStyle/>
        <a:p>
          <a:r>
            <a:rPr lang="en-US" dirty="0"/>
            <a:t>At “x” price- willing to supply infinite quantity </a:t>
          </a:r>
        </a:p>
      </dgm:t>
    </dgm:pt>
    <dgm:pt modelId="{CE9D46DC-60A3-490A-BB63-BB62A75B4DE5}" type="parTrans" cxnId="{7C25D27D-BC12-4B7C-A4B4-49BDAC8FBD3A}">
      <dgm:prSet/>
      <dgm:spPr/>
      <dgm:t>
        <a:bodyPr/>
        <a:lstStyle/>
        <a:p>
          <a:endParaRPr lang="en-US"/>
        </a:p>
      </dgm:t>
    </dgm:pt>
    <dgm:pt modelId="{8C116DFA-49FD-4640-BB09-BBA5C8E36CFE}" type="sibTrans" cxnId="{7C25D27D-BC12-4B7C-A4B4-49BDAC8FBD3A}">
      <dgm:prSet/>
      <dgm:spPr/>
      <dgm:t>
        <a:bodyPr/>
        <a:lstStyle/>
        <a:p>
          <a:endParaRPr lang="en-US"/>
        </a:p>
      </dgm:t>
    </dgm:pt>
    <dgm:pt modelId="{724F29F6-3365-4A02-8F9E-5D9C0387BFD1}">
      <dgm:prSet/>
      <dgm:spPr/>
      <dgm:t>
        <a:bodyPr/>
        <a:lstStyle/>
        <a:p>
          <a:r>
            <a:rPr lang="en-US" dirty="0"/>
            <a:t>At any price less than “x”- stop supply.</a:t>
          </a:r>
        </a:p>
      </dgm:t>
    </dgm:pt>
    <dgm:pt modelId="{0266FFE1-DDB1-4722-B97A-41283BA8FA6F}" type="parTrans" cxnId="{38AD1505-DBD7-4AEA-9890-46716EF13132}">
      <dgm:prSet/>
      <dgm:spPr/>
      <dgm:t>
        <a:bodyPr/>
        <a:lstStyle/>
        <a:p>
          <a:endParaRPr lang="en-US"/>
        </a:p>
      </dgm:t>
    </dgm:pt>
    <dgm:pt modelId="{6937C511-5521-4BBA-B055-9996ED5C8DCD}" type="sibTrans" cxnId="{38AD1505-DBD7-4AEA-9890-46716EF13132}">
      <dgm:prSet/>
      <dgm:spPr/>
      <dgm:t>
        <a:bodyPr/>
        <a:lstStyle/>
        <a:p>
          <a:endParaRPr lang="en-US"/>
        </a:p>
      </dgm:t>
    </dgm:pt>
    <dgm:pt modelId="{5FBE3B4D-7D78-4168-B16F-F7577B987B8F}">
      <dgm:prSet/>
      <dgm:spPr/>
      <dgm:t>
        <a:bodyPr/>
        <a:lstStyle/>
        <a:p>
          <a:r>
            <a:rPr lang="en-US" dirty="0"/>
            <a:t>Unitary</a:t>
          </a:r>
        </a:p>
      </dgm:t>
    </dgm:pt>
    <dgm:pt modelId="{707C9D1E-64DC-4739-8593-8F140663C7AC}" type="parTrans" cxnId="{9B4DC4AA-7C54-4BC5-9475-7C933D9BAE1A}">
      <dgm:prSet/>
      <dgm:spPr/>
      <dgm:t>
        <a:bodyPr/>
        <a:lstStyle/>
        <a:p>
          <a:endParaRPr lang="en-US"/>
        </a:p>
      </dgm:t>
    </dgm:pt>
    <dgm:pt modelId="{9A1D286B-7AC3-4CE6-991D-EE6BFD4E3EE7}" type="sibTrans" cxnId="{9B4DC4AA-7C54-4BC5-9475-7C933D9BAE1A}">
      <dgm:prSet/>
      <dgm:spPr/>
      <dgm:t>
        <a:bodyPr/>
        <a:lstStyle/>
        <a:p>
          <a:endParaRPr lang="en-US"/>
        </a:p>
      </dgm:t>
    </dgm:pt>
    <dgm:pt modelId="{54525124-75A9-4521-9E42-70163A7F8B05}">
      <dgm:prSet/>
      <dgm:spPr/>
      <dgm:t>
        <a:bodyPr/>
        <a:lstStyle/>
        <a:p>
          <a:r>
            <a:rPr lang="en-US" dirty="0"/>
            <a:t>1% price offered = 1% supply rise</a:t>
          </a:r>
        </a:p>
      </dgm:t>
    </dgm:pt>
    <dgm:pt modelId="{BB6FB98F-9699-4D83-90CF-93EF39E7C43D}" type="parTrans" cxnId="{E47CBF54-3BAB-4318-A1FE-2A2396EF86C2}">
      <dgm:prSet/>
      <dgm:spPr/>
      <dgm:t>
        <a:bodyPr/>
        <a:lstStyle/>
        <a:p>
          <a:endParaRPr lang="en-US"/>
        </a:p>
      </dgm:t>
    </dgm:pt>
    <dgm:pt modelId="{CCE0631B-2ED8-4D74-A713-082C127BC378}" type="sibTrans" cxnId="{E47CBF54-3BAB-4318-A1FE-2A2396EF86C2}">
      <dgm:prSet/>
      <dgm:spPr/>
      <dgm:t>
        <a:bodyPr/>
        <a:lstStyle/>
        <a:p>
          <a:endParaRPr lang="en-US"/>
        </a:p>
      </dgm:t>
    </dgm:pt>
    <dgm:pt modelId="{21404A8B-1D30-4F12-96E7-51B3CB4DB461}" type="pres">
      <dgm:prSet presAssocID="{EB3289A9-FECE-4979-B3EA-8755ED6B4E80}" presName="linear" presStyleCnt="0">
        <dgm:presLayoutVars>
          <dgm:dir/>
          <dgm:resizeHandles val="exact"/>
        </dgm:presLayoutVars>
      </dgm:prSet>
      <dgm:spPr/>
    </dgm:pt>
    <dgm:pt modelId="{EE25BBC1-A573-4575-8B02-98E7DE213B92}" type="pres">
      <dgm:prSet presAssocID="{9ED595F2-2C0E-4863-BD66-08276C1135A5}" presName="comp" presStyleCnt="0"/>
      <dgm:spPr/>
    </dgm:pt>
    <dgm:pt modelId="{5CC6751B-2A6B-492B-8D28-870CD0CF0E6B}" type="pres">
      <dgm:prSet presAssocID="{9ED595F2-2C0E-4863-BD66-08276C1135A5}" presName="box" presStyleLbl="node1" presStyleIdx="0" presStyleCnt="3"/>
      <dgm:spPr/>
    </dgm:pt>
    <dgm:pt modelId="{DDEA233A-1BB9-438F-81BD-4B129AE722F1}" type="pres">
      <dgm:prSet presAssocID="{9ED595F2-2C0E-4863-BD66-08276C1135A5}" presName="img" presStyleLbl="fgImgPlace1" presStyleIdx="0" presStyleCnt="3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81CC9AA5-B9B0-4AB7-8034-FEDEB549979A}" type="pres">
      <dgm:prSet presAssocID="{9ED595F2-2C0E-4863-BD66-08276C1135A5}" presName="text" presStyleLbl="node1" presStyleIdx="0" presStyleCnt="3">
        <dgm:presLayoutVars>
          <dgm:bulletEnabled val="1"/>
        </dgm:presLayoutVars>
      </dgm:prSet>
      <dgm:spPr/>
    </dgm:pt>
    <dgm:pt modelId="{7F149D52-A2BA-47DD-A325-BEAD95709D24}" type="pres">
      <dgm:prSet presAssocID="{66551B0F-DAEF-446A-8922-AE15B4A2A26A}" presName="spacer" presStyleCnt="0"/>
      <dgm:spPr/>
    </dgm:pt>
    <dgm:pt modelId="{5418AF23-462E-4050-9697-BD05AA2A0590}" type="pres">
      <dgm:prSet presAssocID="{5FBE3B4D-7D78-4168-B16F-F7577B987B8F}" presName="comp" presStyleCnt="0"/>
      <dgm:spPr/>
    </dgm:pt>
    <dgm:pt modelId="{D15AAC08-D2AB-4C2D-ABCB-72CCFE3C66C2}" type="pres">
      <dgm:prSet presAssocID="{5FBE3B4D-7D78-4168-B16F-F7577B987B8F}" presName="box" presStyleLbl="node1" presStyleIdx="1" presStyleCnt="3"/>
      <dgm:spPr/>
    </dgm:pt>
    <dgm:pt modelId="{E03E095B-C71D-4E05-9FE6-57D8163893A1}" type="pres">
      <dgm:prSet presAssocID="{5FBE3B4D-7D78-4168-B16F-F7577B987B8F}" presName="img" presStyleLbl="fgImgPlace1" presStyleIdx="1" presStyleCnt="3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</dgm:pt>
    <dgm:pt modelId="{144EA4FD-BEF6-4092-B43A-1FD8E15CDA17}" type="pres">
      <dgm:prSet presAssocID="{5FBE3B4D-7D78-4168-B16F-F7577B987B8F}" presName="text" presStyleLbl="node1" presStyleIdx="1" presStyleCnt="3">
        <dgm:presLayoutVars>
          <dgm:bulletEnabled val="1"/>
        </dgm:presLayoutVars>
      </dgm:prSet>
      <dgm:spPr/>
    </dgm:pt>
    <dgm:pt modelId="{F3D1C3F1-D0C9-44BE-8CED-F29313B35EF1}" type="pres">
      <dgm:prSet presAssocID="{9A1D286B-7AC3-4CE6-991D-EE6BFD4E3EE7}" presName="spacer" presStyleCnt="0"/>
      <dgm:spPr/>
    </dgm:pt>
    <dgm:pt modelId="{E3BD0F42-E2BD-4D06-9EC7-03DAA2CFD155}" type="pres">
      <dgm:prSet presAssocID="{CC631AAD-5CE3-4215-8762-169E6ADE4089}" presName="comp" presStyleCnt="0"/>
      <dgm:spPr/>
    </dgm:pt>
    <dgm:pt modelId="{935B577A-B790-47FB-9D40-F9BDBE6BA04D}" type="pres">
      <dgm:prSet presAssocID="{CC631AAD-5CE3-4215-8762-169E6ADE4089}" presName="box" presStyleLbl="node1" presStyleIdx="2" presStyleCnt="3"/>
      <dgm:spPr/>
    </dgm:pt>
    <dgm:pt modelId="{190FC513-AFD5-44B6-BBF5-93DDED78C853}" type="pres">
      <dgm:prSet presAssocID="{CC631AAD-5CE3-4215-8762-169E6ADE4089}" presName="img" presStyleLbl="fgImgPlace1" presStyleIdx="2" presStyleCnt="3"/>
      <dgm:spPr>
        <a:blipFill rotWithShape="1">
          <a:blip xmlns:r="http://schemas.openxmlformats.org/officeDocument/2006/relationships"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</dgm:pt>
    <dgm:pt modelId="{B8D1F1A2-6B69-4127-9164-86772604BEEB}" type="pres">
      <dgm:prSet presAssocID="{CC631AAD-5CE3-4215-8762-169E6ADE4089}" presName="text" presStyleLbl="node1" presStyleIdx="2" presStyleCnt="3">
        <dgm:presLayoutVars>
          <dgm:bulletEnabled val="1"/>
        </dgm:presLayoutVars>
      </dgm:prSet>
      <dgm:spPr/>
    </dgm:pt>
  </dgm:ptLst>
  <dgm:cxnLst>
    <dgm:cxn modelId="{C75BD512-B816-4955-B4E7-534865DF7775}" type="presOf" srcId="{2719FAB2-18D5-4B90-A00F-80E85A715AD1}" destId="{5CC6751B-2A6B-492B-8D28-870CD0CF0E6B}" srcOrd="0" destOrd="2" presId="urn:microsoft.com/office/officeart/2005/8/layout/vList4"/>
    <dgm:cxn modelId="{C2121D11-E68D-4B56-9919-9BE94A01BF3F}" type="presOf" srcId="{2719FAB2-18D5-4B90-A00F-80E85A715AD1}" destId="{81CC9AA5-B9B0-4AB7-8034-FEDEB549979A}" srcOrd="1" destOrd="2" presId="urn:microsoft.com/office/officeart/2005/8/layout/vList4"/>
    <dgm:cxn modelId="{7C25D27D-BC12-4B7C-A4B4-49BDAC8FBD3A}" srcId="{CC631AAD-5CE3-4215-8762-169E6ADE4089}" destId="{D94122C6-A0FC-4F06-9835-E4184C6EB72C}" srcOrd="0" destOrd="0" parTransId="{CE9D46DC-60A3-490A-BB63-BB62A75B4DE5}" sibTransId="{8C116DFA-49FD-4640-BB09-BBA5C8E36CFE}"/>
    <dgm:cxn modelId="{E47CBF54-3BAB-4318-A1FE-2A2396EF86C2}" srcId="{5FBE3B4D-7D78-4168-B16F-F7577B987B8F}" destId="{54525124-75A9-4521-9E42-70163A7F8B05}" srcOrd="0" destOrd="0" parTransId="{BB6FB98F-9699-4D83-90CF-93EF39E7C43D}" sibTransId="{CCE0631B-2ED8-4D74-A713-082C127BC378}"/>
    <dgm:cxn modelId="{5C26A15D-9C7C-436D-8E75-F2EA4B5CCE1E}" type="presOf" srcId="{01A4B70D-2560-4D08-BFF2-78F2C6CF1FDF}" destId="{5CC6751B-2A6B-492B-8D28-870CD0CF0E6B}" srcOrd="0" destOrd="1" presId="urn:microsoft.com/office/officeart/2005/8/layout/vList4"/>
    <dgm:cxn modelId="{AD11A351-017B-4F29-A614-EA04D44DD2B7}" type="presOf" srcId="{CC631AAD-5CE3-4215-8762-169E6ADE4089}" destId="{B8D1F1A2-6B69-4127-9164-86772604BEEB}" srcOrd="1" destOrd="0" presId="urn:microsoft.com/office/officeart/2005/8/layout/vList4"/>
    <dgm:cxn modelId="{D40951B0-AF3C-4EC4-8489-F4C5E51F9622}" type="presOf" srcId="{724F29F6-3365-4A02-8F9E-5D9C0387BFD1}" destId="{B8D1F1A2-6B69-4127-9164-86772604BEEB}" srcOrd="1" destOrd="2" presId="urn:microsoft.com/office/officeart/2005/8/layout/vList4"/>
    <dgm:cxn modelId="{B860E821-3333-47A1-8406-A3F32C221A10}" type="presOf" srcId="{724F29F6-3365-4A02-8F9E-5D9C0387BFD1}" destId="{935B577A-B790-47FB-9D40-F9BDBE6BA04D}" srcOrd="0" destOrd="2" presId="urn:microsoft.com/office/officeart/2005/8/layout/vList4"/>
    <dgm:cxn modelId="{58B5CF9F-E9AF-49AE-840E-3CB965F360D1}" type="presOf" srcId="{9ED595F2-2C0E-4863-BD66-08276C1135A5}" destId="{81CC9AA5-B9B0-4AB7-8034-FEDEB549979A}" srcOrd="1" destOrd="0" presId="urn:microsoft.com/office/officeart/2005/8/layout/vList4"/>
    <dgm:cxn modelId="{BF8EDE97-CFBE-40D1-9095-92C4F5D457F1}" srcId="{9ED595F2-2C0E-4863-BD66-08276C1135A5}" destId="{2719FAB2-18D5-4B90-A00F-80E85A715AD1}" srcOrd="1" destOrd="0" parTransId="{4201FC3D-77A1-46D9-A522-2ADF8C9E8DCF}" sibTransId="{46786260-CD01-4A07-BD96-2741D496D9B7}"/>
    <dgm:cxn modelId="{1FFE2479-7464-42D9-81FD-C641F14D0408}" type="presOf" srcId="{54525124-75A9-4521-9E42-70163A7F8B05}" destId="{144EA4FD-BEF6-4092-B43A-1FD8E15CDA17}" srcOrd="1" destOrd="1" presId="urn:microsoft.com/office/officeart/2005/8/layout/vList4"/>
    <dgm:cxn modelId="{CD3190FB-1537-4FC0-8161-B8892B001007}" type="presOf" srcId="{5FBE3B4D-7D78-4168-B16F-F7577B987B8F}" destId="{D15AAC08-D2AB-4C2D-ABCB-72CCFE3C66C2}" srcOrd="0" destOrd="0" presId="urn:microsoft.com/office/officeart/2005/8/layout/vList4"/>
    <dgm:cxn modelId="{172CA8A5-702D-49D3-A2F4-103E4F6203BC}" type="presOf" srcId="{5FBE3B4D-7D78-4168-B16F-F7577B987B8F}" destId="{144EA4FD-BEF6-4092-B43A-1FD8E15CDA17}" srcOrd="1" destOrd="0" presId="urn:microsoft.com/office/officeart/2005/8/layout/vList4"/>
    <dgm:cxn modelId="{4BE3A22B-46B1-4AE8-A00A-81B5AD93B580}" type="presOf" srcId="{D94122C6-A0FC-4F06-9835-E4184C6EB72C}" destId="{B8D1F1A2-6B69-4127-9164-86772604BEEB}" srcOrd="1" destOrd="1" presId="urn:microsoft.com/office/officeart/2005/8/layout/vList4"/>
    <dgm:cxn modelId="{AF192522-A667-4CC3-BF5E-C4CF4520191E}" type="presOf" srcId="{9ED595F2-2C0E-4863-BD66-08276C1135A5}" destId="{5CC6751B-2A6B-492B-8D28-870CD0CF0E6B}" srcOrd="0" destOrd="0" presId="urn:microsoft.com/office/officeart/2005/8/layout/vList4"/>
    <dgm:cxn modelId="{C19B32C2-EA98-492E-9A2B-D9A84B0647D0}" type="presOf" srcId="{54525124-75A9-4521-9E42-70163A7F8B05}" destId="{D15AAC08-D2AB-4C2D-ABCB-72CCFE3C66C2}" srcOrd="0" destOrd="1" presId="urn:microsoft.com/office/officeart/2005/8/layout/vList4"/>
    <dgm:cxn modelId="{B400A279-941D-4D12-9791-69C5B96D49AD}" srcId="{EB3289A9-FECE-4979-B3EA-8755ED6B4E80}" destId="{9ED595F2-2C0E-4863-BD66-08276C1135A5}" srcOrd="0" destOrd="0" parTransId="{0B530DCD-C275-4FF5-92C7-33C69116B330}" sibTransId="{66551B0F-DAEF-446A-8922-AE15B4A2A26A}"/>
    <dgm:cxn modelId="{30376B54-E184-4730-9988-47070984C175}" type="presOf" srcId="{CC631AAD-5CE3-4215-8762-169E6ADE4089}" destId="{935B577A-B790-47FB-9D40-F9BDBE6BA04D}" srcOrd="0" destOrd="0" presId="urn:microsoft.com/office/officeart/2005/8/layout/vList4"/>
    <dgm:cxn modelId="{9B4DC4AA-7C54-4BC5-9475-7C933D9BAE1A}" srcId="{EB3289A9-FECE-4979-B3EA-8755ED6B4E80}" destId="{5FBE3B4D-7D78-4168-B16F-F7577B987B8F}" srcOrd="1" destOrd="0" parTransId="{707C9D1E-64DC-4739-8593-8F140663C7AC}" sibTransId="{9A1D286B-7AC3-4CE6-991D-EE6BFD4E3EE7}"/>
    <dgm:cxn modelId="{38AD1505-DBD7-4AEA-9890-46716EF13132}" srcId="{CC631AAD-5CE3-4215-8762-169E6ADE4089}" destId="{724F29F6-3365-4A02-8F9E-5D9C0387BFD1}" srcOrd="1" destOrd="0" parTransId="{0266FFE1-DDB1-4722-B97A-41283BA8FA6F}" sibTransId="{6937C511-5521-4BBA-B055-9996ED5C8DCD}"/>
    <dgm:cxn modelId="{5893083B-9A01-4FAF-A030-FBD9B0875482}" type="presOf" srcId="{01A4B70D-2560-4D08-BFF2-78F2C6CF1FDF}" destId="{81CC9AA5-B9B0-4AB7-8034-FEDEB549979A}" srcOrd="1" destOrd="1" presId="urn:microsoft.com/office/officeart/2005/8/layout/vList4"/>
    <dgm:cxn modelId="{9DE5C45B-D8E3-4E0E-933F-8B3441820F17}" srcId="{EB3289A9-FECE-4979-B3EA-8755ED6B4E80}" destId="{CC631AAD-5CE3-4215-8762-169E6ADE4089}" srcOrd="2" destOrd="0" parTransId="{3F036531-3D10-4BBF-9AC8-1EF55A3DA809}" sibTransId="{6D22C8C2-5191-4097-9074-A9A6D40C239B}"/>
    <dgm:cxn modelId="{E571763E-F6B8-4166-B4EA-740E3C942B85}" type="presOf" srcId="{D94122C6-A0FC-4F06-9835-E4184C6EB72C}" destId="{935B577A-B790-47FB-9D40-F9BDBE6BA04D}" srcOrd="0" destOrd="1" presId="urn:microsoft.com/office/officeart/2005/8/layout/vList4"/>
    <dgm:cxn modelId="{2A4ADA40-5DA1-44AC-9AE4-3A45ABAC658C}" srcId="{9ED595F2-2C0E-4863-BD66-08276C1135A5}" destId="{01A4B70D-2560-4D08-BFF2-78F2C6CF1FDF}" srcOrd="0" destOrd="0" parTransId="{7A3893B0-F228-4E05-9053-7F90884C48AB}" sibTransId="{FB596C2A-8D70-46F8-AC39-B2D6F93F10C8}"/>
    <dgm:cxn modelId="{7F80B0B1-3583-4BDD-80C2-B2B809D4BB44}" type="presOf" srcId="{EB3289A9-FECE-4979-B3EA-8755ED6B4E80}" destId="{21404A8B-1D30-4F12-96E7-51B3CB4DB461}" srcOrd="0" destOrd="0" presId="urn:microsoft.com/office/officeart/2005/8/layout/vList4"/>
    <dgm:cxn modelId="{C7F2D220-64C2-410A-BC7F-551F86F23203}" type="presParOf" srcId="{21404A8B-1D30-4F12-96E7-51B3CB4DB461}" destId="{EE25BBC1-A573-4575-8B02-98E7DE213B92}" srcOrd="0" destOrd="0" presId="urn:microsoft.com/office/officeart/2005/8/layout/vList4"/>
    <dgm:cxn modelId="{507D5407-70F8-4645-B8FD-28E92228CED6}" type="presParOf" srcId="{EE25BBC1-A573-4575-8B02-98E7DE213B92}" destId="{5CC6751B-2A6B-492B-8D28-870CD0CF0E6B}" srcOrd="0" destOrd="0" presId="urn:microsoft.com/office/officeart/2005/8/layout/vList4"/>
    <dgm:cxn modelId="{2F79028A-5952-4693-AA22-30E9D18B1AF9}" type="presParOf" srcId="{EE25BBC1-A573-4575-8B02-98E7DE213B92}" destId="{DDEA233A-1BB9-438F-81BD-4B129AE722F1}" srcOrd="1" destOrd="0" presId="urn:microsoft.com/office/officeart/2005/8/layout/vList4"/>
    <dgm:cxn modelId="{2CC64481-AD90-4C2A-9FFE-E6C0081D88F1}" type="presParOf" srcId="{EE25BBC1-A573-4575-8B02-98E7DE213B92}" destId="{81CC9AA5-B9B0-4AB7-8034-FEDEB549979A}" srcOrd="2" destOrd="0" presId="urn:microsoft.com/office/officeart/2005/8/layout/vList4"/>
    <dgm:cxn modelId="{A731872D-BCB4-41CB-821C-5C7B71CBE2C4}" type="presParOf" srcId="{21404A8B-1D30-4F12-96E7-51B3CB4DB461}" destId="{7F149D52-A2BA-47DD-A325-BEAD95709D24}" srcOrd="1" destOrd="0" presId="urn:microsoft.com/office/officeart/2005/8/layout/vList4"/>
    <dgm:cxn modelId="{4BD9B41E-ADD4-4963-9F79-9EF890C4101E}" type="presParOf" srcId="{21404A8B-1D30-4F12-96E7-51B3CB4DB461}" destId="{5418AF23-462E-4050-9697-BD05AA2A0590}" srcOrd="2" destOrd="0" presId="urn:microsoft.com/office/officeart/2005/8/layout/vList4"/>
    <dgm:cxn modelId="{6FE12896-250D-45B0-A899-07C7B79E8D12}" type="presParOf" srcId="{5418AF23-462E-4050-9697-BD05AA2A0590}" destId="{D15AAC08-D2AB-4C2D-ABCB-72CCFE3C66C2}" srcOrd="0" destOrd="0" presId="urn:microsoft.com/office/officeart/2005/8/layout/vList4"/>
    <dgm:cxn modelId="{CD356A97-13BF-4C83-8889-457CD8DF8BAA}" type="presParOf" srcId="{5418AF23-462E-4050-9697-BD05AA2A0590}" destId="{E03E095B-C71D-4E05-9FE6-57D8163893A1}" srcOrd="1" destOrd="0" presId="urn:microsoft.com/office/officeart/2005/8/layout/vList4"/>
    <dgm:cxn modelId="{D8A4F62E-C252-4DC2-AB10-A5C0EFF1AA56}" type="presParOf" srcId="{5418AF23-462E-4050-9697-BD05AA2A0590}" destId="{144EA4FD-BEF6-4092-B43A-1FD8E15CDA17}" srcOrd="2" destOrd="0" presId="urn:microsoft.com/office/officeart/2005/8/layout/vList4"/>
    <dgm:cxn modelId="{2040B072-07B3-496B-ACFB-6B6ADDF06A50}" type="presParOf" srcId="{21404A8B-1D30-4F12-96E7-51B3CB4DB461}" destId="{F3D1C3F1-D0C9-44BE-8CED-F29313B35EF1}" srcOrd="3" destOrd="0" presId="urn:microsoft.com/office/officeart/2005/8/layout/vList4"/>
    <dgm:cxn modelId="{B3C9B65E-26AC-4DA9-9E3D-60AB09AC7369}" type="presParOf" srcId="{21404A8B-1D30-4F12-96E7-51B3CB4DB461}" destId="{E3BD0F42-E2BD-4D06-9EC7-03DAA2CFD155}" srcOrd="4" destOrd="0" presId="urn:microsoft.com/office/officeart/2005/8/layout/vList4"/>
    <dgm:cxn modelId="{481CC550-7984-4205-834B-E9F3CA6FBE7B}" type="presParOf" srcId="{E3BD0F42-E2BD-4D06-9EC7-03DAA2CFD155}" destId="{935B577A-B790-47FB-9D40-F9BDBE6BA04D}" srcOrd="0" destOrd="0" presId="urn:microsoft.com/office/officeart/2005/8/layout/vList4"/>
    <dgm:cxn modelId="{0AFC06B4-29D9-4DE2-B467-529635011513}" type="presParOf" srcId="{E3BD0F42-E2BD-4D06-9EC7-03DAA2CFD155}" destId="{190FC513-AFD5-44B6-BBF5-93DDED78C853}" srcOrd="1" destOrd="0" presId="urn:microsoft.com/office/officeart/2005/8/layout/vList4"/>
    <dgm:cxn modelId="{333B2DCE-AC08-43E3-B3AB-61B942DBF17D}" type="presParOf" srcId="{E3BD0F42-E2BD-4D06-9EC7-03DAA2CFD155}" destId="{B8D1F1A2-6B69-4127-9164-86772604BEEB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4.xml><?xml version="1.0" encoding="utf-8"?>
<dgm:dataModel xmlns:dgm="http://schemas.openxmlformats.org/drawingml/2006/diagram" xmlns:a="http://schemas.openxmlformats.org/drawingml/2006/main">
  <dgm:ptLst>
    <dgm:pt modelId="{EB3289A9-FECE-4979-B3EA-8755ED6B4E80}" type="doc">
      <dgm:prSet loTypeId="urn:microsoft.com/office/officeart/2005/8/layout/vList4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9ED595F2-2C0E-4863-BD66-08276C1135A5}">
      <dgm:prSet/>
      <dgm:spPr/>
      <dgm:t>
        <a:bodyPr/>
        <a:lstStyle/>
        <a:p>
          <a:r>
            <a:rPr lang="en-US" dirty="0"/>
            <a:t>(Relatively) Inelastic</a:t>
          </a:r>
        </a:p>
      </dgm:t>
    </dgm:pt>
    <dgm:pt modelId="{0B530DCD-C275-4FF5-92C7-33C69116B330}" type="parTrans" cxnId="{B400A279-941D-4D12-9791-69C5B96D49AD}">
      <dgm:prSet/>
      <dgm:spPr/>
      <dgm:t>
        <a:bodyPr/>
        <a:lstStyle/>
        <a:p>
          <a:endParaRPr lang="en-US"/>
        </a:p>
      </dgm:t>
    </dgm:pt>
    <dgm:pt modelId="{66551B0F-DAEF-446A-8922-AE15B4A2A26A}" type="sibTrans" cxnId="{B400A279-941D-4D12-9791-69C5B96D49AD}">
      <dgm:prSet/>
      <dgm:spPr/>
      <dgm:t>
        <a:bodyPr/>
        <a:lstStyle/>
        <a:p>
          <a:endParaRPr lang="en-US"/>
        </a:p>
      </dgm:t>
    </dgm:pt>
    <dgm:pt modelId="{9ED76B98-1E40-40C2-A98E-18253A8049BC}">
      <dgm:prSet/>
      <dgm:spPr/>
      <dgm:t>
        <a:bodyPr/>
        <a:lstStyle/>
        <a:p>
          <a:r>
            <a:rPr lang="en-US" dirty="0"/>
            <a:t>(Relatively) Elastic</a:t>
          </a:r>
        </a:p>
      </dgm:t>
    </dgm:pt>
    <dgm:pt modelId="{9AB914B8-BC83-4EA6-95AB-7AEA3CB2E02C}" type="parTrans" cxnId="{9F08BD54-37B1-4166-AACA-3417896B0CA9}">
      <dgm:prSet/>
      <dgm:spPr/>
      <dgm:t>
        <a:bodyPr/>
        <a:lstStyle/>
        <a:p>
          <a:endParaRPr lang="en-US"/>
        </a:p>
      </dgm:t>
    </dgm:pt>
    <dgm:pt modelId="{C0023298-2CEE-4C27-9C59-16DCB931CA00}" type="sibTrans" cxnId="{9F08BD54-37B1-4166-AACA-3417896B0CA9}">
      <dgm:prSet/>
      <dgm:spPr/>
      <dgm:t>
        <a:bodyPr/>
        <a:lstStyle/>
        <a:p>
          <a:endParaRPr lang="en-US"/>
        </a:p>
      </dgm:t>
    </dgm:pt>
    <dgm:pt modelId="{CBEC7B1C-D920-4608-AB37-3D9B6AE54E63}">
      <dgm:prSet/>
      <dgm:spPr/>
      <dgm:t>
        <a:bodyPr/>
        <a:lstStyle/>
        <a:p>
          <a:r>
            <a:rPr lang="en-US" u="sng" dirty="0"/>
            <a:t>10% price rise:</a:t>
          </a:r>
          <a:r>
            <a:rPr lang="en-US" dirty="0"/>
            <a:t> &lt;10 % supply rise</a:t>
          </a:r>
        </a:p>
      </dgm:t>
    </dgm:pt>
    <dgm:pt modelId="{1AD2BC9F-57CF-4DCC-BAAB-BB7AA5E5E438}" type="parTrans" cxnId="{63084698-8422-4BC7-BBBB-A4E829E4F082}">
      <dgm:prSet/>
      <dgm:spPr/>
      <dgm:t>
        <a:bodyPr/>
        <a:lstStyle/>
        <a:p>
          <a:endParaRPr lang="en-US"/>
        </a:p>
      </dgm:t>
    </dgm:pt>
    <dgm:pt modelId="{849C92E4-8C76-4CCD-93CC-4B7C8C261DE1}" type="sibTrans" cxnId="{63084698-8422-4BC7-BBBB-A4E829E4F082}">
      <dgm:prSet/>
      <dgm:spPr/>
      <dgm:t>
        <a:bodyPr/>
        <a:lstStyle/>
        <a:p>
          <a:endParaRPr lang="en-US"/>
        </a:p>
      </dgm:t>
    </dgm:pt>
    <dgm:pt modelId="{250A52F8-E30D-4B96-BDD7-FEA4DDB9CCB3}">
      <dgm:prSet/>
      <dgm:spPr/>
      <dgm:t>
        <a:bodyPr/>
        <a:lstStyle/>
        <a:p>
          <a:r>
            <a:rPr lang="en-US" u="sng" dirty="0"/>
            <a:t>10%</a:t>
          </a:r>
          <a:r>
            <a:rPr lang="en-US" u="sng" dirty="0">
              <a:latin typeface="Arial Black" panose="020B0A04020102020204" pitchFamily="34" charset="0"/>
            </a:rPr>
            <a:t>▲</a:t>
          </a:r>
          <a:r>
            <a:rPr lang="en-US" u="sng" dirty="0"/>
            <a:t> price offered:</a:t>
          </a:r>
          <a:r>
            <a:rPr lang="en-US" dirty="0"/>
            <a:t> &gt;10% supply rise</a:t>
          </a:r>
        </a:p>
      </dgm:t>
    </dgm:pt>
    <dgm:pt modelId="{720426A1-2E85-4EEB-BB4A-FDFE9796813C}" type="parTrans" cxnId="{9B020F08-7B13-4B82-857C-14CCCC5EFF6A}">
      <dgm:prSet/>
      <dgm:spPr/>
      <dgm:t>
        <a:bodyPr/>
        <a:lstStyle/>
        <a:p>
          <a:endParaRPr lang="en-US"/>
        </a:p>
      </dgm:t>
    </dgm:pt>
    <dgm:pt modelId="{28CD66F4-9114-4E46-B08A-13653ADFF430}" type="sibTrans" cxnId="{9B020F08-7B13-4B82-857C-14CCCC5EFF6A}">
      <dgm:prSet/>
      <dgm:spPr/>
      <dgm:t>
        <a:bodyPr/>
        <a:lstStyle/>
        <a:p>
          <a:endParaRPr lang="en-US"/>
        </a:p>
      </dgm:t>
    </dgm:pt>
    <dgm:pt modelId="{E036D0F4-EDF7-434B-8F77-08CA5103D83B}">
      <dgm:prSet/>
      <dgm:spPr/>
      <dgm:t>
        <a:bodyPr/>
        <a:lstStyle/>
        <a:p>
          <a:r>
            <a:rPr lang="en-US" dirty="0"/>
            <a:t>Long run: new plants, R&amp;D</a:t>
          </a:r>
        </a:p>
      </dgm:t>
    </dgm:pt>
    <dgm:pt modelId="{C0AC2457-495E-412F-9D7E-1136A240B220}" type="parTrans" cxnId="{50CFCABB-F733-4112-A44E-A500D4B90622}">
      <dgm:prSet/>
      <dgm:spPr/>
      <dgm:t>
        <a:bodyPr/>
        <a:lstStyle/>
        <a:p>
          <a:endParaRPr lang="en-US"/>
        </a:p>
      </dgm:t>
    </dgm:pt>
    <dgm:pt modelId="{4A51FFC0-8CA3-4E31-A45A-9886925765A4}" type="sibTrans" cxnId="{50CFCABB-F733-4112-A44E-A500D4B90622}">
      <dgm:prSet/>
      <dgm:spPr/>
      <dgm:t>
        <a:bodyPr/>
        <a:lstStyle/>
        <a:p>
          <a:endParaRPr lang="en-US"/>
        </a:p>
      </dgm:t>
    </dgm:pt>
    <dgm:pt modelId="{583535BC-8AFB-42AC-84C6-78E0118C6A5D}">
      <dgm:prSet/>
      <dgm:spPr/>
      <dgm:t>
        <a:bodyPr/>
        <a:lstStyle/>
        <a:p>
          <a:r>
            <a:rPr lang="en-US" dirty="0"/>
            <a:t>Perishable e.g. Milk, tomatoes</a:t>
          </a:r>
        </a:p>
      </dgm:t>
    </dgm:pt>
    <dgm:pt modelId="{0DB0D280-ABAF-4A61-B7FF-91168B65DDDB}" type="parTrans" cxnId="{5F736A88-5696-47A0-9962-22426F224E7B}">
      <dgm:prSet/>
      <dgm:spPr/>
      <dgm:t>
        <a:bodyPr/>
        <a:lstStyle/>
        <a:p>
          <a:endParaRPr lang="en-US"/>
        </a:p>
      </dgm:t>
    </dgm:pt>
    <dgm:pt modelId="{53C9BE86-8899-4B65-96CD-C2794907B2CA}" type="sibTrans" cxnId="{5F736A88-5696-47A0-9962-22426F224E7B}">
      <dgm:prSet/>
      <dgm:spPr/>
      <dgm:t>
        <a:bodyPr/>
        <a:lstStyle/>
        <a:p>
          <a:endParaRPr lang="en-US"/>
        </a:p>
      </dgm:t>
    </dgm:pt>
    <dgm:pt modelId="{34C0D58F-B36C-4027-920D-F20B236A98CB}">
      <dgm:prSet/>
      <dgm:spPr/>
      <dgm:t>
        <a:bodyPr/>
        <a:lstStyle/>
        <a:p>
          <a:r>
            <a:rPr lang="en-US"/>
            <a:t>Durable, non-perishable Goods (unload stock)</a:t>
          </a:r>
          <a:endParaRPr lang="en-US" dirty="0"/>
        </a:p>
      </dgm:t>
    </dgm:pt>
    <dgm:pt modelId="{283E1592-0501-421E-86EE-04D8667B85E7}" type="parTrans" cxnId="{8271F416-BD92-4B4D-9BB8-32D2CEDDDF1A}">
      <dgm:prSet/>
      <dgm:spPr/>
      <dgm:t>
        <a:bodyPr/>
        <a:lstStyle/>
        <a:p>
          <a:endParaRPr lang="en-US"/>
        </a:p>
      </dgm:t>
    </dgm:pt>
    <dgm:pt modelId="{2D6D95CB-44F0-493A-B601-B18C8FD588E1}" type="sibTrans" cxnId="{8271F416-BD92-4B4D-9BB8-32D2CEDDDF1A}">
      <dgm:prSet/>
      <dgm:spPr/>
      <dgm:t>
        <a:bodyPr/>
        <a:lstStyle/>
        <a:p>
          <a:endParaRPr lang="en-US"/>
        </a:p>
      </dgm:t>
    </dgm:pt>
    <dgm:pt modelId="{0296707A-4C1F-4ED4-ABD6-8E1B7180D15F}">
      <dgm:prSet/>
      <dgm:spPr/>
      <dgm:t>
        <a:bodyPr/>
        <a:lstStyle/>
        <a:p>
          <a:r>
            <a:rPr lang="en-US" dirty="0"/>
            <a:t>Nature of input, expansion facilities (electricity)</a:t>
          </a:r>
        </a:p>
      </dgm:t>
    </dgm:pt>
    <dgm:pt modelId="{4FF9B4ED-D215-49D6-BE34-2F773D23F85C}" type="parTrans" cxnId="{4F3F1B88-1C1C-407D-B4AA-FC96B0DE9788}">
      <dgm:prSet/>
      <dgm:spPr/>
      <dgm:t>
        <a:bodyPr/>
        <a:lstStyle/>
        <a:p>
          <a:endParaRPr lang="en-US"/>
        </a:p>
      </dgm:t>
    </dgm:pt>
    <dgm:pt modelId="{8DFDF2EA-C81A-417D-9F8C-C9BBBA4BC187}" type="sibTrans" cxnId="{4F3F1B88-1C1C-407D-B4AA-FC96B0DE9788}">
      <dgm:prSet/>
      <dgm:spPr/>
      <dgm:t>
        <a:bodyPr/>
        <a:lstStyle/>
        <a:p>
          <a:endParaRPr lang="en-US"/>
        </a:p>
      </dgm:t>
    </dgm:pt>
    <dgm:pt modelId="{7EB7EA5D-E67D-401E-ACFE-592E50DF2E77}">
      <dgm:prSet/>
      <dgm:spPr/>
      <dgm:t>
        <a:bodyPr/>
        <a:lstStyle/>
        <a:p>
          <a:r>
            <a:rPr lang="en-US" dirty="0"/>
            <a:t>Risk taking high- e.g. pulses.</a:t>
          </a:r>
        </a:p>
      </dgm:t>
    </dgm:pt>
    <dgm:pt modelId="{5F23B055-EC7F-439F-9C83-B2FD0A766181}" type="parTrans" cxnId="{2CCF284C-26D0-4A5C-980B-EFFB08D97D70}">
      <dgm:prSet/>
      <dgm:spPr/>
      <dgm:t>
        <a:bodyPr/>
        <a:lstStyle/>
        <a:p>
          <a:endParaRPr lang="en-US"/>
        </a:p>
      </dgm:t>
    </dgm:pt>
    <dgm:pt modelId="{4CF72FD1-070C-4EA7-ACB2-DD220A6C175D}" type="sibTrans" cxnId="{2CCF284C-26D0-4A5C-980B-EFFB08D97D70}">
      <dgm:prSet/>
      <dgm:spPr/>
      <dgm:t>
        <a:bodyPr/>
        <a:lstStyle/>
        <a:p>
          <a:endParaRPr lang="en-US"/>
        </a:p>
      </dgm:t>
    </dgm:pt>
    <dgm:pt modelId="{21404A8B-1D30-4F12-96E7-51B3CB4DB461}" type="pres">
      <dgm:prSet presAssocID="{EB3289A9-FECE-4979-B3EA-8755ED6B4E80}" presName="linear" presStyleCnt="0">
        <dgm:presLayoutVars>
          <dgm:dir/>
          <dgm:resizeHandles val="exact"/>
        </dgm:presLayoutVars>
      </dgm:prSet>
      <dgm:spPr/>
    </dgm:pt>
    <dgm:pt modelId="{EE25BBC1-A573-4575-8B02-98E7DE213B92}" type="pres">
      <dgm:prSet presAssocID="{9ED595F2-2C0E-4863-BD66-08276C1135A5}" presName="comp" presStyleCnt="0"/>
      <dgm:spPr/>
    </dgm:pt>
    <dgm:pt modelId="{5CC6751B-2A6B-492B-8D28-870CD0CF0E6B}" type="pres">
      <dgm:prSet presAssocID="{9ED595F2-2C0E-4863-BD66-08276C1135A5}" presName="box" presStyleLbl="node1" presStyleIdx="0" presStyleCnt="2"/>
      <dgm:spPr/>
    </dgm:pt>
    <dgm:pt modelId="{DDEA233A-1BB9-438F-81BD-4B129AE722F1}" type="pres">
      <dgm:prSet presAssocID="{9ED595F2-2C0E-4863-BD66-08276C1135A5}" presName="img" presStyleLbl="fgImgPlace1" presStyleIdx="0" presStyleCnt="2"/>
      <dgm:spPr>
        <a:blipFill rotWithShape="1">
          <a:blip xmlns:r="http://schemas.openxmlformats.org/officeDocument/2006/relationships" r:embed="rId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</dgm:pt>
    <dgm:pt modelId="{81CC9AA5-B9B0-4AB7-8034-FEDEB549979A}" type="pres">
      <dgm:prSet presAssocID="{9ED595F2-2C0E-4863-BD66-08276C1135A5}" presName="text" presStyleLbl="node1" presStyleIdx="0" presStyleCnt="2">
        <dgm:presLayoutVars>
          <dgm:bulletEnabled val="1"/>
        </dgm:presLayoutVars>
      </dgm:prSet>
      <dgm:spPr/>
    </dgm:pt>
    <dgm:pt modelId="{E9A0712C-0CD0-45A2-BE1B-A20549EB4DB3}" type="pres">
      <dgm:prSet presAssocID="{66551B0F-DAEF-446A-8922-AE15B4A2A26A}" presName="spacer" presStyleCnt="0"/>
      <dgm:spPr/>
    </dgm:pt>
    <dgm:pt modelId="{7137DBDF-3381-4828-85EF-52852ADBCA2A}" type="pres">
      <dgm:prSet presAssocID="{9ED76B98-1E40-40C2-A98E-18253A8049BC}" presName="comp" presStyleCnt="0"/>
      <dgm:spPr/>
    </dgm:pt>
    <dgm:pt modelId="{5ED21BE8-C66C-4BDF-AB38-AE5969A3627F}" type="pres">
      <dgm:prSet presAssocID="{9ED76B98-1E40-40C2-A98E-18253A8049BC}" presName="box" presStyleLbl="node1" presStyleIdx="1" presStyleCnt="2"/>
      <dgm:spPr/>
    </dgm:pt>
    <dgm:pt modelId="{041B4964-6172-436A-9DEA-443351910571}" type="pres">
      <dgm:prSet presAssocID="{9ED76B98-1E40-40C2-A98E-18253A8049BC}" presName="img" presStyleLbl="fgImgPlace1" presStyleIdx="1" presStyleCnt="2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</dgm:pt>
    <dgm:pt modelId="{74B2175D-3BC2-44E3-85CA-C76E52DAE648}" type="pres">
      <dgm:prSet presAssocID="{9ED76B98-1E40-40C2-A98E-18253A8049BC}" presName="text" presStyleLbl="node1" presStyleIdx="1" presStyleCnt="2">
        <dgm:presLayoutVars>
          <dgm:bulletEnabled val="1"/>
        </dgm:presLayoutVars>
      </dgm:prSet>
      <dgm:spPr/>
    </dgm:pt>
  </dgm:ptLst>
  <dgm:cxnLst>
    <dgm:cxn modelId="{59F135F3-26B4-4259-91CB-C005FE67F888}" type="presOf" srcId="{0296707A-4C1F-4ED4-ABD6-8E1B7180D15F}" destId="{81CC9AA5-B9B0-4AB7-8034-FEDEB549979A}" srcOrd="1" destOrd="4" presId="urn:microsoft.com/office/officeart/2005/8/layout/vList4"/>
    <dgm:cxn modelId="{4F3F1B88-1C1C-407D-B4AA-FC96B0DE9788}" srcId="{9ED595F2-2C0E-4863-BD66-08276C1135A5}" destId="{0296707A-4C1F-4ED4-ABD6-8E1B7180D15F}" srcOrd="3" destOrd="0" parTransId="{4FF9B4ED-D215-49D6-BE34-2F773D23F85C}" sibTransId="{8DFDF2EA-C81A-417D-9F8C-C9BBBA4BC187}"/>
    <dgm:cxn modelId="{E20AE958-144D-4616-8BA8-C5CEDBBFD79D}" type="presOf" srcId="{250A52F8-E30D-4B96-BDD7-FEA4DDB9CCB3}" destId="{5ED21BE8-C66C-4BDF-AB38-AE5969A3627F}" srcOrd="0" destOrd="1" presId="urn:microsoft.com/office/officeart/2005/8/layout/vList4"/>
    <dgm:cxn modelId="{18B7A3E0-30BF-4D78-A4EF-3FDC9617D70D}" type="presOf" srcId="{CBEC7B1C-D920-4608-AB37-3D9B6AE54E63}" destId="{5CC6751B-2A6B-492B-8D28-870CD0CF0E6B}" srcOrd="0" destOrd="1" presId="urn:microsoft.com/office/officeart/2005/8/layout/vList4"/>
    <dgm:cxn modelId="{7F80B0B1-3583-4BDD-80C2-B2B809D4BB44}" type="presOf" srcId="{EB3289A9-FECE-4979-B3EA-8755ED6B4E80}" destId="{21404A8B-1D30-4F12-96E7-51B3CB4DB461}" srcOrd="0" destOrd="0" presId="urn:microsoft.com/office/officeart/2005/8/layout/vList4"/>
    <dgm:cxn modelId="{E4D7C579-99F6-4834-B7E7-5F8BD7E132B0}" type="presOf" srcId="{250A52F8-E30D-4B96-BDD7-FEA4DDB9CCB3}" destId="{74B2175D-3BC2-44E3-85CA-C76E52DAE648}" srcOrd="1" destOrd="1" presId="urn:microsoft.com/office/officeart/2005/8/layout/vList4"/>
    <dgm:cxn modelId="{5F736A88-5696-47A0-9962-22426F224E7B}" srcId="{9ED595F2-2C0E-4863-BD66-08276C1135A5}" destId="{583535BC-8AFB-42AC-84C6-78E0118C6A5D}" srcOrd="1" destOrd="0" parTransId="{0DB0D280-ABAF-4A61-B7FF-91168B65DDDB}" sibTransId="{53C9BE86-8899-4B65-96CD-C2794907B2CA}"/>
    <dgm:cxn modelId="{79D694A1-AC03-4305-8D87-7668A6B679D5}" type="presOf" srcId="{583535BC-8AFB-42AC-84C6-78E0118C6A5D}" destId="{81CC9AA5-B9B0-4AB7-8034-FEDEB549979A}" srcOrd="1" destOrd="2" presId="urn:microsoft.com/office/officeart/2005/8/layout/vList4"/>
    <dgm:cxn modelId="{855B0C87-849C-4930-B3D8-6F4FED53C6F5}" type="presOf" srcId="{9ED76B98-1E40-40C2-A98E-18253A8049BC}" destId="{74B2175D-3BC2-44E3-85CA-C76E52DAE648}" srcOrd="1" destOrd="0" presId="urn:microsoft.com/office/officeart/2005/8/layout/vList4"/>
    <dgm:cxn modelId="{50CFCABB-F733-4112-A44E-A500D4B90622}" srcId="{9ED76B98-1E40-40C2-A98E-18253A8049BC}" destId="{E036D0F4-EDF7-434B-8F77-08CA5103D83B}" srcOrd="2" destOrd="0" parTransId="{C0AC2457-495E-412F-9D7E-1136A240B220}" sibTransId="{4A51FFC0-8CA3-4E31-A45A-9886925765A4}"/>
    <dgm:cxn modelId="{9F08BD54-37B1-4166-AACA-3417896B0CA9}" srcId="{EB3289A9-FECE-4979-B3EA-8755ED6B4E80}" destId="{9ED76B98-1E40-40C2-A98E-18253A8049BC}" srcOrd="1" destOrd="0" parTransId="{9AB914B8-BC83-4EA6-95AB-7AEA3CB2E02C}" sibTransId="{C0023298-2CEE-4C27-9C59-16DCB931CA00}"/>
    <dgm:cxn modelId="{0D524DCA-7B6C-4DA5-8E9F-654E57950B50}" type="presOf" srcId="{9ED76B98-1E40-40C2-A98E-18253A8049BC}" destId="{5ED21BE8-C66C-4BDF-AB38-AE5969A3627F}" srcOrd="0" destOrd="0" presId="urn:microsoft.com/office/officeart/2005/8/layout/vList4"/>
    <dgm:cxn modelId="{A08E9324-0E83-4DA3-ABC5-C3B3630781EC}" type="presOf" srcId="{CBEC7B1C-D920-4608-AB37-3D9B6AE54E63}" destId="{81CC9AA5-B9B0-4AB7-8034-FEDEB549979A}" srcOrd="1" destOrd="1" presId="urn:microsoft.com/office/officeart/2005/8/layout/vList4"/>
    <dgm:cxn modelId="{D8D83602-58AF-4E6D-89C6-708A4FCF5721}" type="presOf" srcId="{583535BC-8AFB-42AC-84C6-78E0118C6A5D}" destId="{5CC6751B-2A6B-492B-8D28-870CD0CF0E6B}" srcOrd="0" destOrd="2" presId="urn:microsoft.com/office/officeart/2005/8/layout/vList4"/>
    <dgm:cxn modelId="{8271F416-BD92-4B4D-9BB8-32D2CEDDDF1A}" srcId="{9ED76B98-1E40-40C2-A98E-18253A8049BC}" destId="{34C0D58F-B36C-4027-920D-F20B236A98CB}" srcOrd="1" destOrd="0" parTransId="{283E1592-0501-421E-86EE-04D8667B85E7}" sibTransId="{2D6D95CB-44F0-493A-B601-B18C8FD588E1}"/>
    <dgm:cxn modelId="{AADA4A0D-3B50-4CCF-BF6F-E0B573C0FCE8}" type="presOf" srcId="{7EB7EA5D-E67D-401E-ACFE-592E50DF2E77}" destId="{81CC9AA5-B9B0-4AB7-8034-FEDEB549979A}" srcOrd="1" destOrd="3" presId="urn:microsoft.com/office/officeart/2005/8/layout/vList4"/>
    <dgm:cxn modelId="{58B5CF9F-E9AF-49AE-840E-3CB965F360D1}" type="presOf" srcId="{9ED595F2-2C0E-4863-BD66-08276C1135A5}" destId="{81CC9AA5-B9B0-4AB7-8034-FEDEB549979A}" srcOrd="1" destOrd="0" presId="urn:microsoft.com/office/officeart/2005/8/layout/vList4"/>
    <dgm:cxn modelId="{861B870C-BE30-49B2-8EED-49894BD46419}" type="presOf" srcId="{E036D0F4-EDF7-434B-8F77-08CA5103D83B}" destId="{74B2175D-3BC2-44E3-85CA-C76E52DAE648}" srcOrd="1" destOrd="3" presId="urn:microsoft.com/office/officeart/2005/8/layout/vList4"/>
    <dgm:cxn modelId="{63084698-8422-4BC7-BBBB-A4E829E4F082}" srcId="{9ED595F2-2C0E-4863-BD66-08276C1135A5}" destId="{CBEC7B1C-D920-4608-AB37-3D9B6AE54E63}" srcOrd="0" destOrd="0" parTransId="{1AD2BC9F-57CF-4DCC-BAAB-BB7AA5E5E438}" sibTransId="{849C92E4-8C76-4CCD-93CC-4B7C8C261DE1}"/>
    <dgm:cxn modelId="{7F3075E5-8C2F-4EDF-88FF-A582033ED8BD}" type="presOf" srcId="{E036D0F4-EDF7-434B-8F77-08CA5103D83B}" destId="{5ED21BE8-C66C-4BDF-AB38-AE5969A3627F}" srcOrd="0" destOrd="3" presId="urn:microsoft.com/office/officeart/2005/8/layout/vList4"/>
    <dgm:cxn modelId="{D44B262A-CB0C-4984-B5E3-D03EE04B8981}" type="presOf" srcId="{34C0D58F-B36C-4027-920D-F20B236A98CB}" destId="{5ED21BE8-C66C-4BDF-AB38-AE5969A3627F}" srcOrd="0" destOrd="2" presId="urn:microsoft.com/office/officeart/2005/8/layout/vList4"/>
    <dgm:cxn modelId="{B400A279-941D-4D12-9791-69C5B96D49AD}" srcId="{EB3289A9-FECE-4979-B3EA-8755ED6B4E80}" destId="{9ED595F2-2C0E-4863-BD66-08276C1135A5}" srcOrd="0" destOrd="0" parTransId="{0B530DCD-C275-4FF5-92C7-33C69116B330}" sibTransId="{66551B0F-DAEF-446A-8922-AE15B4A2A26A}"/>
    <dgm:cxn modelId="{AF192522-A667-4CC3-BF5E-C4CF4520191E}" type="presOf" srcId="{9ED595F2-2C0E-4863-BD66-08276C1135A5}" destId="{5CC6751B-2A6B-492B-8D28-870CD0CF0E6B}" srcOrd="0" destOrd="0" presId="urn:microsoft.com/office/officeart/2005/8/layout/vList4"/>
    <dgm:cxn modelId="{C3345AC0-7190-42CC-B335-029988F91DCB}" type="presOf" srcId="{7EB7EA5D-E67D-401E-ACFE-592E50DF2E77}" destId="{5CC6751B-2A6B-492B-8D28-870CD0CF0E6B}" srcOrd="0" destOrd="3" presId="urn:microsoft.com/office/officeart/2005/8/layout/vList4"/>
    <dgm:cxn modelId="{9B020F08-7B13-4B82-857C-14CCCC5EFF6A}" srcId="{9ED76B98-1E40-40C2-A98E-18253A8049BC}" destId="{250A52F8-E30D-4B96-BDD7-FEA4DDB9CCB3}" srcOrd="0" destOrd="0" parTransId="{720426A1-2E85-4EEB-BB4A-FDFE9796813C}" sibTransId="{28CD66F4-9114-4E46-B08A-13653ADFF430}"/>
    <dgm:cxn modelId="{FDD9345D-6C45-49B5-9AF6-A8890A8CB76F}" type="presOf" srcId="{34C0D58F-B36C-4027-920D-F20B236A98CB}" destId="{74B2175D-3BC2-44E3-85CA-C76E52DAE648}" srcOrd="1" destOrd="2" presId="urn:microsoft.com/office/officeart/2005/8/layout/vList4"/>
    <dgm:cxn modelId="{01339611-82FA-40BA-A162-D4251C44C10C}" type="presOf" srcId="{0296707A-4C1F-4ED4-ABD6-8E1B7180D15F}" destId="{5CC6751B-2A6B-492B-8D28-870CD0CF0E6B}" srcOrd="0" destOrd="4" presId="urn:microsoft.com/office/officeart/2005/8/layout/vList4"/>
    <dgm:cxn modelId="{2CCF284C-26D0-4A5C-980B-EFFB08D97D70}" srcId="{9ED595F2-2C0E-4863-BD66-08276C1135A5}" destId="{7EB7EA5D-E67D-401E-ACFE-592E50DF2E77}" srcOrd="2" destOrd="0" parTransId="{5F23B055-EC7F-439F-9C83-B2FD0A766181}" sibTransId="{4CF72FD1-070C-4EA7-ACB2-DD220A6C175D}"/>
    <dgm:cxn modelId="{C7F2D220-64C2-410A-BC7F-551F86F23203}" type="presParOf" srcId="{21404A8B-1D30-4F12-96E7-51B3CB4DB461}" destId="{EE25BBC1-A573-4575-8B02-98E7DE213B92}" srcOrd="0" destOrd="0" presId="urn:microsoft.com/office/officeart/2005/8/layout/vList4"/>
    <dgm:cxn modelId="{507D5407-70F8-4645-B8FD-28E92228CED6}" type="presParOf" srcId="{EE25BBC1-A573-4575-8B02-98E7DE213B92}" destId="{5CC6751B-2A6B-492B-8D28-870CD0CF0E6B}" srcOrd="0" destOrd="0" presId="urn:microsoft.com/office/officeart/2005/8/layout/vList4"/>
    <dgm:cxn modelId="{2F79028A-5952-4693-AA22-30E9D18B1AF9}" type="presParOf" srcId="{EE25BBC1-A573-4575-8B02-98E7DE213B92}" destId="{DDEA233A-1BB9-438F-81BD-4B129AE722F1}" srcOrd="1" destOrd="0" presId="urn:microsoft.com/office/officeart/2005/8/layout/vList4"/>
    <dgm:cxn modelId="{2CC64481-AD90-4C2A-9FFE-E6C0081D88F1}" type="presParOf" srcId="{EE25BBC1-A573-4575-8B02-98E7DE213B92}" destId="{81CC9AA5-B9B0-4AB7-8034-FEDEB549979A}" srcOrd="2" destOrd="0" presId="urn:microsoft.com/office/officeart/2005/8/layout/vList4"/>
    <dgm:cxn modelId="{03FA265A-A705-4CA6-8028-42A1429A3C26}" type="presParOf" srcId="{21404A8B-1D30-4F12-96E7-51B3CB4DB461}" destId="{E9A0712C-0CD0-45A2-BE1B-A20549EB4DB3}" srcOrd="1" destOrd="0" presId="urn:microsoft.com/office/officeart/2005/8/layout/vList4"/>
    <dgm:cxn modelId="{94E4407C-C99C-4BD6-9ABA-68BA499C1AE0}" type="presParOf" srcId="{21404A8B-1D30-4F12-96E7-51B3CB4DB461}" destId="{7137DBDF-3381-4828-85EF-52852ADBCA2A}" srcOrd="2" destOrd="0" presId="urn:microsoft.com/office/officeart/2005/8/layout/vList4"/>
    <dgm:cxn modelId="{A680C31D-F11A-448C-95B4-9E943BADF7BE}" type="presParOf" srcId="{7137DBDF-3381-4828-85EF-52852ADBCA2A}" destId="{5ED21BE8-C66C-4BDF-AB38-AE5969A3627F}" srcOrd="0" destOrd="0" presId="urn:microsoft.com/office/officeart/2005/8/layout/vList4"/>
    <dgm:cxn modelId="{9C9150F2-B34F-4E5A-9CE8-A03010E956CD}" type="presParOf" srcId="{7137DBDF-3381-4828-85EF-52852ADBCA2A}" destId="{041B4964-6172-436A-9DEA-443351910571}" srcOrd="1" destOrd="0" presId="urn:microsoft.com/office/officeart/2005/8/layout/vList4"/>
    <dgm:cxn modelId="{B7FD4E8C-5448-474C-9B14-34D57180D4CE}" type="presParOf" srcId="{7137DBDF-3381-4828-85EF-52852ADBCA2A}" destId="{74B2175D-3BC2-44E3-85CA-C76E52DAE648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5.xml><?xml version="1.0" encoding="utf-8"?>
<dgm:dataModel xmlns:dgm="http://schemas.openxmlformats.org/drawingml/2006/diagram" xmlns:a="http://schemas.openxmlformats.org/drawingml/2006/main">
  <dgm:ptLst>
    <dgm:pt modelId="{0F29095A-BB53-479D-BC58-73CCAE3975CC}" type="doc">
      <dgm:prSet loTypeId="urn:microsoft.com/office/officeart/2008/layout/BendingPictureSemiTransparentTex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0EEE393-BCFD-47D6-9DD9-6E91ECD9E70D}">
      <dgm:prSet phldrT="[Text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xfrm>
          <a:off x="949" y="2066472"/>
          <a:ext cx="2886891" cy="593857"/>
        </a:xfrm>
        <a:prstGeom prst="rect">
          <a:avLst/>
        </a:prstGeom>
        <a:solidFill>
          <a:schemeClr val="accent4">
            <a:lumMod val="50000"/>
            <a:alpha val="78000"/>
          </a:schemeClr>
        </a:solidFill>
        <a:ln>
          <a:noFill/>
        </a:ln>
        <a:effectLst/>
      </dgm:spPr>
      <dgm:t>
        <a:bodyPr/>
        <a:lstStyle/>
        <a:p>
          <a:pPr>
            <a:buNone/>
          </a:pPr>
          <a:r>
            <a:rPr lang="en-US" sz="2400" dirty="0">
              <a:solidFill>
                <a:sysClr val="window" lastClr="FFFFFF">
                  <a:hueOff val="0"/>
                  <a:satOff val="0"/>
                  <a:lumOff val="0"/>
                  <a:alphaOff val="0"/>
                </a:sys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anklin Gothic Medium Cond"/>
              <a:ea typeface="+mn-ea"/>
              <a:cs typeface="Arial Unicode MS"/>
            </a:rPr>
            <a:t>Types of Goods</a:t>
          </a:r>
        </a:p>
      </dgm:t>
    </dgm:pt>
    <dgm:pt modelId="{1B570D09-3B18-4FE2-B74C-4539BA2AC344}" type="parTrans" cxnId="{8F19ABD3-176A-4D8F-8B42-B67ED17224E2}">
      <dgm:prSet/>
      <dgm:spPr/>
      <dgm:t>
        <a:bodyPr/>
        <a:lstStyle/>
        <a:p>
          <a:endParaRPr lang="en-US"/>
        </a:p>
      </dgm:t>
    </dgm:pt>
    <dgm:pt modelId="{972CEA5B-4CAA-44F9-8366-127B355F086E}" type="sibTrans" cxnId="{8F19ABD3-176A-4D8F-8B42-B67ED17224E2}">
      <dgm:prSet/>
      <dgm:spPr/>
      <dgm:t>
        <a:bodyPr/>
        <a:lstStyle/>
        <a:p>
          <a:endParaRPr lang="en-US"/>
        </a:p>
      </dgm:t>
    </dgm:pt>
    <dgm:pt modelId="{928A815D-8D83-4571-9210-42E0F5B08966}">
      <dgm:prSet phldrT="[Text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xfrm>
          <a:off x="3182295" y="4829568"/>
          <a:ext cx="2886891" cy="593857"/>
        </a:xfrm>
        <a:prstGeom prst="rect">
          <a:avLst/>
        </a:prstGeom>
        <a:solidFill>
          <a:srgbClr val="C82600">
            <a:alpha val="78000"/>
          </a:srgbClr>
        </a:solidFill>
        <a:ln>
          <a:noFill/>
        </a:ln>
        <a:effectLst/>
      </dgm:spPr>
      <dgm:t>
        <a:bodyPr/>
        <a:lstStyle/>
        <a:p>
          <a:pPr>
            <a:buNone/>
          </a:pPr>
          <a:r>
            <a:rPr lang="en-US" sz="2400" dirty="0">
              <a:solidFill>
                <a:sysClr val="window" lastClr="FFFFFF">
                  <a:hueOff val="0"/>
                  <a:satOff val="0"/>
                  <a:lumOff val="0"/>
                  <a:alphaOff val="0"/>
                </a:sys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anklin Gothic Medium Cond"/>
              <a:ea typeface="+mn-ea"/>
              <a:cs typeface="Arial Unicode MS"/>
            </a:rPr>
            <a:t>Production Costs, </a:t>
          </a:r>
          <a:r>
            <a:rPr lang="en-US" sz="2400" dirty="0" err="1">
              <a:solidFill>
                <a:sysClr val="window" lastClr="FFFFFF">
                  <a:hueOff val="0"/>
                  <a:satOff val="0"/>
                  <a:lumOff val="0"/>
                  <a:alphaOff val="0"/>
                </a:sys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anklin Gothic Medium Cond"/>
              <a:ea typeface="+mn-ea"/>
              <a:cs typeface="Arial Unicode MS"/>
            </a:rPr>
            <a:t>EoS</a:t>
          </a:r>
          <a:endParaRPr lang="en-US" sz="2400" dirty="0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Franklin Gothic Medium Cond"/>
            <a:ea typeface="+mn-ea"/>
            <a:cs typeface="Arial Unicode MS"/>
          </a:endParaRPr>
        </a:p>
      </dgm:t>
    </dgm:pt>
    <dgm:pt modelId="{4F781571-87A2-4773-AEF9-7755DF7FA055}" type="parTrans" cxnId="{B147F2D2-36E4-4A4A-8E48-4C4D3F2F9EFE}">
      <dgm:prSet/>
      <dgm:spPr/>
      <dgm:t>
        <a:bodyPr/>
        <a:lstStyle/>
        <a:p>
          <a:endParaRPr lang="en-US"/>
        </a:p>
      </dgm:t>
    </dgm:pt>
    <dgm:pt modelId="{2DC8B715-C638-41EC-80A0-456246D6A6C8}" type="sibTrans" cxnId="{B147F2D2-36E4-4A4A-8E48-4C4D3F2F9EFE}">
      <dgm:prSet/>
      <dgm:spPr/>
      <dgm:t>
        <a:bodyPr/>
        <a:lstStyle/>
        <a:p>
          <a:endParaRPr lang="en-US"/>
        </a:p>
      </dgm:t>
    </dgm:pt>
    <dgm:pt modelId="{4A1F45C4-92BC-4172-BB29-E26781A7756C}">
      <dgm:prSet phldrT="[Text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xfrm>
          <a:off x="3182295" y="2066472"/>
          <a:ext cx="2886891" cy="593857"/>
        </a:xfrm>
        <a:prstGeom prst="rect">
          <a:avLst/>
        </a:prstGeom>
        <a:solidFill>
          <a:schemeClr val="accent4">
            <a:lumMod val="50000"/>
            <a:alpha val="78000"/>
          </a:schemeClr>
        </a:solidFill>
        <a:ln>
          <a:noFill/>
        </a:ln>
        <a:effectLst/>
      </dgm:spPr>
      <dgm:t>
        <a:bodyPr/>
        <a:lstStyle/>
        <a:p>
          <a:pPr>
            <a:buNone/>
          </a:pPr>
          <a:r>
            <a:rPr lang="en-US" sz="2400" dirty="0">
              <a:solidFill>
                <a:sysClr val="window" lastClr="FFFFFF">
                  <a:hueOff val="0"/>
                  <a:satOff val="0"/>
                  <a:lumOff val="0"/>
                  <a:alphaOff val="0"/>
                </a:sys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anklin Gothic Medium Cond"/>
              <a:ea typeface="+mn-ea"/>
              <a:cs typeface="Arial Unicode MS"/>
            </a:rPr>
            <a:t>Demand Law, Elasticity </a:t>
          </a:r>
        </a:p>
      </dgm:t>
    </dgm:pt>
    <dgm:pt modelId="{44DC11E1-6E40-43E4-AC49-5E61D47B3AC3}" type="parTrans" cxnId="{7145DF0C-C2AE-4FA0-80BD-A3D3E681ED50}">
      <dgm:prSet/>
      <dgm:spPr/>
      <dgm:t>
        <a:bodyPr/>
        <a:lstStyle/>
        <a:p>
          <a:endParaRPr lang="en-US"/>
        </a:p>
      </dgm:t>
    </dgm:pt>
    <dgm:pt modelId="{3C3A76B2-D39A-49FD-9E6A-0CBE7B4F63E6}" type="sibTrans" cxnId="{7145DF0C-C2AE-4FA0-80BD-A3D3E681ED50}">
      <dgm:prSet/>
      <dgm:spPr/>
      <dgm:t>
        <a:bodyPr/>
        <a:lstStyle/>
        <a:p>
          <a:endParaRPr lang="en-US"/>
        </a:p>
      </dgm:t>
    </dgm:pt>
    <dgm:pt modelId="{9E847AFD-A0FD-448D-BEFA-C6C68B937048}">
      <dgm:prSet phldrT="[Text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xfrm>
          <a:off x="6363641" y="2066472"/>
          <a:ext cx="2886891" cy="593857"/>
        </a:xfrm>
        <a:prstGeom prst="rect">
          <a:avLst/>
        </a:prstGeom>
        <a:solidFill>
          <a:schemeClr val="accent4">
            <a:lumMod val="50000"/>
            <a:alpha val="78000"/>
          </a:schemeClr>
        </a:solidFill>
        <a:ln>
          <a:noFill/>
        </a:ln>
        <a:effectLst/>
      </dgm:spPr>
      <dgm:t>
        <a:bodyPr/>
        <a:lstStyle/>
        <a:p>
          <a:pPr>
            <a:buNone/>
          </a:pPr>
          <a:r>
            <a:rPr lang="en-US" sz="2400" dirty="0">
              <a:solidFill>
                <a:sysClr val="window" lastClr="FFFFFF">
                  <a:hueOff val="0"/>
                  <a:satOff val="0"/>
                  <a:lumOff val="0"/>
                  <a:alphaOff val="0"/>
                </a:sys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anklin Gothic Medium Cond"/>
              <a:ea typeface="+mn-ea"/>
              <a:cs typeface="Arial Unicode MS"/>
            </a:rPr>
            <a:t>Supply law, Elasticity</a:t>
          </a:r>
        </a:p>
      </dgm:t>
    </dgm:pt>
    <dgm:pt modelId="{E30D94A0-0F80-481E-94A4-D26D09ABDF71}" type="parTrans" cxnId="{9D9F00BC-0206-481A-8B2B-19083BB733AE}">
      <dgm:prSet/>
      <dgm:spPr/>
      <dgm:t>
        <a:bodyPr/>
        <a:lstStyle/>
        <a:p>
          <a:endParaRPr lang="en-US"/>
        </a:p>
      </dgm:t>
    </dgm:pt>
    <dgm:pt modelId="{F76DA58A-9D29-4072-A44B-486180063FFB}" type="sibTrans" cxnId="{9D9F00BC-0206-481A-8B2B-19083BB733AE}">
      <dgm:prSet/>
      <dgm:spPr/>
      <dgm:t>
        <a:bodyPr/>
        <a:lstStyle/>
        <a:p>
          <a:endParaRPr lang="en-US"/>
        </a:p>
      </dgm:t>
    </dgm:pt>
    <dgm:pt modelId="{DCDFAD87-51F5-4789-8BED-E99BC9C1557F}">
      <dgm:prSet phldrT="[Text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xfrm>
          <a:off x="6363641" y="4829568"/>
          <a:ext cx="2886891" cy="593857"/>
        </a:xfrm>
        <a:prstGeom prst="rect">
          <a:avLst/>
        </a:prstGeom>
        <a:solidFill>
          <a:srgbClr val="C82600">
            <a:alpha val="78000"/>
          </a:srgbClr>
        </a:solidFill>
        <a:ln>
          <a:noFill/>
        </a:ln>
        <a:effectLst/>
      </dgm:spPr>
      <dgm:t>
        <a:bodyPr/>
        <a:lstStyle/>
        <a:p>
          <a:pPr>
            <a:buNone/>
          </a:pPr>
          <a:r>
            <a:rPr lang="en-US" sz="2400" dirty="0">
              <a:solidFill>
                <a:sysClr val="window" lastClr="FFFFFF">
                  <a:hueOff val="0"/>
                  <a:satOff val="0"/>
                  <a:lumOff val="0"/>
                  <a:alphaOff val="0"/>
                </a:sys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anklin Gothic Medium Cond"/>
              <a:ea typeface="+mn-ea"/>
              <a:cs typeface="Arial Unicode MS"/>
            </a:rPr>
            <a:t>Consumption, Utility</a:t>
          </a:r>
        </a:p>
      </dgm:t>
    </dgm:pt>
    <dgm:pt modelId="{4EC235E7-35C4-4EDD-9ADA-37F0EA5FA90B}" type="parTrans" cxnId="{C2B7FB67-FF99-48D0-B439-D737BEF6D182}">
      <dgm:prSet/>
      <dgm:spPr/>
      <dgm:t>
        <a:bodyPr/>
        <a:lstStyle/>
        <a:p>
          <a:endParaRPr lang="en-US"/>
        </a:p>
      </dgm:t>
    </dgm:pt>
    <dgm:pt modelId="{262886C9-BD19-4D34-ABCD-BA30ABBD5AEF}" type="sibTrans" cxnId="{C2B7FB67-FF99-48D0-B439-D737BEF6D182}">
      <dgm:prSet/>
      <dgm:spPr/>
      <dgm:t>
        <a:bodyPr/>
        <a:lstStyle/>
        <a:p>
          <a:endParaRPr lang="en-US"/>
        </a:p>
      </dgm:t>
    </dgm:pt>
    <dgm:pt modelId="{98A6C9A5-29F1-4D56-9180-D91CCD7AFE96}">
      <dgm:prSet phldrT="[Text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xfrm>
          <a:off x="949" y="4829568"/>
          <a:ext cx="2886891" cy="593857"/>
        </a:xfrm>
        <a:prstGeom prst="rect">
          <a:avLst/>
        </a:prstGeom>
        <a:solidFill>
          <a:srgbClr val="C82600">
            <a:alpha val="78000"/>
          </a:srgbClr>
        </a:solidFill>
        <a:ln>
          <a:noFill/>
        </a:ln>
        <a:effectLst/>
      </dgm:spPr>
      <dgm:t>
        <a:bodyPr/>
        <a:lstStyle/>
        <a:p>
          <a:pPr>
            <a:buNone/>
          </a:pPr>
          <a:r>
            <a:rPr lang="en-US" sz="2400" dirty="0">
              <a:solidFill>
                <a:sysClr val="window" lastClr="FFFFFF">
                  <a:hueOff val="0"/>
                  <a:satOff val="0"/>
                  <a:lumOff val="0"/>
                  <a:alphaOff val="0"/>
                </a:sys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anklin Gothic Medium Cond"/>
              <a:ea typeface="+mn-ea"/>
              <a:cs typeface="Arial Unicode MS"/>
            </a:rPr>
            <a:t>Market Types</a:t>
          </a:r>
        </a:p>
      </dgm:t>
    </dgm:pt>
    <dgm:pt modelId="{422ADD72-76BE-40B1-AB92-46FAEC45CFC8}" type="parTrans" cxnId="{E0518439-0F1D-4BFA-90C4-7592632C9847}">
      <dgm:prSet/>
      <dgm:spPr/>
      <dgm:t>
        <a:bodyPr/>
        <a:lstStyle/>
        <a:p>
          <a:endParaRPr lang="en-US"/>
        </a:p>
      </dgm:t>
    </dgm:pt>
    <dgm:pt modelId="{A02A2FA9-FDD8-4E38-89C9-E0A36D2CA3D4}" type="sibTrans" cxnId="{E0518439-0F1D-4BFA-90C4-7592632C9847}">
      <dgm:prSet/>
      <dgm:spPr/>
      <dgm:t>
        <a:bodyPr/>
        <a:lstStyle/>
        <a:p>
          <a:endParaRPr lang="en-US"/>
        </a:p>
      </dgm:t>
    </dgm:pt>
    <dgm:pt modelId="{335B3EC0-9E7E-4D11-BCD3-9BB77C0CE0E4}" type="pres">
      <dgm:prSet presAssocID="{0F29095A-BB53-479D-BC58-73CCAE3975CC}" presName="Name0" presStyleCnt="0">
        <dgm:presLayoutVars>
          <dgm:dir/>
          <dgm:resizeHandles val="exact"/>
        </dgm:presLayoutVars>
      </dgm:prSet>
      <dgm:spPr/>
    </dgm:pt>
    <dgm:pt modelId="{19CE1381-7702-4F45-95BD-4AA080F0AC57}" type="pres">
      <dgm:prSet presAssocID="{B0EEE393-BCFD-47D6-9DD9-6E91ECD9E70D}" presName="composite" presStyleCnt="0"/>
      <dgm:spPr/>
    </dgm:pt>
    <dgm:pt modelId="{047CA748-331B-4700-A740-DBC62F47A124}" type="pres">
      <dgm:prSet presAssocID="{B0EEE393-BCFD-47D6-9DD9-6E91ECD9E70D}" presName="rect1" presStyleLbl="bgShp" presStyleIdx="0" presStyleCnt="6"/>
      <dgm:spPr>
        <a:xfrm>
          <a:off x="949" y="334386"/>
          <a:ext cx="2886891" cy="2474407"/>
        </a:xfrm>
        <a:prstGeom prst="rect">
          <a:avLst/>
        </a:prstGeom>
        <a:blipFill rotWithShape="1">
          <a:blip xmlns:r="http://schemas.openxmlformats.org/officeDocument/2006/relationships" r:embed="rId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>
          <a:noFill/>
        </a:ln>
        <a:effectLst/>
      </dgm:spPr>
    </dgm:pt>
    <dgm:pt modelId="{FA849E74-0479-44F4-ABF5-598427148D98}" type="pres">
      <dgm:prSet presAssocID="{B0EEE393-BCFD-47D6-9DD9-6E91ECD9E70D}" presName="rect2" presStyleLbl="trBgShp" presStyleIdx="0" presStyleCnt="6">
        <dgm:presLayoutVars>
          <dgm:bulletEnabled val="1"/>
        </dgm:presLayoutVars>
      </dgm:prSet>
      <dgm:spPr/>
    </dgm:pt>
    <dgm:pt modelId="{0A6A4A9E-F976-4782-929D-269D2DAFF7DB}" type="pres">
      <dgm:prSet presAssocID="{972CEA5B-4CAA-44F9-8366-127B355F086E}" presName="sibTrans" presStyleCnt="0"/>
      <dgm:spPr/>
    </dgm:pt>
    <dgm:pt modelId="{AA5D7E53-DF68-4E12-AE50-30B9193B6375}" type="pres">
      <dgm:prSet presAssocID="{4A1F45C4-92BC-4172-BB29-E26781A7756C}" presName="composite" presStyleCnt="0"/>
      <dgm:spPr/>
    </dgm:pt>
    <dgm:pt modelId="{1EEE745A-79A5-4FFC-898D-EAC42716B8BD}" type="pres">
      <dgm:prSet presAssocID="{4A1F45C4-92BC-4172-BB29-E26781A7756C}" presName="rect1" presStyleLbl="bgShp" presStyleIdx="1" presStyleCnt="6"/>
      <dgm:spPr>
        <a:xfrm>
          <a:off x="3182295" y="334386"/>
          <a:ext cx="2886891" cy="2474407"/>
        </a:xfrm>
        <a:prstGeom prst="rect">
          <a:avLst/>
        </a:prstGeom>
        <a:blipFill rotWithShape="1">
          <a:blip xmlns:r="http://schemas.openxmlformats.org/officeDocument/2006/relationships"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>
          <a:noFill/>
        </a:ln>
        <a:effectLst/>
      </dgm:spPr>
    </dgm:pt>
    <dgm:pt modelId="{56B276DE-A57B-4492-9387-9926EE2334E9}" type="pres">
      <dgm:prSet presAssocID="{4A1F45C4-92BC-4172-BB29-E26781A7756C}" presName="rect2" presStyleLbl="trBgShp" presStyleIdx="1" presStyleCnt="6">
        <dgm:presLayoutVars>
          <dgm:bulletEnabled val="1"/>
        </dgm:presLayoutVars>
      </dgm:prSet>
      <dgm:spPr/>
    </dgm:pt>
    <dgm:pt modelId="{FD75D150-CAAD-4846-99F3-8B71F0DADF85}" type="pres">
      <dgm:prSet presAssocID="{3C3A76B2-D39A-49FD-9E6A-0CBE7B4F63E6}" presName="sibTrans" presStyleCnt="0"/>
      <dgm:spPr/>
    </dgm:pt>
    <dgm:pt modelId="{BF3B3DB3-12AE-467A-AD7F-A5B323699122}" type="pres">
      <dgm:prSet presAssocID="{9E847AFD-A0FD-448D-BEFA-C6C68B937048}" presName="composite" presStyleCnt="0"/>
      <dgm:spPr/>
    </dgm:pt>
    <dgm:pt modelId="{B6536A8F-82B5-492E-B59A-D2366984CC0C}" type="pres">
      <dgm:prSet presAssocID="{9E847AFD-A0FD-448D-BEFA-C6C68B937048}" presName="rect1" presStyleLbl="bgShp" presStyleIdx="2" presStyleCnt="6"/>
      <dgm:spPr>
        <a:xfrm>
          <a:off x="6363641" y="334386"/>
          <a:ext cx="2886891" cy="2474407"/>
        </a:xfrm>
        <a:prstGeom prst="rect">
          <a:avLst/>
        </a:prstGeom>
        <a:blipFill rotWithShape="1">
          <a:blip xmlns:r="http://schemas.openxmlformats.org/officeDocument/2006/relationships"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>
          <a:noFill/>
        </a:ln>
        <a:effectLst/>
      </dgm:spPr>
    </dgm:pt>
    <dgm:pt modelId="{6CB144FA-DDD9-4D12-9777-68201BB13E26}" type="pres">
      <dgm:prSet presAssocID="{9E847AFD-A0FD-448D-BEFA-C6C68B937048}" presName="rect2" presStyleLbl="trBgShp" presStyleIdx="2" presStyleCnt="6">
        <dgm:presLayoutVars>
          <dgm:bulletEnabled val="1"/>
        </dgm:presLayoutVars>
      </dgm:prSet>
      <dgm:spPr/>
    </dgm:pt>
    <dgm:pt modelId="{860BD2AF-ABBD-455C-A4C4-8A85EB999E45}" type="pres">
      <dgm:prSet presAssocID="{F76DA58A-9D29-4072-A44B-486180063FFB}" presName="sibTrans" presStyleCnt="0"/>
      <dgm:spPr/>
    </dgm:pt>
    <dgm:pt modelId="{D8A5724E-65BB-4D7E-9698-4FCA66FEF5F5}" type="pres">
      <dgm:prSet presAssocID="{98A6C9A5-29F1-4D56-9180-D91CCD7AFE96}" presName="composite" presStyleCnt="0"/>
      <dgm:spPr/>
    </dgm:pt>
    <dgm:pt modelId="{95DC5552-DE55-405D-BFA8-0C6E69AF375A}" type="pres">
      <dgm:prSet presAssocID="{98A6C9A5-29F1-4D56-9180-D91CCD7AFE96}" presName="rect1" presStyleLbl="bgShp" presStyleIdx="3" presStyleCnt="6"/>
      <dgm:spPr>
        <a:xfrm>
          <a:off x="949" y="3097483"/>
          <a:ext cx="2886891" cy="2474407"/>
        </a:xfrm>
        <a:prstGeom prst="rect">
          <a:avLst/>
        </a:prstGeom>
        <a:blipFill rotWithShape="1">
          <a:blip xmlns:r="http://schemas.openxmlformats.org/officeDocument/2006/relationships" r:embed="rId4"/>
          <a:stretch>
            <a:fillRect/>
          </a:stretch>
        </a:blipFill>
        <a:ln>
          <a:noFill/>
        </a:ln>
        <a:effectLst/>
      </dgm:spPr>
    </dgm:pt>
    <dgm:pt modelId="{3B588B37-8271-4854-913C-599CB6D30763}" type="pres">
      <dgm:prSet presAssocID="{98A6C9A5-29F1-4D56-9180-D91CCD7AFE96}" presName="rect2" presStyleLbl="trBgShp" presStyleIdx="3" presStyleCnt="6">
        <dgm:presLayoutVars>
          <dgm:bulletEnabled val="1"/>
        </dgm:presLayoutVars>
      </dgm:prSet>
      <dgm:spPr/>
    </dgm:pt>
    <dgm:pt modelId="{1B1602BB-CB65-41A7-9704-A471D81FC796}" type="pres">
      <dgm:prSet presAssocID="{A02A2FA9-FDD8-4E38-89C9-E0A36D2CA3D4}" presName="sibTrans" presStyleCnt="0"/>
      <dgm:spPr/>
    </dgm:pt>
    <dgm:pt modelId="{2B0BC738-C9EE-4E16-A4F3-837187E003EA}" type="pres">
      <dgm:prSet presAssocID="{928A815D-8D83-4571-9210-42E0F5B08966}" presName="composite" presStyleCnt="0"/>
      <dgm:spPr/>
    </dgm:pt>
    <dgm:pt modelId="{7F2B6864-92BB-4841-BA13-2149D243ADA9}" type="pres">
      <dgm:prSet presAssocID="{928A815D-8D83-4571-9210-42E0F5B08966}" presName="rect1" presStyleLbl="bgShp" presStyleIdx="4" presStyleCnt="6" custLinFactNeighborX="-1115"/>
      <dgm:spPr>
        <a:xfrm>
          <a:off x="3150106" y="3097483"/>
          <a:ext cx="2886891" cy="2474407"/>
        </a:xfrm>
        <a:prstGeom prst="rect">
          <a:avLst/>
        </a:prstGeom>
        <a:blipFill rotWithShape="1">
          <a:blip xmlns:r="http://schemas.openxmlformats.org/officeDocument/2006/relationships"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>
          <a:noFill/>
        </a:ln>
        <a:effectLst/>
      </dgm:spPr>
    </dgm:pt>
    <dgm:pt modelId="{EEA3CEBE-39D0-42FA-A88B-B8554E6A8D6A}" type="pres">
      <dgm:prSet presAssocID="{928A815D-8D83-4571-9210-42E0F5B08966}" presName="rect2" presStyleLbl="trBgShp" presStyleIdx="4" presStyleCnt="6">
        <dgm:presLayoutVars>
          <dgm:bulletEnabled val="1"/>
        </dgm:presLayoutVars>
      </dgm:prSet>
      <dgm:spPr/>
    </dgm:pt>
    <dgm:pt modelId="{1EA647D1-30DD-49BE-82BC-3E2D38FA4AC5}" type="pres">
      <dgm:prSet presAssocID="{2DC8B715-C638-41EC-80A0-456246D6A6C8}" presName="sibTrans" presStyleCnt="0"/>
      <dgm:spPr/>
    </dgm:pt>
    <dgm:pt modelId="{41B898B9-91FB-44BD-AFA5-C78207AB1709}" type="pres">
      <dgm:prSet presAssocID="{DCDFAD87-51F5-4789-8BED-E99BC9C1557F}" presName="composite" presStyleCnt="0"/>
      <dgm:spPr/>
    </dgm:pt>
    <dgm:pt modelId="{21EC5408-5275-4A68-9FE9-FA88D8477807}" type="pres">
      <dgm:prSet presAssocID="{DCDFAD87-51F5-4789-8BED-E99BC9C1557F}" presName="rect1" presStyleLbl="bgShp" presStyleIdx="5" presStyleCnt="6"/>
      <dgm:spPr>
        <a:xfrm>
          <a:off x="6363641" y="3097483"/>
          <a:ext cx="2886891" cy="2474407"/>
        </a:xfrm>
        <a:prstGeom prst="rect">
          <a:avLst/>
        </a:prstGeom>
        <a:blipFill rotWithShape="1">
          <a:blip xmlns:r="http://schemas.openxmlformats.org/officeDocument/2006/relationships"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>
          <a:noFill/>
        </a:ln>
        <a:effectLst/>
      </dgm:spPr>
    </dgm:pt>
    <dgm:pt modelId="{A96137ED-1F0F-4568-8DC5-C43015EDD10A}" type="pres">
      <dgm:prSet presAssocID="{DCDFAD87-51F5-4789-8BED-E99BC9C1557F}" presName="rect2" presStyleLbl="trBgShp" presStyleIdx="5" presStyleCnt="6">
        <dgm:presLayoutVars>
          <dgm:bulletEnabled val="1"/>
        </dgm:presLayoutVars>
      </dgm:prSet>
      <dgm:spPr/>
    </dgm:pt>
  </dgm:ptLst>
  <dgm:cxnLst>
    <dgm:cxn modelId="{E0518439-0F1D-4BFA-90C4-7592632C9847}" srcId="{0F29095A-BB53-479D-BC58-73CCAE3975CC}" destId="{98A6C9A5-29F1-4D56-9180-D91CCD7AFE96}" srcOrd="3" destOrd="0" parTransId="{422ADD72-76BE-40B1-AB92-46FAEC45CFC8}" sibTransId="{A02A2FA9-FDD8-4E38-89C9-E0A36D2CA3D4}"/>
    <dgm:cxn modelId="{53124889-8364-412C-ACAC-25CC60AFEBAC}" type="presOf" srcId="{DCDFAD87-51F5-4789-8BED-E99BC9C1557F}" destId="{A96137ED-1F0F-4568-8DC5-C43015EDD10A}" srcOrd="0" destOrd="0" presId="urn:microsoft.com/office/officeart/2008/layout/BendingPictureSemiTransparentText"/>
    <dgm:cxn modelId="{9042D7FF-1E91-4B44-8208-EA2B87BB0AA0}" type="presOf" srcId="{B0EEE393-BCFD-47D6-9DD9-6E91ECD9E70D}" destId="{FA849E74-0479-44F4-ABF5-598427148D98}" srcOrd="0" destOrd="0" presId="urn:microsoft.com/office/officeart/2008/layout/BendingPictureSemiTransparentText"/>
    <dgm:cxn modelId="{7145DF0C-C2AE-4FA0-80BD-A3D3E681ED50}" srcId="{0F29095A-BB53-479D-BC58-73CCAE3975CC}" destId="{4A1F45C4-92BC-4172-BB29-E26781A7756C}" srcOrd="1" destOrd="0" parTransId="{44DC11E1-6E40-43E4-AC49-5E61D47B3AC3}" sibTransId="{3C3A76B2-D39A-49FD-9E6A-0CBE7B4F63E6}"/>
    <dgm:cxn modelId="{B147F2D2-36E4-4A4A-8E48-4C4D3F2F9EFE}" srcId="{0F29095A-BB53-479D-BC58-73CCAE3975CC}" destId="{928A815D-8D83-4571-9210-42E0F5B08966}" srcOrd="4" destOrd="0" parTransId="{4F781571-87A2-4773-AEF9-7755DF7FA055}" sibTransId="{2DC8B715-C638-41EC-80A0-456246D6A6C8}"/>
    <dgm:cxn modelId="{317628E5-C202-4299-9B37-DB5FBC428C7E}" type="presOf" srcId="{98A6C9A5-29F1-4D56-9180-D91CCD7AFE96}" destId="{3B588B37-8271-4854-913C-599CB6D30763}" srcOrd="0" destOrd="0" presId="urn:microsoft.com/office/officeart/2008/layout/BendingPictureSemiTransparentText"/>
    <dgm:cxn modelId="{5A77EA52-FD8F-4220-AA9F-92739E82D830}" type="presOf" srcId="{4A1F45C4-92BC-4172-BB29-E26781A7756C}" destId="{56B276DE-A57B-4492-9387-9926EE2334E9}" srcOrd="0" destOrd="0" presId="urn:microsoft.com/office/officeart/2008/layout/BendingPictureSemiTransparentText"/>
    <dgm:cxn modelId="{9B5C6FA9-1837-4193-A0E9-16500BB0AF97}" type="presOf" srcId="{9E847AFD-A0FD-448D-BEFA-C6C68B937048}" destId="{6CB144FA-DDD9-4D12-9777-68201BB13E26}" srcOrd="0" destOrd="0" presId="urn:microsoft.com/office/officeart/2008/layout/BendingPictureSemiTransparentText"/>
    <dgm:cxn modelId="{7BEFE073-B82C-48B9-B014-40FA8DE743E3}" type="presOf" srcId="{0F29095A-BB53-479D-BC58-73CCAE3975CC}" destId="{335B3EC0-9E7E-4D11-BCD3-9BB77C0CE0E4}" srcOrd="0" destOrd="0" presId="urn:microsoft.com/office/officeart/2008/layout/BendingPictureSemiTransparentText"/>
    <dgm:cxn modelId="{C2B7FB67-FF99-48D0-B439-D737BEF6D182}" srcId="{0F29095A-BB53-479D-BC58-73CCAE3975CC}" destId="{DCDFAD87-51F5-4789-8BED-E99BC9C1557F}" srcOrd="5" destOrd="0" parTransId="{4EC235E7-35C4-4EDD-9ADA-37F0EA5FA90B}" sibTransId="{262886C9-BD19-4D34-ABCD-BA30ABBD5AEF}"/>
    <dgm:cxn modelId="{8F19ABD3-176A-4D8F-8B42-B67ED17224E2}" srcId="{0F29095A-BB53-479D-BC58-73CCAE3975CC}" destId="{B0EEE393-BCFD-47D6-9DD9-6E91ECD9E70D}" srcOrd="0" destOrd="0" parTransId="{1B570D09-3B18-4FE2-B74C-4539BA2AC344}" sibTransId="{972CEA5B-4CAA-44F9-8366-127B355F086E}"/>
    <dgm:cxn modelId="{83F776C5-22B3-4A38-8537-4BE9DED05B9E}" type="presOf" srcId="{928A815D-8D83-4571-9210-42E0F5B08966}" destId="{EEA3CEBE-39D0-42FA-A88B-B8554E6A8D6A}" srcOrd="0" destOrd="0" presId="urn:microsoft.com/office/officeart/2008/layout/BendingPictureSemiTransparentText"/>
    <dgm:cxn modelId="{9D9F00BC-0206-481A-8B2B-19083BB733AE}" srcId="{0F29095A-BB53-479D-BC58-73CCAE3975CC}" destId="{9E847AFD-A0FD-448D-BEFA-C6C68B937048}" srcOrd="2" destOrd="0" parTransId="{E30D94A0-0F80-481E-94A4-D26D09ABDF71}" sibTransId="{F76DA58A-9D29-4072-A44B-486180063FFB}"/>
    <dgm:cxn modelId="{90872F1B-1D2A-445E-8BA6-804126DBA695}" type="presParOf" srcId="{335B3EC0-9E7E-4D11-BCD3-9BB77C0CE0E4}" destId="{19CE1381-7702-4F45-95BD-4AA080F0AC57}" srcOrd="0" destOrd="0" presId="urn:microsoft.com/office/officeart/2008/layout/BendingPictureSemiTransparentText"/>
    <dgm:cxn modelId="{016DA78C-B654-4E6A-B4DB-CF36E4D71E57}" type="presParOf" srcId="{19CE1381-7702-4F45-95BD-4AA080F0AC57}" destId="{047CA748-331B-4700-A740-DBC62F47A124}" srcOrd="0" destOrd="0" presId="urn:microsoft.com/office/officeart/2008/layout/BendingPictureSemiTransparentText"/>
    <dgm:cxn modelId="{30FFFFCA-B694-4805-A889-81119C012FA9}" type="presParOf" srcId="{19CE1381-7702-4F45-95BD-4AA080F0AC57}" destId="{FA849E74-0479-44F4-ABF5-598427148D98}" srcOrd="1" destOrd="0" presId="urn:microsoft.com/office/officeart/2008/layout/BendingPictureSemiTransparentText"/>
    <dgm:cxn modelId="{752F561C-E123-4C4B-9055-39E5CBA93C20}" type="presParOf" srcId="{335B3EC0-9E7E-4D11-BCD3-9BB77C0CE0E4}" destId="{0A6A4A9E-F976-4782-929D-269D2DAFF7DB}" srcOrd="1" destOrd="0" presId="urn:microsoft.com/office/officeart/2008/layout/BendingPictureSemiTransparentText"/>
    <dgm:cxn modelId="{688914AE-63DC-40CE-BCF2-EE7969BB0D6D}" type="presParOf" srcId="{335B3EC0-9E7E-4D11-BCD3-9BB77C0CE0E4}" destId="{AA5D7E53-DF68-4E12-AE50-30B9193B6375}" srcOrd="2" destOrd="0" presId="urn:microsoft.com/office/officeart/2008/layout/BendingPictureSemiTransparentText"/>
    <dgm:cxn modelId="{F37E0A9C-18DE-45E3-95CB-F5D0D4DCAE6F}" type="presParOf" srcId="{AA5D7E53-DF68-4E12-AE50-30B9193B6375}" destId="{1EEE745A-79A5-4FFC-898D-EAC42716B8BD}" srcOrd="0" destOrd="0" presId="urn:microsoft.com/office/officeart/2008/layout/BendingPictureSemiTransparentText"/>
    <dgm:cxn modelId="{D22960D6-8FAC-433A-BFFA-E0BE274AF0CB}" type="presParOf" srcId="{AA5D7E53-DF68-4E12-AE50-30B9193B6375}" destId="{56B276DE-A57B-4492-9387-9926EE2334E9}" srcOrd="1" destOrd="0" presId="urn:microsoft.com/office/officeart/2008/layout/BendingPictureSemiTransparentText"/>
    <dgm:cxn modelId="{E7F0FF64-C129-4AE9-86BB-54B83153B53F}" type="presParOf" srcId="{335B3EC0-9E7E-4D11-BCD3-9BB77C0CE0E4}" destId="{FD75D150-CAAD-4846-99F3-8B71F0DADF85}" srcOrd="3" destOrd="0" presId="urn:microsoft.com/office/officeart/2008/layout/BendingPictureSemiTransparentText"/>
    <dgm:cxn modelId="{0D3DA3CF-1020-4B61-B284-119B4481F472}" type="presParOf" srcId="{335B3EC0-9E7E-4D11-BCD3-9BB77C0CE0E4}" destId="{BF3B3DB3-12AE-467A-AD7F-A5B323699122}" srcOrd="4" destOrd="0" presId="urn:microsoft.com/office/officeart/2008/layout/BendingPictureSemiTransparentText"/>
    <dgm:cxn modelId="{34BE172A-14A8-4C8F-BBFB-EA599D11F2C0}" type="presParOf" srcId="{BF3B3DB3-12AE-467A-AD7F-A5B323699122}" destId="{B6536A8F-82B5-492E-B59A-D2366984CC0C}" srcOrd="0" destOrd="0" presId="urn:microsoft.com/office/officeart/2008/layout/BendingPictureSemiTransparentText"/>
    <dgm:cxn modelId="{7F657705-3826-4B6F-8031-E7517ADA6F65}" type="presParOf" srcId="{BF3B3DB3-12AE-467A-AD7F-A5B323699122}" destId="{6CB144FA-DDD9-4D12-9777-68201BB13E26}" srcOrd="1" destOrd="0" presId="urn:microsoft.com/office/officeart/2008/layout/BendingPictureSemiTransparentText"/>
    <dgm:cxn modelId="{1BDA65BB-4147-497D-8613-5F3B4352838D}" type="presParOf" srcId="{335B3EC0-9E7E-4D11-BCD3-9BB77C0CE0E4}" destId="{860BD2AF-ABBD-455C-A4C4-8A85EB999E45}" srcOrd="5" destOrd="0" presId="urn:microsoft.com/office/officeart/2008/layout/BendingPictureSemiTransparentText"/>
    <dgm:cxn modelId="{994261E7-68F4-43BE-A85F-DC3BF146C496}" type="presParOf" srcId="{335B3EC0-9E7E-4D11-BCD3-9BB77C0CE0E4}" destId="{D8A5724E-65BB-4D7E-9698-4FCA66FEF5F5}" srcOrd="6" destOrd="0" presId="urn:microsoft.com/office/officeart/2008/layout/BendingPictureSemiTransparentText"/>
    <dgm:cxn modelId="{C6CEFD2A-1C05-4123-A7BD-DAACB7B60F42}" type="presParOf" srcId="{D8A5724E-65BB-4D7E-9698-4FCA66FEF5F5}" destId="{95DC5552-DE55-405D-BFA8-0C6E69AF375A}" srcOrd="0" destOrd="0" presId="urn:microsoft.com/office/officeart/2008/layout/BendingPictureSemiTransparentText"/>
    <dgm:cxn modelId="{1CD6CAAC-0D30-481A-864D-B90EFEB4D503}" type="presParOf" srcId="{D8A5724E-65BB-4D7E-9698-4FCA66FEF5F5}" destId="{3B588B37-8271-4854-913C-599CB6D30763}" srcOrd="1" destOrd="0" presId="urn:microsoft.com/office/officeart/2008/layout/BendingPictureSemiTransparentText"/>
    <dgm:cxn modelId="{5ECEA7F9-1611-4948-995C-427C2BAE5EB0}" type="presParOf" srcId="{335B3EC0-9E7E-4D11-BCD3-9BB77C0CE0E4}" destId="{1B1602BB-CB65-41A7-9704-A471D81FC796}" srcOrd="7" destOrd="0" presId="urn:microsoft.com/office/officeart/2008/layout/BendingPictureSemiTransparentText"/>
    <dgm:cxn modelId="{B55C2A7F-C0F6-4E78-BD9D-980DFF1BE4E2}" type="presParOf" srcId="{335B3EC0-9E7E-4D11-BCD3-9BB77C0CE0E4}" destId="{2B0BC738-C9EE-4E16-A4F3-837187E003EA}" srcOrd="8" destOrd="0" presId="urn:microsoft.com/office/officeart/2008/layout/BendingPictureSemiTransparentText"/>
    <dgm:cxn modelId="{72B79E4D-2E4C-4953-A0EA-B3DD851C3CEA}" type="presParOf" srcId="{2B0BC738-C9EE-4E16-A4F3-837187E003EA}" destId="{7F2B6864-92BB-4841-BA13-2149D243ADA9}" srcOrd="0" destOrd="0" presId="urn:microsoft.com/office/officeart/2008/layout/BendingPictureSemiTransparentText"/>
    <dgm:cxn modelId="{7B049D36-65C6-443C-96F9-136AA70BB7FD}" type="presParOf" srcId="{2B0BC738-C9EE-4E16-A4F3-837187E003EA}" destId="{EEA3CEBE-39D0-42FA-A88B-B8554E6A8D6A}" srcOrd="1" destOrd="0" presId="urn:microsoft.com/office/officeart/2008/layout/BendingPictureSemiTransparentText"/>
    <dgm:cxn modelId="{EADAC54D-ACA1-4711-8D69-0F98A92C374F}" type="presParOf" srcId="{335B3EC0-9E7E-4D11-BCD3-9BB77C0CE0E4}" destId="{1EA647D1-30DD-49BE-82BC-3E2D38FA4AC5}" srcOrd="9" destOrd="0" presId="urn:microsoft.com/office/officeart/2008/layout/BendingPictureSemiTransparentText"/>
    <dgm:cxn modelId="{0B21C377-26DD-4065-B731-30E60C396CB6}" type="presParOf" srcId="{335B3EC0-9E7E-4D11-BCD3-9BB77C0CE0E4}" destId="{41B898B9-91FB-44BD-AFA5-C78207AB1709}" srcOrd="10" destOrd="0" presId="urn:microsoft.com/office/officeart/2008/layout/BendingPictureSemiTransparentText"/>
    <dgm:cxn modelId="{868E6D56-5E62-4F99-85D3-B062C2FB54C4}" type="presParOf" srcId="{41B898B9-91FB-44BD-AFA5-C78207AB1709}" destId="{21EC5408-5275-4A68-9FE9-FA88D8477807}" srcOrd="0" destOrd="0" presId="urn:microsoft.com/office/officeart/2008/layout/BendingPictureSemiTransparentText"/>
    <dgm:cxn modelId="{3674ACC8-9E95-4C14-977F-924C028A7344}" type="presParOf" srcId="{41B898B9-91FB-44BD-AFA5-C78207AB1709}" destId="{A96137ED-1F0F-4568-8DC5-C43015EDD10A}" srcOrd="1" destOrd="0" presId="urn:microsoft.com/office/officeart/2008/layout/BendingPictureSemiTransparentTex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6.xml><?xml version="1.0" encoding="utf-8"?>
<dgm:dataModel xmlns:dgm="http://schemas.openxmlformats.org/drawingml/2006/diagram" xmlns:a="http://schemas.openxmlformats.org/drawingml/2006/main">
  <dgm:ptLst>
    <dgm:pt modelId="{66BA771F-2BD8-48BA-A437-D092EC1BB8DF}" type="doc">
      <dgm:prSet loTypeId="urn:microsoft.com/office/officeart/2005/8/layout/defaul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7520C8E5-40F2-4449-93F7-112022CE0061}">
      <dgm:prSet phldrT="[Text]"/>
      <dgm:spPr/>
      <dgm:t>
        <a:bodyPr/>
        <a:lstStyle/>
        <a:p>
          <a:r>
            <a:rPr lang="en-US" dirty="0"/>
            <a:t>Perfect competition</a:t>
          </a:r>
        </a:p>
      </dgm:t>
    </dgm:pt>
    <dgm:pt modelId="{1DF7E0BD-79B2-4811-A99E-D86E4B000593}" type="parTrans" cxnId="{52CE9A98-2257-40CC-9342-D873DA69F72F}">
      <dgm:prSet/>
      <dgm:spPr/>
      <dgm:t>
        <a:bodyPr/>
        <a:lstStyle/>
        <a:p>
          <a:endParaRPr lang="en-US"/>
        </a:p>
      </dgm:t>
    </dgm:pt>
    <dgm:pt modelId="{D4B1992D-794A-4804-9EA5-DE17C799E957}" type="sibTrans" cxnId="{52CE9A98-2257-40CC-9342-D873DA69F72F}">
      <dgm:prSet/>
      <dgm:spPr/>
      <dgm:t>
        <a:bodyPr/>
        <a:lstStyle/>
        <a:p>
          <a:endParaRPr lang="en-US"/>
        </a:p>
      </dgm:t>
    </dgm:pt>
    <dgm:pt modelId="{9B9811EE-C584-4C77-A49B-85F305301C7D}">
      <dgm:prSet/>
      <dgm:spPr/>
      <dgm:t>
        <a:bodyPr/>
        <a:lstStyle/>
        <a:p>
          <a:r>
            <a:rPr lang="en-US"/>
            <a:t>Monopoly</a:t>
          </a:r>
        </a:p>
      </dgm:t>
    </dgm:pt>
    <dgm:pt modelId="{CF88BC46-3291-453C-835D-985A0416147E}" type="parTrans" cxnId="{F9FBF7C5-2A1A-454C-BFCC-49F822EA3AE5}">
      <dgm:prSet/>
      <dgm:spPr/>
      <dgm:t>
        <a:bodyPr/>
        <a:lstStyle/>
        <a:p>
          <a:endParaRPr lang="en-US"/>
        </a:p>
      </dgm:t>
    </dgm:pt>
    <dgm:pt modelId="{BD17AD3E-A297-428E-AAE5-4C14B5FB5BEE}" type="sibTrans" cxnId="{F9FBF7C5-2A1A-454C-BFCC-49F822EA3AE5}">
      <dgm:prSet/>
      <dgm:spPr/>
      <dgm:t>
        <a:bodyPr/>
        <a:lstStyle/>
        <a:p>
          <a:endParaRPr lang="en-US"/>
        </a:p>
      </dgm:t>
    </dgm:pt>
    <dgm:pt modelId="{2002CB47-6A5F-495C-8AEA-229B0598DB64}">
      <dgm:prSet/>
      <dgm:spPr/>
      <dgm:t>
        <a:bodyPr/>
        <a:lstStyle/>
        <a:p>
          <a:r>
            <a:rPr lang="en-US" dirty="0"/>
            <a:t>Monopolistic </a:t>
          </a:r>
        </a:p>
      </dgm:t>
    </dgm:pt>
    <dgm:pt modelId="{5FB1BAE0-7B31-46A6-B588-C29D0BAF09A6}" type="parTrans" cxnId="{0C7BA92D-4D00-48E2-BF38-B61397C1C83B}">
      <dgm:prSet/>
      <dgm:spPr/>
      <dgm:t>
        <a:bodyPr/>
        <a:lstStyle/>
        <a:p>
          <a:endParaRPr lang="en-US"/>
        </a:p>
      </dgm:t>
    </dgm:pt>
    <dgm:pt modelId="{8DD45BE1-6E8E-4A4F-9F89-A0473FF726D6}" type="sibTrans" cxnId="{0C7BA92D-4D00-48E2-BF38-B61397C1C83B}">
      <dgm:prSet/>
      <dgm:spPr/>
      <dgm:t>
        <a:bodyPr/>
        <a:lstStyle/>
        <a:p>
          <a:endParaRPr lang="en-US"/>
        </a:p>
      </dgm:t>
    </dgm:pt>
    <dgm:pt modelId="{A44BB14E-6C18-455B-BCA4-A6B7702C5D38}">
      <dgm:prSet/>
      <dgm:spPr/>
      <dgm:t>
        <a:bodyPr/>
        <a:lstStyle/>
        <a:p>
          <a:r>
            <a:rPr lang="en-US"/>
            <a:t>Oligopoly</a:t>
          </a:r>
        </a:p>
      </dgm:t>
    </dgm:pt>
    <dgm:pt modelId="{351B803D-7F9E-406A-8518-45379B5EC4A5}" type="parTrans" cxnId="{258C790F-B253-4003-8D25-7E9E6F0EF140}">
      <dgm:prSet/>
      <dgm:spPr/>
      <dgm:t>
        <a:bodyPr/>
        <a:lstStyle/>
        <a:p>
          <a:endParaRPr lang="en-US"/>
        </a:p>
      </dgm:t>
    </dgm:pt>
    <dgm:pt modelId="{25427B62-993A-4036-9902-89658289DD4C}" type="sibTrans" cxnId="{258C790F-B253-4003-8D25-7E9E6F0EF140}">
      <dgm:prSet/>
      <dgm:spPr/>
      <dgm:t>
        <a:bodyPr/>
        <a:lstStyle/>
        <a:p>
          <a:endParaRPr lang="en-US"/>
        </a:p>
      </dgm:t>
    </dgm:pt>
    <dgm:pt modelId="{98E6D935-F8FE-4307-BE79-1F0345AC8142}">
      <dgm:prSet/>
      <dgm:spPr/>
      <dgm:t>
        <a:bodyPr/>
        <a:lstStyle/>
        <a:p>
          <a:r>
            <a:rPr lang="en-US" dirty="0" err="1"/>
            <a:t>Monospony</a:t>
          </a:r>
          <a:endParaRPr lang="en-US" dirty="0"/>
        </a:p>
      </dgm:t>
    </dgm:pt>
    <dgm:pt modelId="{CF5A0753-CFF5-4521-AE63-753CE444AD51}" type="parTrans" cxnId="{0BC983DD-67CF-4EBD-BD0E-A050B261F21C}">
      <dgm:prSet/>
      <dgm:spPr/>
      <dgm:t>
        <a:bodyPr/>
        <a:lstStyle/>
        <a:p>
          <a:endParaRPr lang="en-US"/>
        </a:p>
      </dgm:t>
    </dgm:pt>
    <dgm:pt modelId="{1A95F78D-1890-4096-AA40-09CC35EB6E04}" type="sibTrans" cxnId="{0BC983DD-67CF-4EBD-BD0E-A050B261F21C}">
      <dgm:prSet/>
      <dgm:spPr/>
      <dgm:t>
        <a:bodyPr/>
        <a:lstStyle/>
        <a:p>
          <a:endParaRPr lang="en-US"/>
        </a:p>
      </dgm:t>
    </dgm:pt>
    <dgm:pt modelId="{2B27B854-60FC-4838-8D6F-E14C80982173}" type="pres">
      <dgm:prSet presAssocID="{66BA771F-2BD8-48BA-A437-D092EC1BB8DF}" presName="diagram" presStyleCnt="0">
        <dgm:presLayoutVars>
          <dgm:dir/>
          <dgm:resizeHandles val="exact"/>
        </dgm:presLayoutVars>
      </dgm:prSet>
      <dgm:spPr/>
    </dgm:pt>
    <dgm:pt modelId="{EF8340CD-FA19-424F-A425-E7F56349DCA8}" type="pres">
      <dgm:prSet presAssocID="{7520C8E5-40F2-4449-93F7-112022CE0061}" presName="node" presStyleLbl="node1" presStyleIdx="0" presStyleCnt="5">
        <dgm:presLayoutVars>
          <dgm:bulletEnabled val="1"/>
        </dgm:presLayoutVars>
      </dgm:prSet>
      <dgm:spPr/>
    </dgm:pt>
    <dgm:pt modelId="{1C8086BE-6A75-4FB9-9EBC-5286CC60EC54}" type="pres">
      <dgm:prSet presAssocID="{D4B1992D-794A-4804-9EA5-DE17C799E957}" presName="sibTrans" presStyleCnt="0"/>
      <dgm:spPr/>
    </dgm:pt>
    <dgm:pt modelId="{10E33790-807B-4192-9315-05780164E079}" type="pres">
      <dgm:prSet presAssocID="{9B9811EE-C584-4C77-A49B-85F305301C7D}" presName="node" presStyleLbl="node1" presStyleIdx="1" presStyleCnt="5">
        <dgm:presLayoutVars>
          <dgm:bulletEnabled val="1"/>
        </dgm:presLayoutVars>
      </dgm:prSet>
      <dgm:spPr/>
    </dgm:pt>
    <dgm:pt modelId="{ED03C40D-DE4C-49F1-AF00-B144AE8C2AF2}" type="pres">
      <dgm:prSet presAssocID="{BD17AD3E-A297-428E-AAE5-4C14B5FB5BEE}" presName="sibTrans" presStyleCnt="0"/>
      <dgm:spPr/>
    </dgm:pt>
    <dgm:pt modelId="{83E53306-55A0-4573-9972-23DBD2984733}" type="pres">
      <dgm:prSet presAssocID="{2002CB47-6A5F-495C-8AEA-229B0598DB64}" presName="node" presStyleLbl="node1" presStyleIdx="2" presStyleCnt="5">
        <dgm:presLayoutVars>
          <dgm:bulletEnabled val="1"/>
        </dgm:presLayoutVars>
      </dgm:prSet>
      <dgm:spPr/>
    </dgm:pt>
    <dgm:pt modelId="{4076C9BF-0872-420C-8DF9-A176663319DE}" type="pres">
      <dgm:prSet presAssocID="{8DD45BE1-6E8E-4A4F-9F89-A0473FF726D6}" presName="sibTrans" presStyleCnt="0"/>
      <dgm:spPr/>
    </dgm:pt>
    <dgm:pt modelId="{B99F55AB-7D9B-4E7F-A4AC-321570FBC8DF}" type="pres">
      <dgm:prSet presAssocID="{A44BB14E-6C18-455B-BCA4-A6B7702C5D38}" presName="node" presStyleLbl="node1" presStyleIdx="3" presStyleCnt="5">
        <dgm:presLayoutVars>
          <dgm:bulletEnabled val="1"/>
        </dgm:presLayoutVars>
      </dgm:prSet>
      <dgm:spPr/>
    </dgm:pt>
    <dgm:pt modelId="{7AC3F1E3-3031-4E27-BA18-BA185BAF00E6}" type="pres">
      <dgm:prSet presAssocID="{25427B62-993A-4036-9902-89658289DD4C}" presName="sibTrans" presStyleCnt="0"/>
      <dgm:spPr/>
    </dgm:pt>
    <dgm:pt modelId="{7B278923-44B2-472C-8F33-56F102C2CE51}" type="pres">
      <dgm:prSet presAssocID="{98E6D935-F8FE-4307-BE79-1F0345AC8142}" presName="node" presStyleLbl="node1" presStyleIdx="4" presStyleCnt="5">
        <dgm:presLayoutVars>
          <dgm:bulletEnabled val="1"/>
        </dgm:presLayoutVars>
      </dgm:prSet>
      <dgm:spPr/>
    </dgm:pt>
  </dgm:ptLst>
  <dgm:cxnLst>
    <dgm:cxn modelId="{F9FBF7C5-2A1A-454C-BFCC-49F822EA3AE5}" srcId="{66BA771F-2BD8-48BA-A437-D092EC1BB8DF}" destId="{9B9811EE-C584-4C77-A49B-85F305301C7D}" srcOrd="1" destOrd="0" parTransId="{CF88BC46-3291-453C-835D-985A0416147E}" sibTransId="{BD17AD3E-A297-428E-AAE5-4C14B5FB5BEE}"/>
    <dgm:cxn modelId="{52CE9A98-2257-40CC-9342-D873DA69F72F}" srcId="{66BA771F-2BD8-48BA-A437-D092EC1BB8DF}" destId="{7520C8E5-40F2-4449-93F7-112022CE0061}" srcOrd="0" destOrd="0" parTransId="{1DF7E0BD-79B2-4811-A99E-D86E4B000593}" sibTransId="{D4B1992D-794A-4804-9EA5-DE17C799E957}"/>
    <dgm:cxn modelId="{0B6271C2-1FD2-471D-B71A-2FFF5FC88F63}" type="presOf" srcId="{66BA771F-2BD8-48BA-A437-D092EC1BB8DF}" destId="{2B27B854-60FC-4838-8D6F-E14C80982173}" srcOrd="0" destOrd="0" presId="urn:microsoft.com/office/officeart/2005/8/layout/default"/>
    <dgm:cxn modelId="{0C7BA92D-4D00-48E2-BF38-B61397C1C83B}" srcId="{66BA771F-2BD8-48BA-A437-D092EC1BB8DF}" destId="{2002CB47-6A5F-495C-8AEA-229B0598DB64}" srcOrd="2" destOrd="0" parTransId="{5FB1BAE0-7B31-46A6-B588-C29D0BAF09A6}" sibTransId="{8DD45BE1-6E8E-4A4F-9F89-A0473FF726D6}"/>
    <dgm:cxn modelId="{20B5E005-F1C9-4654-86F8-564171CE8AA9}" type="presOf" srcId="{A44BB14E-6C18-455B-BCA4-A6B7702C5D38}" destId="{B99F55AB-7D9B-4E7F-A4AC-321570FBC8DF}" srcOrd="0" destOrd="0" presId="urn:microsoft.com/office/officeart/2005/8/layout/default"/>
    <dgm:cxn modelId="{FD5555F8-18D9-4178-86F0-5EBC4CC55B1E}" type="presOf" srcId="{2002CB47-6A5F-495C-8AEA-229B0598DB64}" destId="{83E53306-55A0-4573-9972-23DBD2984733}" srcOrd="0" destOrd="0" presId="urn:microsoft.com/office/officeart/2005/8/layout/default"/>
    <dgm:cxn modelId="{0BC983DD-67CF-4EBD-BD0E-A050B261F21C}" srcId="{66BA771F-2BD8-48BA-A437-D092EC1BB8DF}" destId="{98E6D935-F8FE-4307-BE79-1F0345AC8142}" srcOrd="4" destOrd="0" parTransId="{CF5A0753-CFF5-4521-AE63-753CE444AD51}" sibTransId="{1A95F78D-1890-4096-AA40-09CC35EB6E04}"/>
    <dgm:cxn modelId="{7BBCB7F5-78A6-42CA-AFB8-E97B92C01992}" type="presOf" srcId="{7520C8E5-40F2-4449-93F7-112022CE0061}" destId="{EF8340CD-FA19-424F-A425-E7F56349DCA8}" srcOrd="0" destOrd="0" presId="urn:microsoft.com/office/officeart/2005/8/layout/default"/>
    <dgm:cxn modelId="{DB003AB7-6186-4811-9AF8-1AD8E658D097}" type="presOf" srcId="{9B9811EE-C584-4C77-A49B-85F305301C7D}" destId="{10E33790-807B-4192-9315-05780164E079}" srcOrd="0" destOrd="0" presId="urn:microsoft.com/office/officeart/2005/8/layout/default"/>
    <dgm:cxn modelId="{258C790F-B253-4003-8D25-7E9E6F0EF140}" srcId="{66BA771F-2BD8-48BA-A437-D092EC1BB8DF}" destId="{A44BB14E-6C18-455B-BCA4-A6B7702C5D38}" srcOrd="3" destOrd="0" parTransId="{351B803D-7F9E-406A-8518-45379B5EC4A5}" sibTransId="{25427B62-993A-4036-9902-89658289DD4C}"/>
    <dgm:cxn modelId="{655A800B-BD8A-4D6C-AE33-AC1FCD8968C0}" type="presOf" srcId="{98E6D935-F8FE-4307-BE79-1F0345AC8142}" destId="{7B278923-44B2-472C-8F33-56F102C2CE51}" srcOrd="0" destOrd="0" presId="urn:microsoft.com/office/officeart/2005/8/layout/default"/>
    <dgm:cxn modelId="{28038D52-D092-48B0-A3AC-297F0FD78BBD}" type="presParOf" srcId="{2B27B854-60FC-4838-8D6F-E14C80982173}" destId="{EF8340CD-FA19-424F-A425-E7F56349DCA8}" srcOrd="0" destOrd="0" presId="urn:microsoft.com/office/officeart/2005/8/layout/default"/>
    <dgm:cxn modelId="{7DA00889-7AB0-42B8-A5F1-F2CF00AD9CF5}" type="presParOf" srcId="{2B27B854-60FC-4838-8D6F-E14C80982173}" destId="{1C8086BE-6A75-4FB9-9EBC-5286CC60EC54}" srcOrd="1" destOrd="0" presId="urn:microsoft.com/office/officeart/2005/8/layout/default"/>
    <dgm:cxn modelId="{7D2A62AC-C510-492D-B4C3-AAFC5D68560C}" type="presParOf" srcId="{2B27B854-60FC-4838-8D6F-E14C80982173}" destId="{10E33790-807B-4192-9315-05780164E079}" srcOrd="2" destOrd="0" presId="urn:microsoft.com/office/officeart/2005/8/layout/default"/>
    <dgm:cxn modelId="{16E2F6C2-D8A8-444E-AC7C-F51EF12DE50C}" type="presParOf" srcId="{2B27B854-60FC-4838-8D6F-E14C80982173}" destId="{ED03C40D-DE4C-49F1-AF00-B144AE8C2AF2}" srcOrd="3" destOrd="0" presId="urn:microsoft.com/office/officeart/2005/8/layout/default"/>
    <dgm:cxn modelId="{139EE98F-22A6-423C-A57A-25AC3DA84CCE}" type="presParOf" srcId="{2B27B854-60FC-4838-8D6F-E14C80982173}" destId="{83E53306-55A0-4573-9972-23DBD2984733}" srcOrd="4" destOrd="0" presId="urn:microsoft.com/office/officeart/2005/8/layout/default"/>
    <dgm:cxn modelId="{387C822F-AD3C-4726-B9EB-2C9B2FF9ACF0}" type="presParOf" srcId="{2B27B854-60FC-4838-8D6F-E14C80982173}" destId="{4076C9BF-0872-420C-8DF9-A176663319DE}" srcOrd="5" destOrd="0" presId="urn:microsoft.com/office/officeart/2005/8/layout/default"/>
    <dgm:cxn modelId="{F65DE26F-BC1C-41D1-986B-E3C705B66804}" type="presParOf" srcId="{2B27B854-60FC-4838-8D6F-E14C80982173}" destId="{B99F55AB-7D9B-4E7F-A4AC-321570FBC8DF}" srcOrd="6" destOrd="0" presId="urn:microsoft.com/office/officeart/2005/8/layout/default"/>
    <dgm:cxn modelId="{91178AEC-658F-4CEA-9C88-8095B910364E}" type="presParOf" srcId="{2B27B854-60FC-4838-8D6F-E14C80982173}" destId="{7AC3F1E3-3031-4E27-BA18-BA185BAF00E6}" srcOrd="7" destOrd="0" presId="urn:microsoft.com/office/officeart/2005/8/layout/default"/>
    <dgm:cxn modelId="{B37B85A7-E49B-4E2A-8DA9-3B619F5450BC}" type="presParOf" srcId="{2B27B854-60FC-4838-8D6F-E14C80982173}" destId="{7B278923-44B2-472C-8F33-56F102C2CE51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7.xml><?xml version="1.0" encoding="utf-8"?>
<dgm:dataModel xmlns:dgm="http://schemas.openxmlformats.org/drawingml/2006/diagram" xmlns:a="http://schemas.openxmlformats.org/drawingml/2006/main">
  <dgm:ptLst>
    <dgm:pt modelId="{9E446638-D710-4A47-9001-AC69E2BAF134}" type="doc">
      <dgm:prSet loTypeId="urn:microsoft.com/office/officeart/2005/8/layout/list1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A82A3C8-2679-A14A-B6CD-2EACC3BF96F8}">
      <dgm:prSet phldrT="[Text]" custT="1"/>
      <dgm:spPr/>
      <dgm:t>
        <a:bodyPr/>
        <a:lstStyle/>
        <a:p>
          <a:r>
            <a:rPr lang="en-US" sz="2800" dirty="0"/>
            <a:t>Participants</a:t>
          </a:r>
        </a:p>
      </dgm:t>
    </dgm:pt>
    <dgm:pt modelId="{A7362425-ED33-F847-B857-64E247467CC3}" type="parTrans" cxnId="{77DC2692-D63D-E14F-A77D-CC6AD3C384D3}">
      <dgm:prSet/>
      <dgm:spPr/>
      <dgm:t>
        <a:bodyPr/>
        <a:lstStyle/>
        <a:p>
          <a:endParaRPr lang="en-US"/>
        </a:p>
      </dgm:t>
    </dgm:pt>
    <dgm:pt modelId="{BB52E5F8-305A-5240-A061-2B997804A7F4}" type="sibTrans" cxnId="{77DC2692-D63D-E14F-A77D-CC6AD3C384D3}">
      <dgm:prSet/>
      <dgm:spPr/>
      <dgm:t>
        <a:bodyPr/>
        <a:lstStyle/>
        <a:p>
          <a:endParaRPr lang="en-US"/>
        </a:p>
      </dgm:t>
    </dgm:pt>
    <dgm:pt modelId="{CE2C30BC-2CAF-5144-A589-BA9BF79A1069}">
      <dgm:prSet phldrT="[Text]" custT="1"/>
      <dgm:spPr/>
      <dgm:t>
        <a:bodyPr/>
        <a:lstStyle/>
        <a:p>
          <a:r>
            <a:rPr lang="en-US" sz="2800" dirty="0"/>
            <a:t>Buyers High | Sellers High</a:t>
          </a:r>
        </a:p>
      </dgm:t>
    </dgm:pt>
    <dgm:pt modelId="{956B3284-0F16-CF4B-9744-F37FB3A4FCA2}" type="parTrans" cxnId="{B99483DD-4688-334C-A39E-C2D8DA645CE8}">
      <dgm:prSet/>
      <dgm:spPr/>
      <dgm:t>
        <a:bodyPr/>
        <a:lstStyle/>
        <a:p>
          <a:endParaRPr lang="en-US"/>
        </a:p>
      </dgm:t>
    </dgm:pt>
    <dgm:pt modelId="{7D09807E-FEDC-4944-852C-912E63D11A94}" type="sibTrans" cxnId="{B99483DD-4688-334C-A39E-C2D8DA645CE8}">
      <dgm:prSet/>
      <dgm:spPr/>
      <dgm:t>
        <a:bodyPr/>
        <a:lstStyle/>
        <a:p>
          <a:endParaRPr lang="en-US"/>
        </a:p>
      </dgm:t>
    </dgm:pt>
    <dgm:pt modelId="{95A3F5E4-2F2B-C043-A69E-D54A4F42113E}">
      <dgm:prSet phldrT="[Text]" custT="1"/>
      <dgm:spPr/>
      <dgm:t>
        <a:bodyPr/>
        <a:lstStyle/>
        <a:p>
          <a:r>
            <a:rPr lang="en-US" sz="2800" dirty="0"/>
            <a:t>Product</a:t>
          </a:r>
        </a:p>
      </dgm:t>
    </dgm:pt>
    <dgm:pt modelId="{195F218A-8A73-A847-B69B-41CE540AE873}" type="parTrans" cxnId="{682A01B6-CF22-E54A-B156-C1A0C0779B15}">
      <dgm:prSet/>
      <dgm:spPr/>
      <dgm:t>
        <a:bodyPr/>
        <a:lstStyle/>
        <a:p>
          <a:endParaRPr lang="en-US"/>
        </a:p>
      </dgm:t>
    </dgm:pt>
    <dgm:pt modelId="{412D2D74-315D-F64D-AA35-57AC420D20C6}" type="sibTrans" cxnId="{682A01B6-CF22-E54A-B156-C1A0C0779B15}">
      <dgm:prSet/>
      <dgm:spPr/>
      <dgm:t>
        <a:bodyPr/>
        <a:lstStyle/>
        <a:p>
          <a:endParaRPr lang="en-US"/>
        </a:p>
      </dgm:t>
    </dgm:pt>
    <dgm:pt modelId="{6A371CBC-8173-3F47-B7E0-8DACC7F5F75A}">
      <dgm:prSet phldrT="[Text]" custT="1"/>
      <dgm:spPr/>
      <dgm:t>
        <a:bodyPr/>
        <a:lstStyle/>
        <a:p>
          <a:r>
            <a:rPr lang="en-US" sz="2800" dirty="0"/>
            <a:t>Homogenous, many substitutes</a:t>
          </a:r>
        </a:p>
      </dgm:t>
    </dgm:pt>
    <dgm:pt modelId="{79D678A8-9427-4F42-AFAE-F5D0BAFABEF0}" type="parTrans" cxnId="{093C151C-E138-564D-96B3-AE8CB1B69FAD}">
      <dgm:prSet/>
      <dgm:spPr/>
      <dgm:t>
        <a:bodyPr/>
        <a:lstStyle/>
        <a:p>
          <a:endParaRPr lang="en-US"/>
        </a:p>
      </dgm:t>
    </dgm:pt>
    <dgm:pt modelId="{92046B1D-1DDF-6C4C-8431-0BF32650FD4D}" type="sibTrans" cxnId="{093C151C-E138-564D-96B3-AE8CB1B69FAD}">
      <dgm:prSet/>
      <dgm:spPr/>
      <dgm:t>
        <a:bodyPr/>
        <a:lstStyle/>
        <a:p>
          <a:endParaRPr lang="en-US"/>
        </a:p>
      </dgm:t>
    </dgm:pt>
    <dgm:pt modelId="{B31BC917-AA3A-D347-B2D7-51DCDEA1BB5F}">
      <dgm:prSet phldrT="[Text]" custT="1"/>
      <dgm:spPr/>
      <dgm:t>
        <a:bodyPr/>
        <a:lstStyle/>
        <a:p>
          <a:r>
            <a:rPr lang="en-US" sz="2800" dirty="0"/>
            <a:t>rice, wheat</a:t>
          </a:r>
        </a:p>
      </dgm:t>
    </dgm:pt>
    <dgm:pt modelId="{DC2AEFFF-BE19-8F4C-9785-4D98F3A56D7B}" type="parTrans" cxnId="{1B6D9A97-217D-C24F-9C71-F3AF0228A4A2}">
      <dgm:prSet/>
      <dgm:spPr/>
      <dgm:t>
        <a:bodyPr/>
        <a:lstStyle/>
        <a:p>
          <a:endParaRPr lang="en-US"/>
        </a:p>
      </dgm:t>
    </dgm:pt>
    <dgm:pt modelId="{48788F5A-C2B3-C142-B587-43B9A81101CF}" type="sibTrans" cxnId="{1B6D9A97-217D-C24F-9C71-F3AF0228A4A2}">
      <dgm:prSet/>
      <dgm:spPr/>
      <dgm:t>
        <a:bodyPr/>
        <a:lstStyle/>
        <a:p>
          <a:endParaRPr lang="en-US"/>
        </a:p>
      </dgm:t>
    </dgm:pt>
    <dgm:pt modelId="{C24E3F9E-EF9E-5242-9C11-77C7811042FC}">
      <dgm:prSet phldrT="[Text]" custT="1"/>
      <dgm:spPr/>
      <dgm:t>
        <a:bodyPr/>
        <a:lstStyle/>
        <a:p>
          <a:r>
            <a:rPr lang="en-US" sz="2800" dirty="0"/>
            <a:t>Knowledge/entry/exit</a:t>
          </a:r>
        </a:p>
      </dgm:t>
    </dgm:pt>
    <dgm:pt modelId="{91327B72-7528-9A42-8D25-E3A99F4E4EE1}" type="parTrans" cxnId="{07DE8CF8-99E8-C449-8C60-7817F1A77FD0}">
      <dgm:prSet/>
      <dgm:spPr/>
      <dgm:t>
        <a:bodyPr/>
        <a:lstStyle/>
        <a:p>
          <a:endParaRPr lang="en-US"/>
        </a:p>
      </dgm:t>
    </dgm:pt>
    <dgm:pt modelId="{FBD7D384-64A0-7341-94A4-8D155026E85D}" type="sibTrans" cxnId="{07DE8CF8-99E8-C449-8C60-7817F1A77FD0}">
      <dgm:prSet/>
      <dgm:spPr/>
      <dgm:t>
        <a:bodyPr/>
        <a:lstStyle/>
        <a:p>
          <a:endParaRPr lang="en-US"/>
        </a:p>
      </dgm:t>
    </dgm:pt>
    <dgm:pt modelId="{4EB7FE60-716F-3B4D-B0BF-66B98518D849}">
      <dgm:prSet phldrT="[Text]" custT="1"/>
      <dgm:spPr/>
      <dgm:t>
        <a:bodyPr/>
        <a:lstStyle/>
        <a:p>
          <a:r>
            <a:rPr lang="en-US" sz="2800" dirty="0"/>
            <a:t>Perfect.</a:t>
          </a:r>
        </a:p>
      </dgm:t>
    </dgm:pt>
    <dgm:pt modelId="{AB18BC37-8F66-B445-9D5D-232B5B41E68E}" type="parTrans" cxnId="{BC0A53A8-F49D-4649-9907-24CEE6E66707}">
      <dgm:prSet/>
      <dgm:spPr/>
      <dgm:t>
        <a:bodyPr/>
        <a:lstStyle/>
        <a:p>
          <a:endParaRPr lang="en-US"/>
        </a:p>
      </dgm:t>
    </dgm:pt>
    <dgm:pt modelId="{4B3073F2-B0D5-BE46-8800-07BAEC9B4CD5}" type="sibTrans" cxnId="{BC0A53A8-F49D-4649-9907-24CEE6E66707}">
      <dgm:prSet/>
      <dgm:spPr/>
      <dgm:t>
        <a:bodyPr/>
        <a:lstStyle/>
        <a:p>
          <a:endParaRPr lang="en-US"/>
        </a:p>
      </dgm:t>
    </dgm:pt>
    <dgm:pt modelId="{0BD406FC-F9BC-2C48-A56E-72ECAC267CE4}">
      <dgm:prSet phldrT="[Text]" custT="1"/>
      <dgm:spPr/>
      <dgm:t>
        <a:bodyPr/>
        <a:lstStyle/>
        <a:p>
          <a:r>
            <a:rPr lang="en-US" sz="2800" dirty="0"/>
            <a:t>Seller is</a:t>
          </a:r>
        </a:p>
      </dgm:t>
    </dgm:pt>
    <dgm:pt modelId="{69A18857-34F8-5540-A1D0-A5FC0A3EB3F4}" type="parTrans" cxnId="{538B691C-69F6-8F45-929A-DCA06FAFDA3E}">
      <dgm:prSet/>
      <dgm:spPr/>
      <dgm:t>
        <a:bodyPr/>
        <a:lstStyle/>
        <a:p>
          <a:endParaRPr lang="en-US"/>
        </a:p>
      </dgm:t>
    </dgm:pt>
    <dgm:pt modelId="{9E4DF6EB-A256-A54E-B893-B43A5F033279}" type="sibTrans" cxnId="{538B691C-69F6-8F45-929A-DCA06FAFDA3E}">
      <dgm:prSet/>
      <dgm:spPr/>
      <dgm:t>
        <a:bodyPr/>
        <a:lstStyle/>
        <a:p>
          <a:endParaRPr lang="en-US"/>
        </a:p>
      </dgm:t>
    </dgm:pt>
    <dgm:pt modelId="{0D4F4BA8-3AC1-984A-9103-BF297C2C9CBF}">
      <dgm:prSet phldrT="[Text]" custT="1"/>
      <dgm:spPr/>
      <dgm:t>
        <a:bodyPr/>
        <a:lstStyle/>
        <a:p>
          <a:r>
            <a:rPr lang="en-US" sz="2800" dirty="0"/>
            <a:t>PRICE TAKER not Price MAKER</a:t>
          </a:r>
        </a:p>
      </dgm:t>
    </dgm:pt>
    <dgm:pt modelId="{1EC77E4F-0789-154A-99CC-DF8850121B9F}" type="parTrans" cxnId="{7C020E8F-2671-3A44-88ED-AB7B9E81F625}">
      <dgm:prSet/>
      <dgm:spPr/>
      <dgm:t>
        <a:bodyPr/>
        <a:lstStyle/>
        <a:p>
          <a:endParaRPr lang="en-US"/>
        </a:p>
      </dgm:t>
    </dgm:pt>
    <dgm:pt modelId="{1C30F403-7997-F44F-8AAC-720C5520E4FF}" type="sibTrans" cxnId="{7C020E8F-2671-3A44-88ED-AB7B9E81F625}">
      <dgm:prSet/>
      <dgm:spPr/>
      <dgm:t>
        <a:bodyPr/>
        <a:lstStyle/>
        <a:p>
          <a:endParaRPr lang="en-US"/>
        </a:p>
      </dgm:t>
    </dgm:pt>
    <dgm:pt modelId="{5596DA64-57DD-1143-A35B-B3674DC1306D}">
      <dgm:prSet phldrT="[Text]" custT="1"/>
      <dgm:spPr/>
      <dgm:t>
        <a:bodyPr/>
        <a:lstStyle/>
        <a:p>
          <a:r>
            <a:rPr lang="en-US" sz="2800" dirty="0"/>
            <a:t>Marketing</a:t>
          </a:r>
          <a:r>
            <a:rPr lang="en-US" sz="2800" baseline="0" dirty="0"/>
            <a:t>/selling cost: </a:t>
          </a:r>
          <a:r>
            <a:rPr lang="en-US" sz="2800" baseline="0" dirty="0">
              <a:solidFill>
                <a:srgbClr val="C00000"/>
              </a:solidFill>
            </a:rPr>
            <a:t>NONE</a:t>
          </a:r>
          <a:endParaRPr lang="en-US" sz="2800" dirty="0">
            <a:solidFill>
              <a:srgbClr val="C00000"/>
            </a:solidFill>
          </a:endParaRPr>
        </a:p>
      </dgm:t>
    </dgm:pt>
    <dgm:pt modelId="{6916AF4B-043A-C04F-A515-3502CC382EA0}" type="parTrans" cxnId="{85FCF0F5-EC0F-1543-8B5B-420581F8DED9}">
      <dgm:prSet/>
      <dgm:spPr/>
      <dgm:t>
        <a:bodyPr/>
        <a:lstStyle/>
        <a:p>
          <a:endParaRPr lang="en-US"/>
        </a:p>
      </dgm:t>
    </dgm:pt>
    <dgm:pt modelId="{6140F394-4BEA-134F-9A7D-B37F5E424149}" type="sibTrans" cxnId="{85FCF0F5-EC0F-1543-8B5B-420581F8DED9}">
      <dgm:prSet/>
      <dgm:spPr/>
      <dgm:t>
        <a:bodyPr/>
        <a:lstStyle/>
        <a:p>
          <a:endParaRPr lang="en-US"/>
        </a:p>
      </dgm:t>
    </dgm:pt>
    <dgm:pt modelId="{52647869-7BA6-47CB-9C8E-207DC769506E}" type="pres">
      <dgm:prSet presAssocID="{9E446638-D710-4A47-9001-AC69E2BAF134}" presName="linear" presStyleCnt="0">
        <dgm:presLayoutVars>
          <dgm:dir/>
          <dgm:animLvl val="lvl"/>
          <dgm:resizeHandles val="exact"/>
        </dgm:presLayoutVars>
      </dgm:prSet>
      <dgm:spPr/>
    </dgm:pt>
    <dgm:pt modelId="{84F6B8EC-9BDB-47B9-B896-35CE96813FB5}" type="pres">
      <dgm:prSet presAssocID="{3A82A3C8-2679-A14A-B6CD-2EACC3BF96F8}" presName="parentLin" presStyleCnt="0"/>
      <dgm:spPr/>
    </dgm:pt>
    <dgm:pt modelId="{06AE6F11-5519-419C-BE6B-ADEE81677116}" type="pres">
      <dgm:prSet presAssocID="{3A82A3C8-2679-A14A-B6CD-2EACC3BF96F8}" presName="parentLeftMargin" presStyleLbl="node1" presStyleIdx="0" presStyleCnt="4"/>
      <dgm:spPr/>
    </dgm:pt>
    <dgm:pt modelId="{1BF53339-4D06-4238-A20C-C2262A796292}" type="pres">
      <dgm:prSet presAssocID="{3A82A3C8-2679-A14A-B6CD-2EACC3BF96F8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4049BB66-12F8-4C40-A2A0-9BE785AE309A}" type="pres">
      <dgm:prSet presAssocID="{3A82A3C8-2679-A14A-B6CD-2EACC3BF96F8}" presName="negativeSpace" presStyleCnt="0"/>
      <dgm:spPr/>
    </dgm:pt>
    <dgm:pt modelId="{AAD468B5-D683-4AA3-BDB4-E3E552A68FB0}" type="pres">
      <dgm:prSet presAssocID="{3A82A3C8-2679-A14A-B6CD-2EACC3BF96F8}" presName="childText" presStyleLbl="conFgAcc1" presStyleIdx="0" presStyleCnt="4">
        <dgm:presLayoutVars>
          <dgm:bulletEnabled val="1"/>
        </dgm:presLayoutVars>
      </dgm:prSet>
      <dgm:spPr/>
    </dgm:pt>
    <dgm:pt modelId="{03CE7536-1DD7-4A60-AC3A-7D5E431977A1}" type="pres">
      <dgm:prSet presAssocID="{BB52E5F8-305A-5240-A061-2B997804A7F4}" presName="spaceBetweenRectangles" presStyleCnt="0"/>
      <dgm:spPr/>
    </dgm:pt>
    <dgm:pt modelId="{5781882B-7956-4751-9DC0-EDA17F482329}" type="pres">
      <dgm:prSet presAssocID="{95A3F5E4-2F2B-C043-A69E-D54A4F42113E}" presName="parentLin" presStyleCnt="0"/>
      <dgm:spPr/>
    </dgm:pt>
    <dgm:pt modelId="{5EAAE1AB-D0D1-4B11-A009-F28FE5B3FA94}" type="pres">
      <dgm:prSet presAssocID="{95A3F5E4-2F2B-C043-A69E-D54A4F42113E}" presName="parentLeftMargin" presStyleLbl="node1" presStyleIdx="0" presStyleCnt="4"/>
      <dgm:spPr/>
    </dgm:pt>
    <dgm:pt modelId="{B5FED961-85B5-449D-B895-96806B7F1A0A}" type="pres">
      <dgm:prSet presAssocID="{95A3F5E4-2F2B-C043-A69E-D54A4F42113E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69BEE179-0744-4CCF-90A7-92BF42B1455C}" type="pres">
      <dgm:prSet presAssocID="{95A3F5E4-2F2B-C043-A69E-D54A4F42113E}" presName="negativeSpace" presStyleCnt="0"/>
      <dgm:spPr/>
    </dgm:pt>
    <dgm:pt modelId="{F2F7A63F-98D1-41C6-B6A2-532F1CBA6AB4}" type="pres">
      <dgm:prSet presAssocID="{95A3F5E4-2F2B-C043-A69E-D54A4F42113E}" presName="childText" presStyleLbl="conFgAcc1" presStyleIdx="1" presStyleCnt="4">
        <dgm:presLayoutVars>
          <dgm:bulletEnabled val="1"/>
        </dgm:presLayoutVars>
      </dgm:prSet>
      <dgm:spPr/>
    </dgm:pt>
    <dgm:pt modelId="{BE6F2303-1FC6-4628-BB57-6AC4A688EAD5}" type="pres">
      <dgm:prSet presAssocID="{412D2D74-315D-F64D-AA35-57AC420D20C6}" presName="spaceBetweenRectangles" presStyleCnt="0"/>
      <dgm:spPr/>
    </dgm:pt>
    <dgm:pt modelId="{491DB9F6-59B8-4E7E-8D37-1A344987694F}" type="pres">
      <dgm:prSet presAssocID="{C24E3F9E-EF9E-5242-9C11-77C7811042FC}" presName="parentLin" presStyleCnt="0"/>
      <dgm:spPr/>
    </dgm:pt>
    <dgm:pt modelId="{5138CDDF-7FA8-4942-AE43-935F78436C25}" type="pres">
      <dgm:prSet presAssocID="{C24E3F9E-EF9E-5242-9C11-77C7811042FC}" presName="parentLeftMargin" presStyleLbl="node1" presStyleIdx="1" presStyleCnt="4"/>
      <dgm:spPr/>
    </dgm:pt>
    <dgm:pt modelId="{9BAAD013-F8A9-41DF-ABD6-F6B1B84910C1}" type="pres">
      <dgm:prSet presAssocID="{C24E3F9E-EF9E-5242-9C11-77C7811042FC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239B70B5-EA74-4EF1-8519-89C86D2E9DF3}" type="pres">
      <dgm:prSet presAssocID="{C24E3F9E-EF9E-5242-9C11-77C7811042FC}" presName="negativeSpace" presStyleCnt="0"/>
      <dgm:spPr/>
    </dgm:pt>
    <dgm:pt modelId="{90088879-0629-4C74-818B-E9E36FC54769}" type="pres">
      <dgm:prSet presAssocID="{C24E3F9E-EF9E-5242-9C11-77C7811042FC}" presName="childText" presStyleLbl="conFgAcc1" presStyleIdx="2" presStyleCnt="4">
        <dgm:presLayoutVars>
          <dgm:bulletEnabled val="1"/>
        </dgm:presLayoutVars>
      </dgm:prSet>
      <dgm:spPr/>
    </dgm:pt>
    <dgm:pt modelId="{06B0DAFC-FEFC-4E87-902D-A98C0F87B256}" type="pres">
      <dgm:prSet presAssocID="{FBD7D384-64A0-7341-94A4-8D155026E85D}" presName="spaceBetweenRectangles" presStyleCnt="0"/>
      <dgm:spPr/>
    </dgm:pt>
    <dgm:pt modelId="{C2C079D3-110C-4E54-B0ED-2C8E06841FFD}" type="pres">
      <dgm:prSet presAssocID="{0BD406FC-F9BC-2C48-A56E-72ECAC267CE4}" presName="parentLin" presStyleCnt="0"/>
      <dgm:spPr/>
    </dgm:pt>
    <dgm:pt modelId="{E2EC7720-C801-4A35-AE89-5337A49E1A10}" type="pres">
      <dgm:prSet presAssocID="{0BD406FC-F9BC-2C48-A56E-72ECAC267CE4}" presName="parentLeftMargin" presStyleLbl="node1" presStyleIdx="2" presStyleCnt="4"/>
      <dgm:spPr/>
    </dgm:pt>
    <dgm:pt modelId="{8FD5E8D8-6E53-41B0-96C3-C7D7CAA58C5E}" type="pres">
      <dgm:prSet presAssocID="{0BD406FC-F9BC-2C48-A56E-72ECAC267CE4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6524E67F-3E59-4E5C-A242-78CBA0456D51}" type="pres">
      <dgm:prSet presAssocID="{0BD406FC-F9BC-2C48-A56E-72ECAC267CE4}" presName="negativeSpace" presStyleCnt="0"/>
      <dgm:spPr/>
    </dgm:pt>
    <dgm:pt modelId="{D9F989C7-64D3-4C68-B07B-FFD9FCB410A5}" type="pres">
      <dgm:prSet presAssocID="{0BD406FC-F9BC-2C48-A56E-72ECAC267CE4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9D51572D-52FB-400B-9CA7-443812CF17DC}" type="presOf" srcId="{6A371CBC-8173-3F47-B7E0-8DACC7F5F75A}" destId="{F2F7A63F-98D1-41C6-B6A2-532F1CBA6AB4}" srcOrd="0" destOrd="0" presId="urn:microsoft.com/office/officeart/2005/8/layout/list1"/>
    <dgm:cxn modelId="{093C151C-E138-564D-96B3-AE8CB1B69FAD}" srcId="{95A3F5E4-2F2B-C043-A69E-D54A4F42113E}" destId="{6A371CBC-8173-3F47-B7E0-8DACC7F5F75A}" srcOrd="0" destOrd="0" parTransId="{79D678A8-9427-4F42-AFAE-F5D0BAFABEF0}" sibTransId="{92046B1D-1DDF-6C4C-8431-0BF32650FD4D}"/>
    <dgm:cxn modelId="{1B6D9A97-217D-C24F-9C71-F3AF0228A4A2}" srcId="{95A3F5E4-2F2B-C043-A69E-D54A4F42113E}" destId="{B31BC917-AA3A-D347-B2D7-51DCDEA1BB5F}" srcOrd="1" destOrd="0" parTransId="{DC2AEFFF-BE19-8F4C-9785-4D98F3A56D7B}" sibTransId="{48788F5A-C2B3-C142-B587-43B9A81101CF}"/>
    <dgm:cxn modelId="{85FCF0F5-EC0F-1543-8B5B-420581F8DED9}" srcId="{95A3F5E4-2F2B-C043-A69E-D54A4F42113E}" destId="{5596DA64-57DD-1143-A35B-B3674DC1306D}" srcOrd="2" destOrd="0" parTransId="{6916AF4B-043A-C04F-A515-3502CC382EA0}" sibTransId="{6140F394-4BEA-134F-9A7D-B37F5E424149}"/>
    <dgm:cxn modelId="{1F856BAC-CDB8-4252-83A0-52324E238BD5}" type="presOf" srcId="{3A82A3C8-2679-A14A-B6CD-2EACC3BF96F8}" destId="{1BF53339-4D06-4238-A20C-C2262A796292}" srcOrd="1" destOrd="0" presId="urn:microsoft.com/office/officeart/2005/8/layout/list1"/>
    <dgm:cxn modelId="{0505A30D-4A5F-4C1F-B72C-20160F2331EF}" type="presOf" srcId="{95A3F5E4-2F2B-C043-A69E-D54A4F42113E}" destId="{5EAAE1AB-D0D1-4B11-A009-F28FE5B3FA94}" srcOrd="0" destOrd="0" presId="urn:microsoft.com/office/officeart/2005/8/layout/list1"/>
    <dgm:cxn modelId="{F5A14C60-D339-4F3D-9E76-8719A026CAC7}" type="presOf" srcId="{3A82A3C8-2679-A14A-B6CD-2EACC3BF96F8}" destId="{06AE6F11-5519-419C-BE6B-ADEE81677116}" srcOrd="0" destOrd="0" presId="urn:microsoft.com/office/officeart/2005/8/layout/list1"/>
    <dgm:cxn modelId="{07DE8CF8-99E8-C449-8C60-7817F1A77FD0}" srcId="{9E446638-D710-4A47-9001-AC69E2BAF134}" destId="{C24E3F9E-EF9E-5242-9C11-77C7811042FC}" srcOrd="2" destOrd="0" parTransId="{91327B72-7528-9A42-8D25-E3A99F4E4EE1}" sibTransId="{FBD7D384-64A0-7341-94A4-8D155026E85D}"/>
    <dgm:cxn modelId="{4970F606-C1F1-4CE3-9E83-10B03D65BA83}" type="presOf" srcId="{CE2C30BC-2CAF-5144-A589-BA9BF79A1069}" destId="{AAD468B5-D683-4AA3-BDB4-E3E552A68FB0}" srcOrd="0" destOrd="0" presId="urn:microsoft.com/office/officeart/2005/8/layout/list1"/>
    <dgm:cxn modelId="{799D3087-CF5C-4FAA-9D08-19E1ED91D9A9}" type="presOf" srcId="{C24E3F9E-EF9E-5242-9C11-77C7811042FC}" destId="{5138CDDF-7FA8-4942-AE43-935F78436C25}" srcOrd="0" destOrd="0" presId="urn:microsoft.com/office/officeart/2005/8/layout/list1"/>
    <dgm:cxn modelId="{11A46B84-597A-43D9-89FA-C83023BFA867}" type="presOf" srcId="{0D4F4BA8-3AC1-984A-9103-BF297C2C9CBF}" destId="{D9F989C7-64D3-4C68-B07B-FFD9FCB410A5}" srcOrd="0" destOrd="0" presId="urn:microsoft.com/office/officeart/2005/8/layout/list1"/>
    <dgm:cxn modelId="{E3F9E7BD-0171-43B0-8BD7-2790F0D14151}" type="presOf" srcId="{95A3F5E4-2F2B-C043-A69E-D54A4F42113E}" destId="{B5FED961-85B5-449D-B895-96806B7F1A0A}" srcOrd="1" destOrd="0" presId="urn:microsoft.com/office/officeart/2005/8/layout/list1"/>
    <dgm:cxn modelId="{77DC2692-D63D-E14F-A77D-CC6AD3C384D3}" srcId="{9E446638-D710-4A47-9001-AC69E2BAF134}" destId="{3A82A3C8-2679-A14A-B6CD-2EACC3BF96F8}" srcOrd="0" destOrd="0" parTransId="{A7362425-ED33-F847-B857-64E247467CC3}" sibTransId="{BB52E5F8-305A-5240-A061-2B997804A7F4}"/>
    <dgm:cxn modelId="{06467968-6595-4FE5-A803-DA3DA409BB58}" type="presOf" srcId="{0BD406FC-F9BC-2C48-A56E-72ECAC267CE4}" destId="{8FD5E8D8-6E53-41B0-96C3-C7D7CAA58C5E}" srcOrd="1" destOrd="0" presId="urn:microsoft.com/office/officeart/2005/8/layout/list1"/>
    <dgm:cxn modelId="{BC0A53A8-F49D-4649-9907-24CEE6E66707}" srcId="{C24E3F9E-EF9E-5242-9C11-77C7811042FC}" destId="{4EB7FE60-716F-3B4D-B0BF-66B98518D849}" srcOrd="0" destOrd="0" parTransId="{AB18BC37-8F66-B445-9D5D-232B5B41E68E}" sibTransId="{4B3073F2-B0D5-BE46-8800-07BAEC9B4CD5}"/>
    <dgm:cxn modelId="{538B691C-69F6-8F45-929A-DCA06FAFDA3E}" srcId="{9E446638-D710-4A47-9001-AC69E2BAF134}" destId="{0BD406FC-F9BC-2C48-A56E-72ECAC267CE4}" srcOrd="3" destOrd="0" parTransId="{69A18857-34F8-5540-A1D0-A5FC0A3EB3F4}" sibTransId="{9E4DF6EB-A256-A54E-B893-B43A5F033279}"/>
    <dgm:cxn modelId="{E1AFB7BC-D716-4967-8667-688B445732E0}" type="presOf" srcId="{9E446638-D710-4A47-9001-AC69E2BAF134}" destId="{52647869-7BA6-47CB-9C8E-207DC769506E}" srcOrd="0" destOrd="0" presId="urn:microsoft.com/office/officeart/2005/8/layout/list1"/>
    <dgm:cxn modelId="{99EA5CDD-2F26-4AEF-8C95-0C899E8FC6CF}" type="presOf" srcId="{C24E3F9E-EF9E-5242-9C11-77C7811042FC}" destId="{9BAAD013-F8A9-41DF-ABD6-F6B1B84910C1}" srcOrd="1" destOrd="0" presId="urn:microsoft.com/office/officeart/2005/8/layout/list1"/>
    <dgm:cxn modelId="{0DCC0759-EA2F-4412-87D1-7076ABFEA4BF}" type="presOf" srcId="{B31BC917-AA3A-D347-B2D7-51DCDEA1BB5F}" destId="{F2F7A63F-98D1-41C6-B6A2-532F1CBA6AB4}" srcOrd="0" destOrd="1" presId="urn:microsoft.com/office/officeart/2005/8/layout/list1"/>
    <dgm:cxn modelId="{57A0F99B-E9C6-4BE3-9735-0FD28F15786E}" type="presOf" srcId="{0BD406FC-F9BC-2C48-A56E-72ECAC267CE4}" destId="{E2EC7720-C801-4A35-AE89-5337A49E1A10}" srcOrd="0" destOrd="0" presId="urn:microsoft.com/office/officeart/2005/8/layout/list1"/>
    <dgm:cxn modelId="{B99483DD-4688-334C-A39E-C2D8DA645CE8}" srcId="{3A82A3C8-2679-A14A-B6CD-2EACC3BF96F8}" destId="{CE2C30BC-2CAF-5144-A589-BA9BF79A1069}" srcOrd="0" destOrd="0" parTransId="{956B3284-0F16-CF4B-9744-F37FB3A4FCA2}" sibTransId="{7D09807E-FEDC-4944-852C-912E63D11A94}"/>
    <dgm:cxn modelId="{BF53522F-8DDD-43F4-ADD7-C961F387DEF9}" type="presOf" srcId="{5596DA64-57DD-1143-A35B-B3674DC1306D}" destId="{F2F7A63F-98D1-41C6-B6A2-532F1CBA6AB4}" srcOrd="0" destOrd="2" presId="urn:microsoft.com/office/officeart/2005/8/layout/list1"/>
    <dgm:cxn modelId="{91C5E754-1C5C-4250-8B38-735347AEA982}" type="presOf" srcId="{4EB7FE60-716F-3B4D-B0BF-66B98518D849}" destId="{90088879-0629-4C74-818B-E9E36FC54769}" srcOrd="0" destOrd="0" presId="urn:microsoft.com/office/officeart/2005/8/layout/list1"/>
    <dgm:cxn modelId="{7C020E8F-2671-3A44-88ED-AB7B9E81F625}" srcId="{0BD406FC-F9BC-2C48-A56E-72ECAC267CE4}" destId="{0D4F4BA8-3AC1-984A-9103-BF297C2C9CBF}" srcOrd="0" destOrd="0" parTransId="{1EC77E4F-0789-154A-99CC-DF8850121B9F}" sibTransId="{1C30F403-7997-F44F-8AAC-720C5520E4FF}"/>
    <dgm:cxn modelId="{682A01B6-CF22-E54A-B156-C1A0C0779B15}" srcId="{9E446638-D710-4A47-9001-AC69E2BAF134}" destId="{95A3F5E4-2F2B-C043-A69E-D54A4F42113E}" srcOrd="1" destOrd="0" parTransId="{195F218A-8A73-A847-B69B-41CE540AE873}" sibTransId="{412D2D74-315D-F64D-AA35-57AC420D20C6}"/>
    <dgm:cxn modelId="{3363B468-2058-4E0B-8C80-30ACCA32B4BE}" type="presParOf" srcId="{52647869-7BA6-47CB-9C8E-207DC769506E}" destId="{84F6B8EC-9BDB-47B9-B896-35CE96813FB5}" srcOrd="0" destOrd="0" presId="urn:microsoft.com/office/officeart/2005/8/layout/list1"/>
    <dgm:cxn modelId="{49782BF8-76D3-4D15-AF6F-58A2E6BFD515}" type="presParOf" srcId="{84F6B8EC-9BDB-47B9-B896-35CE96813FB5}" destId="{06AE6F11-5519-419C-BE6B-ADEE81677116}" srcOrd="0" destOrd="0" presId="urn:microsoft.com/office/officeart/2005/8/layout/list1"/>
    <dgm:cxn modelId="{76ECE3C9-BAAF-41CC-A27E-DEFC288E54F3}" type="presParOf" srcId="{84F6B8EC-9BDB-47B9-B896-35CE96813FB5}" destId="{1BF53339-4D06-4238-A20C-C2262A796292}" srcOrd="1" destOrd="0" presId="urn:microsoft.com/office/officeart/2005/8/layout/list1"/>
    <dgm:cxn modelId="{EE47AF65-D885-450D-997B-023021565C4A}" type="presParOf" srcId="{52647869-7BA6-47CB-9C8E-207DC769506E}" destId="{4049BB66-12F8-4C40-A2A0-9BE785AE309A}" srcOrd="1" destOrd="0" presId="urn:microsoft.com/office/officeart/2005/8/layout/list1"/>
    <dgm:cxn modelId="{9C61E6BF-A8DB-4844-B0EC-B5CBF6487407}" type="presParOf" srcId="{52647869-7BA6-47CB-9C8E-207DC769506E}" destId="{AAD468B5-D683-4AA3-BDB4-E3E552A68FB0}" srcOrd="2" destOrd="0" presId="urn:microsoft.com/office/officeart/2005/8/layout/list1"/>
    <dgm:cxn modelId="{6AB498C8-C416-4CAD-AF08-4CAD2EE54C6B}" type="presParOf" srcId="{52647869-7BA6-47CB-9C8E-207DC769506E}" destId="{03CE7536-1DD7-4A60-AC3A-7D5E431977A1}" srcOrd="3" destOrd="0" presId="urn:microsoft.com/office/officeart/2005/8/layout/list1"/>
    <dgm:cxn modelId="{B33B6D34-0039-4102-83E5-02BE435E8FC3}" type="presParOf" srcId="{52647869-7BA6-47CB-9C8E-207DC769506E}" destId="{5781882B-7956-4751-9DC0-EDA17F482329}" srcOrd="4" destOrd="0" presId="urn:microsoft.com/office/officeart/2005/8/layout/list1"/>
    <dgm:cxn modelId="{9604A85D-39DC-4F3D-A8F7-CEDDCCC7D4EA}" type="presParOf" srcId="{5781882B-7956-4751-9DC0-EDA17F482329}" destId="{5EAAE1AB-D0D1-4B11-A009-F28FE5B3FA94}" srcOrd="0" destOrd="0" presId="urn:microsoft.com/office/officeart/2005/8/layout/list1"/>
    <dgm:cxn modelId="{5A3DD9A3-C607-4785-BBD0-B0C4B4DFC84F}" type="presParOf" srcId="{5781882B-7956-4751-9DC0-EDA17F482329}" destId="{B5FED961-85B5-449D-B895-96806B7F1A0A}" srcOrd="1" destOrd="0" presId="urn:microsoft.com/office/officeart/2005/8/layout/list1"/>
    <dgm:cxn modelId="{B3C0E1BC-BACE-4B8D-8F8C-2768CFDAFBF2}" type="presParOf" srcId="{52647869-7BA6-47CB-9C8E-207DC769506E}" destId="{69BEE179-0744-4CCF-90A7-92BF42B1455C}" srcOrd="5" destOrd="0" presId="urn:microsoft.com/office/officeart/2005/8/layout/list1"/>
    <dgm:cxn modelId="{1CF0B31D-DCEA-4CD2-B36B-58A88E5DA33F}" type="presParOf" srcId="{52647869-7BA6-47CB-9C8E-207DC769506E}" destId="{F2F7A63F-98D1-41C6-B6A2-532F1CBA6AB4}" srcOrd="6" destOrd="0" presId="urn:microsoft.com/office/officeart/2005/8/layout/list1"/>
    <dgm:cxn modelId="{A6F4B12B-BE52-4877-93C0-BABB658FA33B}" type="presParOf" srcId="{52647869-7BA6-47CB-9C8E-207DC769506E}" destId="{BE6F2303-1FC6-4628-BB57-6AC4A688EAD5}" srcOrd="7" destOrd="0" presId="urn:microsoft.com/office/officeart/2005/8/layout/list1"/>
    <dgm:cxn modelId="{4ADD3AC8-FE94-429A-B9F2-A07D2EED75EE}" type="presParOf" srcId="{52647869-7BA6-47CB-9C8E-207DC769506E}" destId="{491DB9F6-59B8-4E7E-8D37-1A344987694F}" srcOrd="8" destOrd="0" presId="urn:microsoft.com/office/officeart/2005/8/layout/list1"/>
    <dgm:cxn modelId="{B6D82CEC-C5BE-438A-B118-2E5DF239223A}" type="presParOf" srcId="{491DB9F6-59B8-4E7E-8D37-1A344987694F}" destId="{5138CDDF-7FA8-4942-AE43-935F78436C25}" srcOrd="0" destOrd="0" presId="urn:microsoft.com/office/officeart/2005/8/layout/list1"/>
    <dgm:cxn modelId="{2122C819-AD79-41E3-82CB-EE14F8072A3D}" type="presParOf" srcId="{491DB9F6-59B8-4E7E-8D37-1A344987694F}" destId="{9BAAD013-F8A9-41DF-ABD6-F6B1B84910C1}" srcOrd="1" destOrd="0" presId="urn:microsoft.com/office/officeart/2005/8/layout/list1"/>
    <dgm:cxn modelId="{F2652DB0-0A8A-4B34-BDAE-3F7918DA1305}" type="presParOf" srcId="{52647869-7BA6-47CB-9C8E-207DC769506E}" destId="{239B70B5-EA74-4EF1-8519-89C86D2E9DF3}" srcOrd="9" destOrd="0" presId="urn:microsoft.com/office/officeart/2005/8/layout/list1"/>
    <dgm:cxn modelId="{03CF0950-755A-4963-8893-565249C244AA}" type="presParOf" srcId="{52647869-7BA6-47CB-9C8E-207DC769506E}" destId="{90088879-0629-4C74-818B-E9E36FC54769}" srcOrd="10" destOrd="0" presId="urn:microsoft.com/office/officeart/2005/8/layout/list1"/>
    <dgm:cxn modelId="{9AA14D88-5897-4F1A-BEBE-FF9F20EEBBA5}" type="presParOf" srcId="{52647869-7BA6-47CB-9C8E-207DC769506E}" destId="{06B0DAFC-FEFC-4E87-902D-A98C0F87B256}" srcOrd="11" destOrd="0" presId="urn:microsoft.com/office/officeart/2005/8/layout/list1"/>
    <dgm:cxn modelId="{0B529890-23C2-48BA-BD68-92967AB4F03C}" type="presParOf" srcId="{52647869-7BA6-47CB-9C8E-207DC769506E}" destId="{C2C079D3-110C-4E54-B0ED-2C8E06841FFD}" srcOrd="12" destOrd="0" presId="urn:microsoft.com/office/officeart/2005/8/layout/list1"/>
    <dgm:cxn modelId="{3C5CD216-8EDB-4FF4-98EE-992544A15AD1}" type="presParOf" srcId="{C2C079D3-110C-4E54-B0ED-2C8E06841FFD}" destId="{E2EC7720-C801-4A35-AE89-5337A49E1A10}" srcOrd="0" destOrd="0" presId="urn:microsoft.com/office/officeart/2005/8/layout/list1"/>
    <dgm:cxn modelId="{238B89D7-2E86-4E14-ACB6-881FC32A1A96}" type="presParOf" srcId="{C2C079D3-110C-4E54-B0ED-2C8E06841FFD}" destId="{8FD5E8D8-6E53-41B0-96C3-C7D7CAA58C5E}" srcOrd="1" destOrd="0" presId="urn:microsoft.com/office/officeart/2005/8/layout/list1"/>
    <dgm:cxn modelId="{5DEA6558-0F5E-4E18-BDFC-645067386EF2}" type="presParOf" srcId="{52647869-7BA6-47CB-9C8E-207DC769506E}" destId="{6524E67F-3E59-4E5C-A242-78CBA0456D51}" srcOrd="13" destOrd="0" presId="urn:microsoft.com/office/officeart/2005/8/layout/list1"/>
    <dgm:cxn modelId="{6521C1DF-E188-4FE5-9DE3-A9B53A86CA02}" type="presParOf" srcId="{52647869-7BA6-47CB-9C8E-207DC769506E}" destId="{D9F989C7-64D3-4C68-B07B-FFD9FCB410A5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8.xml><?xml version="1.0" encoding="utf-8"?>
<dgm:dataModel xmlns:dgm="http://schemas.openxmlformats.org/drawingml/2006/diagram" xmlns:a="http://schemas.openxmlformats.org/drawingml/2006/main">
  <dgm:ptLst>
    <dgm:pt modelId="{9E446638-D710-4A47-9001-AC69E2BAF134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A82A3C8-2679-A14A-B6CD-2EACC3BF96F8}">
      <dgm:prSet phldrT="[Text]"/>
      <dgm:spPr/>
      <dgm:t>
        <a:bodyPr/>
        <a:lstStyle/>
        <a:p>
          <a:r>
            <a:rPr lang="en-US" dirty="0"/>
            <a:t>Participants</a:t>
          </a:r>
        </a:p>
      </dgm:t>
    </dgm:pt>
    <dgm:pt modelId="{A7362425-ED33-F847-B857-64E247467CC3}" type="parTrans" cxnId="{77DC2692-D63D-E14F-A77D-CC6AD3C384D3}">
      <dgm:prSet/>
      <dgm:spPr/>
      <dgm:t>
        <a:bodyPr/>
        <a:lstStyle/>
        <a:p>
          <a:endParaRPr lang="en-US"/>
        </a:p>
      </dgm:t>
    </dgm:pt>
    <dgm:pt modelId="{BB52E5F8-305A-5240-A061-2B997804A7F4}" type="sibTrans" cxnId="{77DC2692-D63D-E14F-A77D-CC6AD3C384D3}">
      <dgm:prSet/>
      <dgm:spPr/>
      <dgm:t>
        <a:bodyPr/>
        <a:lstStyle/>
        <a:p>
          <a:endParaRPr lang="en-US"/>
        </a:p>
      </dgm:t>
    </dgm:pt>
    <dgm:pt modelId="{CE2C30BC-2CAF-5144-A589-BA9BF79A1069}">
      <dgm:prSet phldrT="[Text]"/>
      <dgm:spPr/>
      <dgm:t>
        <a:bodyPr/>
        <a:lstStyle/>
        <a:p>
          <a:r>
            <a:rPr lang="en-US" dirty="0"/>
            <a:t>Buyers many | Sellers 1 (RAILWAY, Electricity)</a:t>
          </a:r>
        </a:p>
      </dgm:t>
    </dgm:pt>
    <dgm:pt modelId="{956B3284-0F16-CF4B-9744-F37FB3A4FCA2}" type="parTrans" cxnId="{B99483DD-4688-334C-A39E-C2D8DA645CE8}">
      <dgm:prSet/>
      <dgm:spPr/>
      <dgm:t>
        <a:bodyPr/>
        <a:lstStyle/>
        <a:p>
          <a:endParaRPr lang="en-US"/>
        </a:p>
      </dgm:t>
    </dgm:pt>
    <dgm:pt modelId="{7D09807E-FEDC-4944-852C-912E63D11A94}" type="sibTrans" cxnId="{B99483DD-4688-334C-A39E-C2D8DA645CE8}">
      <dgm:prSet/>
      <dgm:spPr/>
      <dgm:t>
        <a:bodyPr/>
        <a:lstStyle/>
        <a:p>
          <a:endParaRPr lang="en-US"/>
        </a:p>
      </dgm:t>
    </dgm:pt>
    <dgm:pt modelId="{95A3F5E4-2F2B-C043-A69E-D54A4F42113E}">
      <dgm:prSet phldrT="[Text]"/>
      <dgm:spPr/>
      <dgm:t>
        <a:bodyPr/>
        <a:lstStyle/>
        <a:p>
          <a:r>
            <a:rPr lang="en-US" dirty="0"/>
            <a:t>Product</a:t>
          </a:r>
        </a:p>
      </dgm:t>
    </dgm:pt>
    <dgm:pt modelId="{195F218A-8A73-A847-B69B-41CE540AE873}" type="parTrans" cxnId="{682A01B6-CF22-E54A-B156-C1A0C0779B15}">
      <dgm:prSet/>
      <dgm:spPr/>
      <dgm:t>
        <a:bodyPr/>
        <a:lstStyle/>
        <a:p>
          <a:endParaRPr lang="en-US"/>
        </a:p>
      </dgm:t>
    </dgm:pt>
    <dgm:pt modelId="{412D2D74-315D-F64D-AA35-57AC420D20C6}" type="sibTrans" cxnId="{682A01B6-CF22-E54A-B156-C1A0C0779B15}">
      <dgm:prSet/>
      <dgm:spPr/>
      <dgm:t>
        <a:bodyPr/>
        <a:lstStyle/>
        <a:p>
          <a:endParaRPr lang="en-US"/>
        </a:p>
      </dgm:t>
    </dgm:pt>
    <dgm:pt modelId="{6A371CBC-8173-3F47-B7E0-8DACC7F5F75A}">
      <dgm:prSet phldrT="[Text]"/>
      <dgm:spPr/>
      <dgm:t>
        <a:bodyPr/>
        <a:lstStyle/>
        <a:p>
          <a:r>
            <a:rPr lang="en-US" dirty="0"/>
            <a:t>Close substitute/ competition</a:t>
          </a:r>
          <a:r>
            <a:rPr lang="is-IS" dirty="0"/>
            <a:t>…..x</a:t>
          </a:r>
          <a:endParaRPr lang="en-US" dirty="0"/>
        </a:p>
      </dgm:t>
    </dgm:pt>
    <dgm:pt modelId="{79D678A8-9427-4F42-AFAE-F5D0BAFABEF0}" type="parTrans" cxnId="{093C151C-E138-564D-96B3-AE8CB1B69FAD}">
      <dgm:prSet/>
      <dgm:spPr/>
      <dgm:t>
        <a:bodyPr/>
        <a:lstStyle/>
        <a:p>
          <a:endParaRPr lang="en-US"/>
        </a:p>
      </dgm:t>
    </dgm:pt>
    <dgm:pt modelId="{92046B1D-1DDF-6C4C-8431-0BF32650FD4D}" type="sibTrans" cxnId="{093C151C-E138-564D-96B3-AE8CB1B69FAD}">
      <dgm:prSet/>
      <dgm:spPr/>
      <dgm:t>
        <a:bodyPr/>
        <a:lstStyle/>
        <a:p>
          <a:endParaRPr lang="en-US"/>
        </a:p>
      </dgm:t>
    </dgm:pt>
    <dgm:pt modelId="{C24E3F9E-EF9E-5242-9C11-77C7811042FC}">
      <dgm:prSet phldrT="[Text]"/>
      <dgm:spPr/>
      <dgm:t>
        <a:bodyPr/>
        <a:lstStyle/>
        <a:p>
          <a:r>
            <a:rPr lang="en-US" dirty="0"/>
            <a:t>Knowledge/entry/exit</a:t>
          </a:r>
        </a:p>
      </dgm:t>
    </dgm:pt>
    <dgm:pt modelId="{91327B72-7528-9A42-8D25-E3A99F4E4EE1}" type="parTrans" cxnId="{07DE8CF8-99E8-C449-8C60-7817F1A77FD0}">
      <dgm:prSet/>
      <dgm:spPr/>
      <dgm:t>
        <a:bodyPr/>
        <a:lstStyle/>
        <a:p>
          <a:endParaRPr lang="en-US"/>
        </a:p>
      </dgm:t>
    </dgm:pt>
    <dgm:pt modelId="{FBD7D384-64A0-7341-94A4-8D155026E85D}" type="sibTrans" cxnId="{07DE8CF8-99E8-C449-8C60-7817F1A77FD0}">
      <dgm:prSet/>
      <dgm:spPr/>
      <dgm:t>
        <a:bodyPr/>
        <a:lstStyle/>
        <a:p>
          <a:endParaRPr lang="en-US"/>
        </a:p>
      </dgm:t>
    </dgm:pt>
    <dgm:pt modelId="{4EB7FE60-716F-3B4D-B0BF-66B98518D849}">
      <dgm:prSet phldrT="[Text]"/>
      <dgm:spPr/>
      <dgm:t>
        <a:bodyPr/>
        <a:lstStyle/>
        <a:p>
          <a:r>
            <a:rPr lang="en-US" dirty="0"/>
            <a:t>imbalanced by patent, laws etc.</a:t>
          </a:r>
        </a:p>
      </dgm:t>
    </dgm:pt>
    <dgm:pt modelId="{AB18BC37-8F66-B445-9D5D-232B5B41E68E}" type="parTrans" cxnId="{BC0A53A8-F49D-4649-9907-24CEE6E66707}">
      <dgm:prSet/>
      <dgm:spPr/>
      <dgm:t>
        <a:bodyPr/>
        <a:lstStyle/>
        <a:p>
          <a:endParaRPr lang="en-US"/>
        </a:p>
      </dgm:t>
    </dgm:pt>
    <dgm:pt modelId="{4B3073F2-B0D5-BE46-8800-07BAEC9B4CD5}" type="sibTrans" cxnId="{BC0A53A8-F49D-4649-9907-24CEE6E66707}">
      <dgm:prSet/>
      <dgm:spPr/>
      <dgm:t>
        <a:bodyPr/>
        <a:lstStyle/>
        <a:p>
          <a:endParaRPr lang="en-US"/>
        </a:p>
      </dgm:t>
    </dgm:pt>
    <dgm:pt modelId="{0BD406FC-F9BC-2C48-A56E-72ECAC267CE4}">
      <dgm:prSet phldrT="[Text]"/>
      <dgm:spPr/>
      <dgm:t>
        <a:bodyPr/>
        <a:lstStyle/>
        <a:p>
          <a:r>
            <a:rPr lang="en-US" dirty="0"/>
            <a:t>Seller is</a:t>
          </a:r>
        </a:p>
      </dgm:t>
    </dgm:pt>
    <dgm:pt modelId="{69A18857-34F8-5540-A1D0-A5FC0A3EB3F4}" type="parTrans" cxnId="{538B691C-69F6-8F45-929A-DCA06FAFDA3E}">
      <dgm:prSet/>
      <dgm:spPr/>
      <dgm:t>
        <a:bodyPr/>
        <a:lstStyle/>
        <a:p>
          <a:endParaRPr lang="en-US"/>
        </a:p>
      </dgm:t>
    </dgm:pt>
    <dgm:pt modelId="{9E4DF6EB-A256-A54E-B893-B43A5F033279}" type="sibTrans" cxnId="{538B691C-69F6-8F45-929A-DCA06FAFDA3E}">
      <dgm:prSet/>
      <dgm:spPr/>
      <dgm:t>
        <a:bodyPr/>
        <a:lstStyle/>
        <a:p>
          <a:endParaRPr lang="en-US"/>
        </a:p>
      </dgm:t>
    </dgm:pt>
    <dgm:pt modelId="{0D4F4BA8-3AC1-984A-9103-BF297C2C9CBF}">
      <dgm:prSet phldrT="[Text]"/>
      <dgm:spPr/>
      <dgm:t>
        <a:bodyPr/>
        <a:lstStyle/>
        <a:p>
          <a:r>
            <a:rPr lang="en-US" dirty="0"/>
            <a:t>PRICE MAKER not Price TAKER</a:t>
          </a:r>
        </a:p>
      </dgm:t>
    </dgm:pt>
    <dgm:pt modelId="{1EC77E4F-0789-154A-99CC-DF8850121B9F}" type="parTrans" cxnId="{7C020E8F-2671-3A44-88ED-AB7B9E81F625}">
      <dgm:prSet/>
      <dgm:spPr/>
      <dgm:t>
        <a:bodyPr/>
        <a:lstStyle/>
        <a:p>
          <a:endParaRPr lang="en-US"/>
        </a:p>
      </dgm:t>
    </dgm:pt>
    <dgm:pt modelId="{1C30F403-7997-F44F-8AAC-720C5520E4FF}" type="sibTrans" cxnId="{7C020E8F-2671-3A44-88ED-AB7B9E81F625}">
      <dgm:prSet/>
      <dgm:spPr/>
      <dgm:t>
        <a:bodyPr/>
        <a:lstStyle/>
        <a:p>
          <a:endParaRPr lang="en-US"/>
        </a:p>
      </dgm:t>
    </dgm:pt>
    <dgm:pt modelId="{3C979ED8-E107-D542-B562-B07B1CA4005A}">
      <dgm:prSet phldrT="[Text]"/>
      <dgm:spPr/>
      <dgm:t>
        <a:bodyPr/>
        <a:lstStyle/>
        <a:p>
          <a:r>
            <a:rPr lang="en-US" dirty="0"/>
            <a:t>Price discrimination yes- between rich/poor; passenger vs freight </a:t>
          </a:r>
        </a:p>
      </dgm:t>
    </dgm:pt>
    <dgm:pt modelId="{38536821-C753-A846-AEB1-1B6980CFB163}" type="parTrans" cxnId="{C9B4C187-A444-D041-86E7-8FCED8D77DE5}">
      <dgm:prSet/>
      <dgm:spPr/>
      <dgm:t>
        <a:bodyPr/>
        <a:lstStyle/>
        <a:p>
          <a:endParaRPr lang="en-US"/>
        </a:p>
      </dgm:t>
    </dgm:pt>
    <dgm:pt modelId="{99509B93-3295-C648-8E9C-77AAC208975C}" type="sibTrans" cxnId="{C9B4C187-A444-D041-86E7-8FCED8D77DE5}">
      <dgm:prSet/>
      <dgm:spPr/>
      <dgm:t>
        <a:bodyPr/>
        <a:lstStyle/>
        <a:p>
          <a:endParaRPr lang="en-US"/>
        </a:p>
      </dgm:t>
    </dgm:pt>
    <dgm:pt modelId="{1862E032-7CD0-A043-B1FA-B019A2844CA4}">
      <dgm:prSet phldrT="[Text]"/>
      <dgm:spPr/>
      <dgm:t>
        <a:bodyPr/>
        <a:lstStyle/>
        <a:p>
          <a:r>
            <a:rPr lang="en-US" dirty="0"/>
            <a:t>Marketing/selling cost</a:t>
          </a:r>
          <a:r>
            <a:rPr lang="is-IS" dirty="0"/>
            <a:t>….</a:t>
          </a:r>
          <a:r>
            <a:rPr lang="is-IS" dirty="0">
              <a:solidFill>
                <a:srgbClr val="C00000"/>
              </a:solidFill>
            </a:rPr>
            <a:t>NONE</a:t>
          </a:r>
          <a:endParaRPr lang="en-US" dirty="0">
            <a:solidFill>
              <a:srgbClr val="C00000"/>
            </a:solidFill>
          </a:endParaRPr>
        </a:p>
      </dgm:t>
    </dgm:pt>
    <dgm:pt modelId="{7F3BC800-041C-A54E-9DD0-B6AEE4391650}" type="parTrans" cxnId="{D7737DF1-30EB-974C-987B-C1B5C870DC85}">
      <dgm:prSet/>
      <dgm:spPr/>
      <dgm:t>
        <a:bodyPr/>
        <a:lstStyle/>
        <a:p>
          <a:endParaRPr lang="en-US"/>
        </a:p>
      </dgm:t>
    </dgm:pt>
    <dgm:pt modelId="{9B8F790F-E8F7-E64A-B92A-81D24DC7454A}" type="sibTrans" cxnId="{D7737DF1-30EB-974C-987B-C1B5C870DC85}">
      <dgm:prSet/>
      <dgm:spPr/>
      <dgm:t>
        <a:bodyPr/>
        <a:lstStyle/>
        <a:p>
          <a:endParaRPr lang="en-US"/>
        </a:p>
      </dgm:t>
    </dgm:pt>
    <dgm:pt modelId="{BA1BC6A5-A9AF-4351-89F9-972D4FB25BE4}" type="pres">
      <dgm:prSet presAssocID="{9E446638-D710-4A47-9001-AC69E2BAF134}" presName="linear" presStyleCnt="0">
        <dgm:presLayoutVars>
          <dgm:dir/>
          <dgm:animLvl val="lvl"/>
          <dgm:resizeHandles val="exact"/>
        </dgm:presLayoutVars>
      </dgm:prSet>
      <dgm:spPr/>
    </dgm:pt>
    <dgm:pt modelId="{99C44835-0247-48ED-8638-BFAF6EA04D18}" type="pres">
      <dgm:prSet presAssocID="{3A82A3C8-2679-A14A-B6CD-2EACC3BF96F8}" presName="parentLin" presStyleCnt="0"/>
      <dgm:spPr/>
    </dgm:pt>
    <dgm:pt modelId="{22D73CCB-1E17-471E-B3D3-E43EAD486497}" type="pres">
      <dgm:prSet presAssocID="{3A82A3C8-2679-A14A-B6CD-2EACC3BF96F8}" presName="parentLeftMargin" presStyleLbl="node1" presStyleIdx="0" presStyleCnt="4"/>
      <dgm:spPr/>
    </dgm:pt>
    <dgm:pt modelId="{CE9D02F1-0027-43C7-A7AD-D1FC1E583608}" type="pres">
      <dgm:prSet presAssocID="{3A82A3C8-2679-A14A-B6CD-2EACC3BF96F8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8BBD2EF4-88FC-4742-AC42-2D229D2064FD}" type="pres">
      <dgm:prSet presAssocID="{3A82A3C8-2679-A14A-B6CD-2EACC3BF96F8}" presName="negativeSpace" presStyleCnt="0"/>
      <dgm:spPr/>
    </dgm:pt>
    <dgm:pt modelId="{2A24CEC5-BD55-4D11-B6F7-E9DF6407C8C8}" type="pres">
      <dgm:prSet presAssocID="{3A82A3C8-2679-A14A-B6CD-2EACC3BF96F8}" presName="childText" presStyleLbl="conFgAcc1" presStyleIdx="0" presStyleCnt="4">
        <dgm:presLayoutVars>
          <dgm:bulletEnabled val="1"/>
        </dgm:presLayoutVars>
      </dgm:prSet>
      <dgm:spPr/>
    </dgm:pt>
    <dgm:pt modelId="{E2C15BA1-14EA-4001-A982-F04DBD6D5392}" type="pres">
      <dgm:prSet presAssocID="{BB52E5F8-305A-5240-A061-2B997804A7F4}" presName="spaceBetweenRectangles" presStyleCnt="0"/>
      <dgm:spPr/>
    </dgm:pt>
    <dgm:pt modelId="{6F330DCB-566E-4DDD-836F-F5A5DB163449}" type="pres">
      <dgm:prSet presAssocID="{95A3F5E4-2F2B-C043-A69E-D54A4F42113E}" presName="parentLin" presStyleCnt="0"/>
      <dgm:spPr/>
    </dgm:pt>
    <dgm:pt modelId="{25289D62-1A89-4E66-B1C9-F4F5C9692F94}" type="pres">
      <dgm:prSet presAssocID="{95A3F5E4-2F2B-C043-A69E-D54A4F42113E}" presName="parentLeftMargin" presStyleLbl="node1" presStyleIdx="0" presStyleCnt="4"/>
      <dgm:spPr/>
    </dgm:pt>
    <dgm:pt modelId="{97F77EC5-F8A8-4007-9D56-1D841B4639F0}" type="pres">
      <dgm:prSet presAssocID="{95A3F5E4-2F2B-C043-A69E-D54A4F42113E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619CBCB3-A3D8-440A-8944-E47584736716}" type="pres">
      <dgm:prSet presAssocID="{95A3F5E4-2F2B-C043-A69E-D54A4F42113E}" presName="negativeSpace" presStyleCnt="0"/>
      <dgm:spPr/>
    </dgm:pt>
    <dgm:pt modelId="{FEA295D9-9C1F-4FB3-BF2F-25C21FD5AD15}" type="pres">
      <dgm:prSet presAssocID="{95A3F5E4-2F2B-C043-A69E-D54A4F42113E}" presName="childText" presStyleLbl="conFgAcc1" presStyleIdx="1" presStyleCnt="4">
        <dgm:presLayoutVars>
          <dgm:bulletEnabled val="1"/>
        </dgm:presLayoutVars>
      </dgm:prSet>
      <dgm:spPr/>
    </dgm:pt>
    <dgm:pt modelId="{C52B9BDA-6CAC-4F0C-AE5F-74951BCFA21D}" type="pres">
      <dgm:prSet presAssocID="{412D2D74-315D-F64D-AA35-57AC420D20C6}" presName="spaceBetweenRectangles" presStyleCnt="0"/>
      <dgm:spPr/>
    </dgm:pt>
    <dgm:pt modelId="{7F7B49E0-7D6C-4339-9390-863465506C9F}" type="pres">
      <dgm:prSet presAssocID="{C24E3F9E-EF9E-5242-9C11-77C7811042FC}" presName="parentLin" presStyleCnt="0"/>
      <dgm:spPr/>
    </dgm:pt>
    <dgm:pt modelId="{4826AD06-AB13-4B8B-AFD5-60F0E118278E}" type="pres">
      <dgm:prSet presAssocID="{C24E3F9E-EF9E-5242-9C11-77C7811042FC}" presName="parentLeftMargin" presStyleLbl="node1" presStyleIdx="1" presStyleCnt="4"/>
      <dgm:spPr/>
    </dgm:pt>
    <dgm:pt modelId="{74DEFB76-4675-40B0-9257-A604E56DCF85}" type="pres">
      <dgm:prSet presAssocID="{C24E3F9E-EF9E-5242-9C11-77C7811042FC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2B3D8010-7631-4F3F-A46A-C23C82F4F161}" type="pres">
      <dgm:prSet presAssocID="{C24E3F9E-EF9E-5242-9C11-77C7811042FC}" presName="negativeSpace" presStyleCnt="0"/>
      <dgm:spPr/>
    </dgm:pt>
    <dgm:pt modelId="{60780719-8D02-456F-8D9D-BFB105445527}" type="pres">
      <dgm:prSet presAssocID="{C24E3F9E-EF9E-5242-9C11-77C7811042FC}" presName="childText" presStyleLbl="conFgAcc1" presStyleIdx="2" presStyleCnt="4">
        <dgm:presLayoutVars>
          <dgm:bulletEnabled val="1"/>
        </dgm:presLayoutVars>
      </dgm:prSet>
      <dgm:spPr/>
    </dgm:pt>
    <dgm:pt modelId="{7A2F2708-1759-4C6B-B030-87E0A15590CF}" type="pres">
      <dgm:prSet presAssocID="{FBD7D384-64A0-7341-94A4-8D155026E85D}" presName="spaceBetweenRectangles" presStyleCnt="0"/>
      <dgm:spPr/>
    </dgm:pt>
    <dgm:pt modelId="{D56366A6-8CD7-4017-AEE9-5476786A6E8B}" type="pres">
      <dgm:prSet presAssocID="{0BD406FC-F9BC-2C48-A56E-72ECAC267CE4}" presName="parentLin" presStyleCnt="0"/>
      <dgm:spPr/>
    </dgm:pt>
    <dgm:pt modelId="{A0318A6E-727D-4C48-87F2-69D67A212C79}" type="pres">
      <dgm:prSet presAssocID="{0BD406FC-F9BC-2C48-A56E-72ECAC267CE4}" presName="parentLeftMargin" presStyleLbl="node1" presStyleIdx="2" presStyleCnt="4"/>
      <dgm:spPr/>
    </dgm:pt>
    <dgm:pt modelId="{3A63E387-E42D-4398-A3D0-AC207B7BDEC2}" type="pres">
      <dgm:prSet presAssocID="{0BD406FC-F9BC-2C48-A56E-72ECAC267CE4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591B16D2-3AD7-4FD3-B258-8EC1856496B9}" type="pres">
      <dgm:prSet presAssocID="{0BD406FC-F9BC-2C48-A56E-72ECAC267CE4}" presName="negativeSpace" presStyleCnt="0"/>
      <dgm:spPr/>
    </dgm:pt>
    <dgm:pt modelId="{70C55D95-A196-4305-AD2B-CD2290BF61C0}" type="pres">
      <dgm:prSet presAssocID="{0BD406FC-F9BC-2C48-A56E-72ECAC267CE4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093C151C-E138-564D-96B3-AE8CB1B69FAD}" srcId="{95A3F5E4-2F2B-C043-A69E-D54A4F42113E}" destId="{6A371CBC-8173-3F47-B7E0-8DACC7F5F75A}" srcOrd="0" destOrd="0" parTransId="{79D678A8-9427-4F42-AFAE-F5D0BAFABEF0}" sibTransId="{92046B1D-1DDF-6C4C-8431-0BF32650FD4D}"/>
    <dgm:cxn modelId="{A38EFD33-59A3-4B1B-AB5D-B45EF11B0C42}" type="presOf" srcId="{1862E032-7CD0-A043-B1FA-B019A2844CA4}" destId="{FEA295D9-9C1F-4FB3-BF2F-25C21FD5AD15}" srcOrd="0" destOrd="1" presId="urn:microsoft.com/office/officeart/2005/8/layout/list1"/>
    <dgm:cxn modelId="{0F9C7AF1-7531-45A2-8965-B0355C36C8B6}" type="presOf" srcId="{95A3F5E4-2F2B-C043-A69E-D54A4F42113E}" destId="{97F77EC5-F8A8-4007-9D56-1D841B4639F0}" srcOrd="1" destOrd="0" presId="urn:microsoft.com/office/officeart/2005/8/layout/list1"/>
    <dgm:cxn modelId="{60DB670B-FADF-4486-837F-4144E1AE09ED}" type="presOf" srcId="{6A371CBC-8173-3F47-B7E0-8DACC7F5F75A}" destId="{FEA295D9-9C1F-4FB3-BF2F-25C21FD5AD15}" srcOrd="0" destOrd="0" presId="urn:microsoft.com/office/officeart/2005/8/layout/list1"/>
    <dgm:cxn modelId="{D25716BF-4B02-4D6D-9F8C-9FA8F8B9A042}" type="presOf" srcId="{3A82A3C8-2679-A14A-B6CD-2EACC3BF96F8}" destId="{CE9D02F1-0027-43C7-A7AD-D1FC1E583608}" srcOrd="1" destOrd="0" presId="urn:microsoft.com/office/officeart/2005/8/layout/list1"/>
    <dgm:cxn modelId="{4F730C2E-9549-47F0-85A9-2FFDC773EB9E}" type="presOf" srcId="{C24E3F9E-EF9E-5242-9C11-77C7811042FC}" destId="{74DEFB76-4675-40B0-9257-A604E56DCF85}" srcOrd="1" destOrd="0" presId="urn:microsoft.com/office/officeart/2005/8/layout/list1"/>
    <dgm:cxn modelId="{6CFB18D4-D657-4039-A64E-076EF0B93CC9}" type="presOf" srcId="{9E446638-D710-4A47-9001-AC69E2BAF134}" destId="{BA1BC6A5-A9AF-4351-89F9-972D4FB25BE4}" srcOrd="0" destOrd="0" presId="urn:microsoft.com/office/officeart/2005/8/layout/list1"/>
    <dgm:cxn modelId="{07DE8CF8-99E8-C449-8C60-7817F1A77FD0}" srcId="{9E446638-D710-4A47-9001-AC69E2BAF134}" destId="{C24E3F9E-EF9E-5242-9C11-77C7811042FC}" srcOrd="2" destOrd="0" parTransId="{91327B72-7528-9A42-8D25-E3A99F4E4EE1}" sibTransId="{FBD7D384-64A0-7341-94A4-8D155026E85D}"/>
    <dgm:cxn modelId="{60DE62A4-BF9E-40FC-8F33-4F423B32404A}" type="presOf" srcId="{0BD406FC-F9BC-2C48-A56E-72ECAC267CE4}" destId="{A0318A6E-727D-4C48-87F2-69D67A212C79}" srcOrd="0" destOrd="0" presId="urn:microsoft.com/office/officeart/2005/8/layout/list1"/>
    <dgm:cxn modelId="{CD9146FA-AB84-4423-A7B6-6DC4F6A5E445}" type="presOf" srcId="{CE2C30BC-2CAF-5144-A589-BA9BF79A1069}" destId="{2A24CEC5-BD55-4D11-B6F7-E9DF6407C8C8}" srcOrd="0" destOrd="0" presId="urn:microsoft.com/office/officeart/2005/8/layout/list1"/>
    <dgm:cxn modelId="{616B7119-DEFF-49FE-BFDE-DF6CBDB918F6}" type="presOf" srcId="{0D4F4BA8-3AC1-984A-9103-BF297C2C9CBF}" destId="{70C55D95-A196-4305-AD2B-CD2290BF61C0}" srcOrd="0" destOrd="0" presId="urn:microsoft.com/office/officeart/2005/8/layout/list1"/>
    <dgm:cxn modelId="{77DC2692-D63D-E14F-A77D-CC6AD3C384D3}" srcId="{9E446638-D710-4A47-9001-AC69E2BAF134}" destId="{3A82A3C8-2679-A14A-B6CD-2EACC3BF96F8}" srcOrd="0" destOrd="0" parTransId="{A7362425-ED33-F847-B857-64E247467CC3}" sibTransId="{BB52E5F8-305A-5240-A061-2B997804A7F4}"/>
    <dgm:cxn modelId="{D7737DF1-30EB-974C-987B-C1B5C870DC85}" srcId="{95A3F5E4-2F2B-C043-A69E-D54A4F42113E}" destId="{1862E032-7CD0-A043-B1FA-B019A2844CA4}" srcOrd="1" destOrd="0" parTransId="{7F3BC800-041C-A54E-9DD0-B6AEE4391650}" sibTransId="{9B8F790F-E8F7-E64A-B92A-81D24DC7454A}"/>
    <dgm:cxn modelId="{C9B4C187-A444-D041-86E7-8FCED8D77DE5}" srcId="{0BD406FC-F9BC-2C48-A56E-72ECAC267CE4}" destId="{3C979ED8-E107-D542-B562-B07B1CA4005A}" srcOrd="1" destOrd="0" parTransId="{38536821-C753-A846-AEB1-1B6980CFB163}" sibTransId="{99509B93-3295-C648-8E9C-77AAC208975C}"/>
    <dgm:cxn modelId="{BC0A53A8-F49D-4649-9907-24CEE6E66707}" srcId="{C24E3F9E-EF9E-5242-9C11-77C7811042FC}" destId="{4EB7FE60-716F-3B4D-B0BF-66B98518D849}" srcOrd="0" destOrd="0" parTransId="{AB18BC37-8F66-B445-9D5D-232B5B41E68E}" sibTransId="{4B3073F2-B0D5-BE46-8800-07BAEC9B4CD5}"/>
    <dgm:cxn modelId="{E1C89DEA-D499-41C1-ABA2-37CC2FCFD99A}" type="presOf" srcId="{3A82A3C8-2679-A14A-B6CD-2EACC3BF96F8}" destId="{22D73CCB-1E17-471E-B3D3-E43EAD486497}" srcOrd="0" destOrd="0" presId="urn:microsoft.com/office/officeart/2005/8/layout/list1"/>
    <dgm:cxn modelId="{538B691C-69F6-8F45-929A-DCA06FAFDA3E}" srcId="{9E446638-D710-4A47-9001-AC69E2BAF134}" destId="{0BD406FC-F9BC-2C48-A56E-72ECAC267CE4}" srcOrd="3" destOrd="0" parTransId="{69A18857-34F8-5540-A1D0-A5FC0A3EB3F4}" sibTransId="{9E4DF6EB-A256-A54E-B893-B43A5F033279}"/>
    <dgm:cxn modelId="{C2E39138-FCB5-4334-827F-046C244B12A1}" type="presOf" srcId="{3C979ED8-E107-D542-B562-B07B1CA4005A}" destId="{70C55D95-A196-4305-AD2B-CD2290BF61C0}" srcOrd="0" destOrd="1" presId="urn:microsoft.com/office/officeart/2005/8/layout/list1"/>
    <dgm:cxn modelId="{B99483DD-4688-334C-A39E-C2D8DA645CE8}" srcId="{3A82A3C8-2679-A14A-B6CD-2EACC3BF96F8}" destId="{CE2C30BC-2CAF-5144-A589-BA9BF79A1069}" srcOrd="0" destOrd="0" parTransId="{956B3284-0F16-CF4B-9744-F37FB3A4FCA2}" sibTransId="{7D09807E-FEDC-4944-852C-912E63D11A94}"/>
    <dgm:cxn modelId="{7C020E8F-2671-3A44-88ED-AB7B9E81F625}" srcId="{0BD406FC-F9BC-2C48-A56E-72ECAC267CE4}" destId="{0D4F4BA8-3AC1-984A-9103-BF297C2C9CBF}" srcOrd="0" destOrd="0" parTransId="{1EC77E4F-0789-154A-99CC-DF8850121B9F}" sibTransId="{1C30F403-7997-F44F-8AAC-720C5520E4FF}"/>
    <dgm:cxn modelId="{38B06E07-C85A-4EC0-9319-6AB145366619}" type="presOf" srcId="{95A3F5E4-2F2B-C043-A69E-D54A4F42113E}" destId="{25289D62-1A89-4E66-B1C9-F4F5C9692F94}" srcOrd="0" destOrd="0" presId="urn:microsoft.com/office/officeart/2005/8/layout/list1"/>
    <dgm:cxn modelId="{0BB09E7F-B181-4F87-976E-C0CEABC6C38A}" type="presOf" srcId="{4EB7FE60-716F-3B4D-B0BF-66B98518D849}" destId="{60780719-8D02-456F-8D9D-BFB105445527}" srcOrd="0" destOrd="0" presId="urn:microsoft.com/office/officeart/2005/8/layout/list1"/>
    <dgm:cxn modelId="{682A01B6-CF22-E54A-B156-C1A0C0779B15}" srcId="{9E446638-D710-4A47-9001-AC69E2BAF134}" destId="{95A3F5E4-2F2B-C043-A69E-D54A4F42113E}" srcOrd="1" destOrd="0" parTransId="{195F218A-8A73-A847-B69B-41CE540AE873}" sibTransId="{412D2D74-315D-F64D-AA35-57AC420D20C6}"/>
    <dgm:cxn modelId="{7F77A9C8-C0B0-4B13-8A3F-3EC4C8F0DCF8}" type="presOf" srcId="{0BD406FC-F9BC-2C48-A56E-72ECAC267CE4}" destId="{3A63E387-E42D-4398-A3D0-AC207B7BDEC2}" srcOrd="1" destOrd="0" presId="urn:microsoft.com/office/officeart/2005/8/layout/list1"/>
    <dgm:cxn modelId="{93F0DC6A-3DC1-423A-876E-B4AFAD739D14}" type="presOf" srcId="{C24E3F9E-EF9E-5242-9C11-77C7811042FC}" destId="{4826AD06-AB13-4B8B-AFD5-60F0E118278E}" srcOrd="0" destOrd="0" presId="urn:microsoft.com/office/officeart/2005/8/layout/list1"/>
    <dgm:cxn modelId="{9E03F0E9-DFF0-4201-8539-F1C2B32138E2}" type="presParOf" srcId="{BA1BC6A5-A9AF-4351-89F9-972D4FB25BE4}" destId="{99C44835-0247-48ED-8638-BFAF6EA04D18}" srcOrd="0" destOrd="0" presId="urn:microsoft.com/office/officeart/2005/8/layout/list1"/>
    <dgm:cxn modelId="{35E90483-57F9-473B-9631-B64531391FC1}" type="presParOf" srcId="{99C44835-0247-48ED-8638-BFAF6EA04D18}" destId="{22D73CCB-1E17-471E-B3D3-E43EAD486497}" srcOrd="0" destOrd="0" presId="urn:microsoft.com/office/officeart/2005/8/layout/list1"/>
    <dgm:cxn modelId="{1A13CE3A-F1FC-4803-8F0A-FE7F6F091781}" type="presParOf" srcId="{99C44835-0247-48ED-8638-BFAF6EA04D18}" destId="{CE9D02F1-0027-43C7-A7AD-D1FC1E583608}" srcOrd="1" destOrd="0" presId="urn:microsoft.com/office/officeart/2005/8/layout/list1"/>
    <dgm:cxn modelId="{904E7B22-2B23-49E4-873E-8E6FAC765E23}" type="presParOf" srcId="{BA1BC6A5-A9AF-4351-89F9-972D4FB25BE4}" destId="{8BBD2EF4-88FC-4742-AC42-2D229D2064FD}" srcOrd="1" destOrd="0" presId="urn:microsoft.com/office/officeart/2005/8/layout/list1"/>
    <dgm:cxn modelId="{3273F881-22AF-467E-84B5-074E483DDA53}" type="presParOf" srcId="{BA1BC6A5-A9AF-4351-89F9-972D4FB25BE4}" destId="{2A24CEC5-BD55-4D11-B6F7-E9DF6407C8C8}" srcOrd="2" destOrd="0" presId="urn:microsoft.com/office/officeart/2005/8/layout/list1"/>
    <dgm:cxn modelId="{FE24B234-8B52-4DE5-B871-0A46738CBDD5}" type="presParOf" srcId="{BA1BC6A5-A9AF-4351-89F9-972D4FB25BE4}" destId="{E2C15BA1-14EA-4001-A982-F04DBD6D5392}" srcOrd="3" destOrd="0" presId="urn:microsoft.com/office/officeart/2005/8/layout/list1"/>
    <dgm:cxn modelId="{A437F550-5096-42BA-A4D0-98AF8E30E77E}" type="presParOf" srcId="{BA1BC6A5-A9AF-4351-89F9-972D4FB25BE4}" destId="{6F330DCB-566E-4DDD-836F-F5A5DB163449}" srcOrd="4" destOrd="0" presId="urn:microsoft.com/office/officeart/2005/8/layout/list1"/>
    <dgm:cxn modelId="{2EDA8FBA-0DA4-4D34-A216-57EFCBF97F8E}" type="presParOf" srcId="{6F330DCB-566E-4DDD-836F-F5A5DB163449}" destId="{25289D62-1A89-4E66-B1C9-F4F5C9692F94}" srcOrd="0" destOrd="0" presId="urn:microsoft.com/office/officeart/2005/8/layout/list1"/>
    <dgm:cxn modelId="{7A5046BB-B896-4C04-89C4-41ACD2F44B4C}" type="presParOf" srcId="{6F330DCB-566E-4DDD-836F-F5A5DB163449}" destId="{97F77EC5-F8A8-4007-9D56-1D841B4639F0}" srcOrd="1" destOrd="0" presId="urn:microsoft.com/office/officeart/2005/8/layout/list1"/>
    <dgm:cxn modelId="{8990ADCD-0494-4F49-92DA-FBE8A5D82050}" type="presParOf" srcId="{BA1BC6A5-A9AF-4351-89F9-972D4FB25BE4}" destId="{619CBCB3-A3D8-440A-8944-E47584736716}" srcOrd="5" destOrd="0" presId="urn:microsoft.com/office/officeart/2005/8/layout/list1"/>
    <dgm:cxn modelId="{08E8C9AE-4684-448F-9971-92924E9F9926}" type="presParOf" srcId="{BA1BC6A5-A9AF-4351-89F9-972D4FB25BE4}" destId="{FEA295D9-9C1F-4FB3-BF2F-25C21FD5AD15}" srcOrd="6" destOrd="0" presId="urn:microsoft.com/office/officeart/2005/8/layout/list1"/>
    <dgm:cxn modelId="{4E9576C5-5257-4678-A5E2-7069E086E28C}" type="presParOf" srcId="{BA1BC6A5-A9AF-4351-89F9-972D4FB25BE4}" destId="{C52B9BDA-6CAC-4F0C-AE5F-74951BCFA21D}" srcOrd="7" destOrd="0" presId="urn:microsoft.com/office/officeart/2005/8/layout/list1"/>
    <dgm:cxn modelId="{94E7A2AC-B9E4-45E4-94B1-956CE52247D9}" type="presParOf" srcId="{BA1BC6A5-A9AF-4351-89F9-972D4FB25BE4}" destId="{7F7B49E0-7D6C-4339-9390-863465506C9F}" srcOrd="8" destOrd="0" presId="urn:microsoft.com/office/officeart/2005/8/layout/list1"/>
    <dgm:cxn modelId="{9E693B8D-94F9-4BAA-851C-5D2572810C16}" type="presParOf" srcId="{7F7B49E0-7D6C-4339-9390-863465506C9F}" destId="{4826AD06-AB13-4B8B-AFD5-60F0E118278E}" srcOrd="0" destOrd="0" presId="urn:microsoft.com/office/officeart/2005/8/layout/list1"/>
    <dgm:cxn modelId="{CE343D65-2A4A-4994-984F-0F95BCE4A32A}" type="presParOf" srcId="{7F7B49E0-7D6C-4339-9390-863465506C9F}" destId="{74DEFB76-4675-40B0-9257-A604E56DCF85}" srcOrd="1" destOrd="0" presId="urn:microsoft.com/office/officeart/2005/8/layout/list1"/>
    <dgm:cxn modelId="{1B413C0B-B4CE-405D-BD9A-0C2E53724237}" type="presParOf" srcId="{BA1BC6A5-A9AF-4351-89F9-972D4FB25BE4}" destId="{2B3D8010-7631-4F3F-A46A-C23C82F4F161}" srcOrd="9" destOrd="0" presId="urn:microsoft.com/office/officeart/2005/8/layout/list1"/>
    <dgm:cxn modelId="{AE5AF09B-7FB8-44B2-A4F7-DE37ABCF0DCD}" type="presParOf" srcId="{BA1BC6A5-A9AF-4351-89F9-972D4FB25BE4}" destId="{60780719-8D02-456F-8D9D-BFB105445527}" srcOrd="10" destOrd="0" presId="urn:microsoft.com/office/officeart/2005/8/layout/list1"/>
    <dgm:cxn modelId="{0C245E1D-C68B-4690-83AD-CCAAE24C4D30}" type="presParOf" srcId="{BA1BC6A5-A9AF-4351-89F9-972D4FB25BE4}" destId="{7A2F2708-1759-4C6B-B030-87E0A15590CF}" srcOrd="11" destOrd="0" presId="urn:microsoft.com/office/officeart/2005/8/layout/list1"/>
    <dgm:cxn modelId="{07BA077A-9546-4ACA-9FFA-BCFC14718B1A}" type="presParOf" srcId="{BA1BC6A5-A9AF-4351-89F9-972D4FB25BE4}" destId="{D56366A6-8CD7-4017-AEE9-5476786A6E8B}" srcOrd="12" destOrd="0" presId="urn:microsoft.com/office/officeart/2005/8/layout/list1"/>
    <dgm:cxn modelId="{C78EEC1B-A593-4687-AD66-5EB0EA120DA5}" type="presParOf" srcId="{D56366A6-8CD7-4017-AEE9-5476786A6E8B}" destId="{A0318A6E-727D-4C48-87F2-69D67A212C79}" srcOrd="0" destOrd="0" presId="urn:microsoft.com/office/officeart/2005/8/layout/list1"/>
    <dgm:cxn modelId="{BA5C1FD9-9654-4A81-89B3-866CA43A0AD5}" type="presParOf" srcId="{D56366A6-8CD7-4017-AEE9-5476786A6E8B}" destId="{3A63E387-E42D-4398-A3D0-AC207B7BDEC2}" srcOrd="1" destOrd="0" presId="urn:microsoft.com/office/officeart/2005/8/layout/list1"/>
    <dgm:cxn modelId="{93DDE0F1-C1D8-4472-BE08-170168ADDC37}" type="presParOf" srcId="{BA1BC6A5-A9AF-4351-89F9-972D4FB25BE4}" destId="{591B16D2-3AD7-4FD3-B258-8EC1856496B9}" srcOrd="13" destOrd="0" presId="urn:microsoft.com/office/officeart/2005/8/layout/list1"/>
    <dgm:cxn modelId="{737D8F7C-D303-499B-8DE2-2DF10BB8B456}" type="presParOf" srcId="{BA1BC6A5-A9AF-4351-89F9-972D4FB25BE4}" destId="{70C55D95-A196-4305-AD2B-CD2290BF61C0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9.xml><?xml version="1.0" encoding="utf-8"?>
<dgm:dataModel xmlns:dgm="http://schemas.openxmlformats.org/drawingml/2006/diagram" xmlns:a="http://schemas.openxmlformats.org/drawingml/2006/main">
  <dgm:ptLst>
    <dgm:pt modelId="{82BE5E2C-9DBF-4CDA-864D-C0AEC7C8B19B}" type="doc">
      <dgm:prSet loTypeId="urn:diagrams.loki3.com/Bracket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D56778C-FC39-49A9-A110-2FB5F6FCB20B}">
      <dgm:prSet phldrT="[Text]"/>
      <dgm:spPr/>
      <dgm:t>
        <a:bodyPr/>
        <a:lstStyle/>
        <a:p>
          <a:r>
            <a:rPr lang="en-US" dirty="0"/>
            <a:t>1969</a:t>
          </a:r>
        </a:p>
      </dgm:t>
    </dgm:pt>
    <dgm:pt modelId="{33F90F8B-DA1A-4F3A-BB72-D5EA3A8BB4F8}" type="parTrans" cxnId="{2D59EC95-B4DA-4805-A0DA-FD269C3E05E4}">
      <dgm:prSet/>
      <dgm:spPr/>
      <dgm:t>
        <a:bodyPr/>
        <a:lstStyle/>
        <a:p>
          <a:endParaRPr lang="en-US"/>
        </a:p>
      </dgm:t>
    </dgm:pt>
    <dgm:pt modelId="{07B43EE5-B876-4C58-9E5D-BF2B52326D26}" type="sibTrans" cxnId="{2D59EC95-B4DA-4805-A0DA-FD269C3E05E4}">
      <dgm:prSet/>
      <dgm:spPr/>
      <dgm:t>
        <a:bodyPr/>
        <a:lstStyle/>
        <a:p>
          <a:endParaRPr lang="en-US"/>
        </a:p>
      </dgm:t>
    </dgm:pt>
    <dgm:pt modelId="{23BDED30-3CCB-4CB8-8FA7-F61A9F68F69D}">
      <dgm:prSet phldrT="[Text]"/>
      <dgm:spPr/>
      <dgm:t>
        <a:bodyPr/>
        <a:lstStyle/>
        <a:p>
          <a:r>
            <a:rPr lang="en-US" dirty="0"/>
            <a:t>MRTP Act</a:t>
          </a:r>
        </a:p>
      </dgm:t>
    </dgm:pt>
    <dgm:pt modelId="{4D09CC82-B533-488F-A8D0-759F6C289799}" type="parTrans" cxnId="{53DAA2E4-C3D6-4AD3-82FC-705B371D2CD1}">
      <dgm:prSet/>
      <dgm:spPr/>
      <dgm:t>
        <a:bodyPr/>
        <a:lstStyle/>
        <a:p>
          <a:endParaRPr lang="en-US"/>
        </a:p>
      </dgm:t>
    </dgm:pt>
    <dgm:pt modelId="{BE19BA29-85B7-45F4-9BE0-B3F3AE2260DF}" type="sibTrans" cxnId="{53DAA2E4-C3D6-4AD3-82FC-705B371D2CD1}">
      <dgm:prSet/>
      <dgm:spPr/>
      <dgm:t>
        <a:bodyPr/>
        <a:lstStyle/>
        <a:p>
          <a:endParaRPr lang="en-US"/>
        </a:p>
      </dgm:t>
    </dgm:pt>
    <dgm:pt modelId="{A1E07ED1-2EE9-43AE-AC3B-7CE00D9CAEA6}">
      <dgm:prSet phldrT="[Text]"/>
      <dgm:spPr/>
      <dgm:t>
        <a:bodyPr/>
        <a:lstStyle/>
        <a:p>
          <a:r>
            <a:rPr lang="en-US" dirty="0"/>
            <a:t>2002</a:t>
          </a:r>
        </a:p>
      </dgm:t>
    </dgm:pt>
    <dgm:pt modelId="{B678430D-7887-4DDF-B1A1-0E4D1514AD31}" type="parTrans" cxnId="{0B7F0E5C-57FF-4958-94D8-73E69D8CB3CB}">
      <dgm:prSet/>
      <dgm:spPr/>
      <dgm:t>
        <a:bodyPr/>
        <a:lstStyle/>
        <a:p>
          <a:endParaRPr lang="en-US"/>
        </a:p>
      </dgm:t>
    </dgm:pt>
    <dgm:pt modelId="{617ECB16-48E6-4758-B474-339B8E71F9B1}" type="sibTrans" cxnId="{0B7F0E5C-57FF-4958-94D8-73E69D8CB3CB}">
      <dgm:prSet/>
      <dgm:spPr/>
      <dgm:t>
        <a:bodyPr/>
        <a:lstStyle/>
        <a:p>
          <a:endParaRPr lang="en-US"/>
        </a:p>
      </dgm:t>
    </dgm:pt>
    <dgm:pt modelId="{FEEC872C-E73F-4B66-B158-E7B53EDA6B53}">
      <dgm:prSet phldrT="[Text]"/>
      <dgm:spPr/>
      <dgm:t>
        <a:bodyPr/>
        <a:lstStyle/>
        <a:p>
          <a:r>
            <a:rPr lang="en-US" dirty="0"/>
            <a:t>CCI ACT</a:t>
          </a:r>
        </a:p>
      </dgm:t>
    </dgm:pt>
    <dgm:pt modelId="{D3D8A16D-C8B3-46D1-ADDF-21AE7B2E5C50}" type="parTrans" cxnId="{AE2F9010-49B8-49A6-9282-8A8B6C6711D9}">
      <dgm:prSet/>
      <dgm:spPr/>
      <dgm:t>
        <a:bodyPr/>
        <a:lstStyle/>
        <a:p>
          <a:endParaRPr lang="en-US"/>
        </a:p>
      </dgm:t>
    </dgm:pt>
    <dgm:pt modelId="{C3D4B93A-538C-42C0-A9BF-B53B63C1FDC9}" type="sibTrans" cxnId="{AE2F9010-49B8-49A6-9282-8A8B6C6711D9}">
      <dgm:prSet/>
      <dgm:spPr/>
      <dgm:t>
        <a:bodyPr/>
        <a:lstStyle/>
        <a:p>
          <a:endParaRPr lang="en-US"/>
        </a:p>
      </dgm:t>
    </dgm:pt>
    <dgm:pt modelId="{9208A082-5A56-43C1-AE65-935EE84B6CAD}">
      <dgm:prSet phldrT="[Text]"/>
      <dgm:spPr/>
      <dgm:t>
        <a:bodyPr/>
        <a:lstStyle/>
        <a:p>
          <a:r>
            <a:rPr lang="en-US" dirty="0"/>
            <a:t>Monopolies, restrictive trade practices act</a:t>
          </a:r>
        </a:p>
      </dgm:t>
    </dgm:pt>
    <dgm:pt modelId="{EBB0BC0C-FEA1-4746-9638-04E77FC1EFAD}" type="parTrans" cxnId="{DAB45D0B-BAC4-448E-8D4D-452D7A182FBA}">
      <dgm:prSet/>
      <dgm:spPr/>
      <dgm:t>
        <a:bodyPr/>
        <a:lstStyle/>
        <a:p>
          <a:endParaRPr lang="en-US"/>
        </a:p>
      </dgm:t>
    </dgm:pt>
    <dgm:pt modelId="{6425952E-658F-40CC-9ACE-714185E37F80}" type="sibTrans" cxnId="{DAB45D0B-BAC4-448E-8D4D-452D7A182FBA}">
      <dgm:prSet/>
      <dgm:spPr/>
      <dgm:t>
        <a:bodyPr/>
        <a:lstStyle/>
        <a:p>
          <a:endParaRPr lang="en-US"/>
        </a:p>
      </dgm:t>
    </dgm:pt>
    <dgm:pt modelId="{5B6A1C71-9FB4-43B5-9AAA-E6DB06DAC06F}">
      <dgm:prSet phldrT="[Text]"/>
      <dgm:spPr/>
      <dgm:t>
        <a:bodyPr/>
        <a:lstStyle/>
        <a:p>
          <a:r>
            <a:rPr lang="en-US" dirty="0"/>
            <a:t>Chairman DK </a:t>
          </a:r>
          <a:r>
            <a:rPr lang="en-US" dirty="0" err="1"/>
            <a:t>Sikri</a:t>
          </a:r>
          <a:r>
            <a:rPr lang="en-US" dirty="0"/>
            <a:t> (IAS) + 6 members</a:t>
          </a:r>
        </a:p>
      </dgm:t>
    </dgm:pt>
    <dgm:pt modelId="{0CB24EFC-5D72-43D2-BC2C-CA5082BAB8FC}" type="parTrans" cxnId="{E39F5D69-552D-41FF-8E01-DA70A3AB93BA}">
      <dgm:prSet/>
      <dgm:spPr/>
      <dgm:t>
        <a:bodyPr/>
        <a:lstStyle/>
        <a:p>
          <a:endParaRPr lang="en-US"/>
        </a:p>
      </dgm:t>
    </dgm:pt>
    <dgm:pt modelId="{6B8A9064-EB73-48B7-894E-A00B20CEB866}" type="sibTrans" cxnId="{E39F5D69-552D-41FF-8E01-DA70A3AB93BA}">
      <dgm:prSet/>
      <dgm:spPr/>
      <dgm:t>
        <a:bodyPr/>
        <a:lstStyle/>
        <a:p>
          <a:endParaRPr lang="en-US"/>
        </a:p>
      </dgm:t>
    </dgm:pt>
    <dgm:pt modelId="{7E323682-1096-42A6-B881-FFE4A699ADE5}" type="pres">
      <dgm:prSet presAssocID="{82BE5E2C-9DBF-4CDA-864D-C0AEC7C8B19B}" presName="Name0" presStyleCnt="0">
        <dgm:presLayoutVars>
          <dgm:dir/>
          <dgm:animLvl val="lvl"/>
          <dgm:resizeHandles val="exact"/>
        </dgm:presLayoutVars>
      </dgm:prSet>
      <dgm:spPr/>
    </dgm:pt>
    <dgm:pt modelId="{9FCCD8D5-7224-4F2B-8E10-57B3964238A8}" type="pres">
      <dgm:prSet presAssocID="{AD56778C-FC39-49A9-A110-2FB5F6FCB20B}" presName="linNode" presStyleCnt="0"/>
      <dgm:spPr/>
    </dgm:pt>
    <dgm:pt modelId="{6094064C-559B-4175-8274-0BD9D6E8663C}" type="pres">
      <dgm:prSet presAssocID="{AD56778C-FC39-49A9-A110-2FB5F6FCB20B}" presName="parTx" presStyleLbl="revTx" presStyleIdx="0" presStyleCnt="2">
        <dgm:presLayoutVars>
          <dgm:chMax val="1"/>
          <dgm:bulletEnabled val="1"/>
        </dgm:presLayoutVars>
      </dgm:prSet>
      <dgm:spPr/>
    </dgm:pt>
    <dgm:pt modelId="{B9037E34-C95F-47B7-A8C9-87A7BCDDA3D3}" type="pres">
      <dgm:prSet presAssocID="{AD56778C-FC39-49A9-A110-2FB5F6FCB20B}" presName="bracket" presStyleLbl="parChTrans1D1" presStyleIdx="0" presStyleCnt="2"/>
      <dgm:spPr/>
    </dgm:pt>
    <dgm:pt modelId="{88CB27F1-517F-471F-9673-7282E5A5EFE2}" type="pres">
      <dgm:prSet presAssocID="{AD56778C-FC39-49A9-A110-2FB5F6FCB20B}" presName="spH" presStyleCnt="0"/>
      <dgm:spPr/>
    </dgm:pt>
    <dgm:pt modelId="{3E996738-B887-4868-93B0-FFF90FA578FB}" type="pres">
      <dgm:prSet presAssocID="{AD56778C-FC39-49A9-A110-2FB5F6FCB20B}" presName="desTx" presStyleLbl="node1" presStyleIdx="0" presStyleCnt="2">
        <dgm:presLayoutVars>
          <dgm:bulletEnabled val="1"/>
        </dgm:presLayoutVars>
      </dgm:prSet>
      <dgm:spPr/>
    </dgm:pt>
    <dgm:pt modelId="{D4417A8A-7BCF-4A5C-997E-1BD2F16EF9F7}" type="pres">
      <dgm:prSet presAssocID="{07B43EE5-B876-4C58-9E5D-BF2B52326D26}" presName="spV" presStyleCnt="0"/>
      <dgm:spPr/>
    </dgm:pt>
    <dgm:pt modelId="{A3F161F7-D805-4D32-8936-060A12B5AD45}" type="pres">
      <dgm:prSet presAssocID="{A1E07ED1-2EE9-43AE-AC3B-7CE00D9CAEA6}" presName="linNode" presStyleCnt="0"/>
      <dgm:spPr/>
    </dgm:pt>
    <dgm:pt modelId="{6FB55283-919D-4D7B-B5BA-710A9CF96C88}" type="pres">
      <dgm:prSet presAssocID="{A1E07ED1-2EE9-43AE-AC3B-7CE00D9CAEA6}" presName="parTx" presStyleLbl="revTx" presStyleIdx="1" presStyleCnt="2">
        <dgm:presLayoutVars>
          <dgm:chMax val="1"/>
          <dgm:bulletEnabled val="1"/>
        </dgm:presLayoutVars>
      </dgm:prSet>
      <dgm:spPr/>
    </dgm:pt>
    <dgm:pt modelId="{2C6669A5-B65F-4B29-AACD-E66C5E48F49D}" type="pres">
      <dgm:prSet presAssocID="{A1E07ED1-2EE9-43AE-AC3B-7CE00D9CAEA6}" presName="bracket" presStyleLbl="parChTrans1D1" presStyleIdx="1" presStyleCnt="2"/>
      <dgm:spPr/>
    </dgm:pt>
    <dgm:pt modelId="{C029BB09-0E71-4D50-B443-E3DE003D9419}" type="pres">
      <dgm:prSet presAssocID="{A1E07ED1-2EE9-43AE-AC3B-7CE00D9CAEA6}" presName="spH" presStyleCnt="0"/>
      <dgm:spPr/>
    </dgm:pt>
    <dgm:pt modelId="{4383910D-910E-435B-A8EB-51C7BC9E4EB3}" type="pres">
      <dgm:prSet presAssocID="{A1E07ED1-2EE9-43AE-AC3B-7CE00D9CAEA6}" presName="desTx" presStyleLbl="node1" presStyleIdx="1" presStyleCnt="2">
        <dgm:presLayoutVars>
          <dgm:bulletEnabled val="1"/>
        </dgm:presLayoutVars>
      </dgm:prSet>
      <dgm:spPr/>
    </dgm:pt>
  </dgm:ptLst>
  <dgm:cxnLst>
    <dgm:cxn modelId="{9C0E3C18-8DD7-4788-82E5-044D4FD1674C}" type="presOf" srcId="{9208A082-5A56-43C1-AE65-935EE84B6CAD}" destId="{3E996738-B887-4868-93B0-FFF90FA578FB}" srcOrd="0" destOrd="1" presId="urn:diagrams.loki3.com/BracketList"/>
    <dgm:cxn modelId="{DAB45D0B-BAC4-448E-8D4D-452D7A182FBA}" srcId="{AD56778C-FC39-49A9-A110-2FB5F6FCB20B}" destId="{9208A082-5A56-43C1-AE65-935EE84B6CAD}" srcOrd="1" destOrd="0" parTransId="{EBB0BC0C-FEA1-4746-9638-04E77FC1EFAD}" sibTransId="{6425952E-658F-40CC-9ACE-714185E37F80}"/>
    <dgm:cxn modelId="{84850AA8-142E-4FB7-A225-9A41984CCF19}" type="presOf" srcId="{FEEC872C-E73F-4B66-B158-E7B53EDA6B53}" destId="{4383910D-910E-435B-A8EB-51C7BC9E4EB3}" srcOrd="0" destOrd="0" presId="urn:diagrams.loki3.com/BracketList"/>
    <dgm:cxn modelId="{0B7F0E5C-57FF-4958-94D8-73E69D8CB3CB}" srcId="{82BE5E2C-9DBF-4CDA-864D-C0AEC7C8B19B}" destId="{A1E07ED1-2EE9-43AE-AC3B-7CE00D9CAEA6}" srcOrd="1" destOrd="0" parTransId="{B678430D-7887-4DDF-B1A1-0E4D1514AD31}" sibTransId="{617ECB16-48E6-4758-B474-339B8E71F9B1}"/>
    <dgm:cxn modelId="{2D59EC95-B4DA-4805-A0DA-FD269C3E05E4}" srcId="{82BE5E2C-9DBF-4CDA-864D-C0AEC7C8B19B}" destId="{AD56778C-FC39-49A9-A110-2FB5F6FCB20B}" srcOrd="0" destOrd="0" parTransId="{33F90F8B-DA1A-4F3A-BB72-D5EA3A8BB4F8}" sibTransId="{07B43EE5-B876-4C58-9E5D-BF2B52326D26}"/>
    <dgm:cxn modelId="{920897D2-7A0C-47BE-AC05-BB90D1AEA71F}" type="presOf" srcId="{23BDED30-3CCB-4CB8-8FA7-F61A9F68F69D}" destId="{3E996738-B887-4868-93B0-FFF90FA578FB}" srcOrd="0" destOrd="0" presId="urn:diagrams.loki3.com/BracketList"/>
    <dgm:cxn modelId="{BFF7F7ED-BAB7-469C-8A38-A93D49E4D63C}" type="presOf" srcId="{82BE5E2C-9DBF-4CDA-864D-C0AEC7C8B19B}" destId="{7E323682-1096-42A6-B881-FFE4A699ADE5}" srcOrd="0" destOrd="0" presId="urn:diagrams.loki3.com/BracketList"/>
    <dgm:cxn modelId="{53DAA2E4-C3D6-4AD3-82FC-705B371D2CD1}" srcId="{AD56778C-FC39-49A9-A110-2FB5F6FCB20B}" destId="{23BDED30-3CCB-4CB8-8FA7-F61A9F68F69D}" srcOrd="0" destOrd="0" parTransId="{4D09CC82-B533-488F-A8D0-759F6C289799}" sibTransId="{BE19BA29-85B7-45F4-9BE0-B3F3AE2260DF}"/>
    <dgm:cxn modelId="{E39F5D69-552D-41FF-8E01-DA70A3AB93BA}" srcId="{A1E07ED1-2EE9-43AE-AC3B-7CE00D9CAEA6}" destId="{5B6A1C71-9FB4-43B5-9AAA-E6DB06DAC06F}" srcOrd="1" destOrd="0" parTransId="{0CB24EFC-5D72-43D2-BC2C-CA5082BAB8FC}" sibTransId="{6B8A9064-EB73-48B7-894E-A00B20CEB866}"/>
    <dgm:cxn modelId="{1AC50AC8-3A96-4745-AD80-B82E91D343B2}" type="presOf" srcId="{5B6A1C71-9FB4-43B5-9AAA-E6DB06DAC06F}" destId="{4383910D-910E-435B-A8EB-51C7BC9E4EB3}" srcOrd="0" destOrd="1" presId="urn:diagrams.loki3.com/BracketList"/>
    <dgm:cxn modelId="{AE2F9010-49B8-49A6-9282-8A8B6C6711D9}" srcId="{A1E07ED1-2EE9-43AE-AC3B-7CE00D9CAEA6}" destId="{FEEC872C-E73F-4B66-B158-E7B53EDA6B53}" srcOrd="0" destOrd="0" parTransId="{D3D8A16D-C8B3-46D1-ADDF-21AE7B2E5C50}" sibTransId="{C3D4B93A-538C-42C0-A9BF-B53B63C1FDC9}"/>
    <dgm:cxn modelId="{5F277DC9-5D7B-4674-980B-A841BAA5A9A3}" type="presOf" srcId="{AD56778C-FC39-49A9-A110-2FB5F6FCB20B}" destId="{6094064C-559B-4175-8274-0BD9D6E8663C}" srcOrd="0" destOrd="0" presId="urn:diagrams.loki3.com/BracketList"/>
    <dgm:cxn modelId="{CA3AD1F7-AF75-45BD-97F5-05634BAEE9E8}" type="presOf" srcId="{A1E07ED1-2EE9-43AE-AC3B-7CE00D9CAEA6}" destId="{6FB55283-919D-4D7B-B5BA-710A9CF96C88}" srcOrd="0" destOrd="0" presId="urn:diagrams.loki3.com/BracketList"/>
    <dgm:cxn modelId="{D6973A7C-763E-4921-8A75-9DE75C4A5BAA}" type="presParOf" srcId="{7E323682-1096-42A6-B881-FFE4A699ADE5}" destId="{9FCCD8D5-7224-4F2B-8E10-57B3964238A8}" srcOrd="0" destOrd="0" presId="urn:diagrams.loki3.com/BracketList"/>
    <dgm:cxn modelId="{7D3206B1-155A-48E1-9BB9-34B518567F03}" type="presParOf" srcId="{9FCCD8D5-7224-4F2B-8E10-57B3964238A8}" destId="{6094064C-559B-4175-8274-0BD9D6E8663C}" srcOrd="0" destOrd="0" presId="urn:diagrams.loki3.com/BracketList"/>
    <dgm:cxn modelId="{0A50265B-D1E3-42DC-8CD3-38DA82A840F6}" type="presParOf" srcId="{9FCCD8D5-7224-4F2B-8E10-57B3964238A8}" destId="{B9037E34-C95F-47B7-A8C9-87A7BCDDA3D3}" srcOrd="1" destOrd="0" presId="urn:diagrams.loki3.com/BracketList"/>
    <dgm:cxn modelId="{C0C6A380-B530-4C75-8159-C60B3E8B21F2}" type="presParOf" srcId="{9FCCD8D5-7224-4F2B-8E10-57B3964238A8}" destId="{88CB27F1-517F-471F-9673-7282E5A5EFE2}" srcOrd="2" destOrd="0" presId="urn:diagrams.loki3.com/BracketList"/>
    <dgm:cxn modelId="{792B09D5-11F3-47F6-B645-9E1039B2DEAC}" type="presParOf" srcId="{9FCCD8D5-7224-4F2B-8E10-57B3964238A8}" destId="{3E996738-B887-4868-93B0-FFF90FA578FB}" srcOrd="3" destOrd="0" presId="urn:diagrams.loki3.com/BracketList"/>
    <dgm:cxn modelId="{5E83CFA4-7B0B-42E8-829E-F84E4BB01218}" type="presParOf" srcId="{7E323682-1096-42A6-B881-FFE4A699ADE5}" destId="{D4417A8A-7BCF-4A5C-997E-1BD2F16EF9F7}" srcOrd="1" destOrd="0" presId="urn:diagrams.loki3.com/BracketList"/>
    <dgm:cxn modelId="{E23F5DC5-A635-4CE9-8397-15E7573E6F97}" type="presParOf" srcId="{7E323682-1096-42A6-B881-FFE4A699ADE5}" destId="{A3F161F7-D805-4D32-8936-060A12B5AD45}" srcOrd="2" destOrd="0" presId="urn:diagrams.loki3.com/BracketList"/>
    <dgm:cxn modelId="{E46698E3-1808-4F0A-8327-E6574E440084}" type="presParOf" srcId="{A3F161F7-D805-4D32-8936-060A12B5AD45}" destId="{6FB55283-919D-4D7B-B5BA-710A9CF96C88}" srcOrd="0" destOrd="0" presId="urn:diagrams.loki3.com/BracketList"/>
    <dgm:cxn modelId="{701A3B31-96E3-4271-AF9A-7B7FC3BEBFD2}" type="presParOf" srcId="{A3F161F7-D805-4D32-8936-060A12B5AD45}" destId="{2C6669A5-B65F-4B29-AACD-E66C5E48F49D}" srcOrd="1" destOrd="0" presId="urn:diagrams.loki3.com/BracketList"/>
    <dgm:cxn modelId="{9DB20F0A-B069-430D-AC57-EDC4EF624F15}" type="presParOf" srcId="{A3F161F7-D805-4D32-8936-060A12B5AD45}" destId="{C029BB09-0E71-4D50-B443-E3DE003D9419}" srcOrd="2" destOrd="0" presId="urn:diagrams.loki3.com/BracketList"/>
    <dgm:cxn modelId="{6ED754DC-153E-4E3C-AC5D-F1B69C3027BC}" type="presParOf" srcId="{A3F161F7-D805-4D32-8936-060A12B5AD45}" destId="{4383910D-910E-435B-A8EB-51C7BC9E4EB3}" srcOrd="3" destOrd="0" presId="urn:diagrams.loki3.com/Bracket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F29095A-BB53-479D-BC58-73CCAE3975CC}" type="doc">
      <dgm:prSet loTypeId="urn:microsoft.com/office/officeart/2008/layout/BendingPictureSemiTransparentTex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0EEE393-BCFD-47D6-9DD9-6E91ECD9E70D}">
      <dgm:prSet phldrT="[Text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xfrm>
          <a:off x="949" y="2066472"/>
          <a:ext cx="2886891" cy="593857"/>
        </a:xfrm>
        <a:prstGeom prst="rect">
          <a:avLst/>
        </a:prstGeom>
        <a:solidFill>
          <a:srgbClr val="C82600">
            <a:alpha val="78000"/>
          </a:srgbClr>
        </a:solidFill>
        <a:ln>
          <a:noFill/>
        </a:ln>
        <a:effectLst/>
      </dgm:spPr>
      <dgm:t>
        <a:bodyPr/>
        <a:lstStyle/>
        <a:p>
          <a:pPr>
            <a:buNone/>
          </a:pPr>
          <a:r>
            <a:rPr lang="en-US" sz="2400" dirty="0">
              <a:solidFill>
                <a:sysClr val="window" lastClr="FFFFFF">
                  <a:hueOff val="0"/>
                  <a:satOff val="0"/>
                  <a:lumOff val="0"/>
                  <a:alphaOff val="0"/>
                </a:sys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anklin Gothic Medium Cond"/>
              <a:ea typeface="+mn-ea"/>
              <a:cs typeface="Arial Unicode MS"/>
            </a:rPr>
            <a:t>Types of Goods</a:t>
          </a:r>
        </a:p>
      </dgm:t>
    </dgm:pt>
    <dgm:pt modelId="{1B570D09-3B18-4FE2-B74C-4539BA2AC344}" type="parTrans" cxnId="{8F19ABD3-176A-4D8F-8B42-B67ED17224E2}">
      <dgm:prSet/>
      <dgm:spPr/>
      <dgm:t>
        <a:bodyPr/>
        <a:lstStyle/>
        <a:p>
          <a:endParaRPr lang="en-US"/>
        </a:p>
      </dgm:t>
    </dgm:pt>
    <dgm:pt modelId="{972CEA5B-4CAA-44F9-8366-127B355F086E}" type="sibTrans" cxnId="{8F19ABD3-176A-4D8F-8B42-B67ED17224E2}">
      <dgm:prSet/>
      <dgm:spPr/>
      <dgm:t>
        <a:bodyPr/>
        <a:lstStyle/>
        <a:p>
          <a:endParaRPr lang="en-US"/>
        </a:p>
      </dgm:t>
    </dgm:pt>
    <dgm:pt modelId="{928A815D-8D83-4571-9210-42E0F5B08966}">
      <dgm:prSet phldrT="[Text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xfrm>
          <a:off x="3182295" y="4829568"/>
          <a:ext cx="2886891" cy="593857"/>
        </a:xfrm>
        <a:prstGeom prst="rect">
          <a:avLst/>
        </a:prstGeom>
        <a:solidFill>
          <a:srgbClr val="C82600">
            <a:alpha val="78000"/>
          </a:srgbClr>
        </a:solidFill>
        <a:ln>
          <a:noFill/>
        </a:ln>
        <a:effectLst/>
      </dgm:spPr>
      <dgm:t>
        <a:bodyPr/>
        <a:lstStyle/>
        <a:p>
          <a:pPr>
            <a:buNone/>
          </a:pPr>
          <a:r>
            <a:rPr lang="en-US" sz="2400" dirty="0">
              <a:solidFill>
                <a:sysClr val="window" lastClr="FFFFFF">
                  <a:hueOff val="0"/>
                  <a:satOff val="0"/>
                  <a:lumOff val="0"/>
                  <a:alphaOff val="0"/>
                </a:sys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anklin Gothic Medium Cond"/>
              <a:ea typeface="+mn-ea"/>
              <a:cs typeface="Arial Unicode MS"/>
            </a:rPr>
            <a:t>Production Costs, </a:t>
          </a:r>
          <a:r>
            <a:rPr lang="en-US" sz="2400" dirty="0" err="1">
              <a:solidFill>
                <a:sysClr val="window" lastClr="FFFFFF">
                  <a:hueOff val="0"/>
                  <a:satOff val="0"/>
                  <a:lumOff val="0"/>
                  <a:alphaOff val="0"/>
                </a:sys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anklin Gothic Medium Cond"/>
              <a:ea typeface="+mn-ea"/>
              <a:cs typeface="Arial Unicode MS"/>
            </a:rPr>
            <a:t>EoS</a:t>
          </a:r>
          <a:endParaRPr lang="en-US" sz="2400" dirty="0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Franklin Gothic Medium Cond"/>
            <a:ea typeface="+mn-ea"/>
            <a:cs typeface="Arial Unicode MS"/>
          </a:endParaRPr>
        </a:p>
      </dgm:t>
    </dgm:pt>
    <dgm:pt modelId="{4F781571-87A2-4773-AEF9-7755DF7FA055}" type="parTrans" cxnId="{B147F2D2-36E4-4A4A-8E48-4C4D3F2F9EFE}">
      <dgm:prSet/>
      <dgm:spPr/>
      <dgm:t>
        <a:bodyPr/>
        <a:lstStyle/>
        <a:p>
          <a:endParaRPr lang="en-US"/>
        </a:p>
      </dgm:t>
    </dgm:pt>
    <dgm:pt modelId="{2DC8B715-C638-41EC-80A0-456246D6A6C8}" type="sibTrans" cxnId="{B147F2D2-36E4-4A4A-8E48-4C4D3F2F9EFE}">
      <dgm:prSet/>
      <dgm:spPr/>
      <dgm:t>
        <a:bodyPr/>
        <a:lstStyle/>
        <a:p>
          <a:endParaRPr lang="en-US"/>
        </a:p>
      </dgm:t>
    </dgm:pt>
    <dgm:pt modelId="{4A1F45C4-92BC-4172-BB29-E26781A7756C}">
      <dgm:prSet phldrT="[Text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xfrm>
          <a:off x="3182295" y="2066472"/>
          <a:ext cx="2886891" cy="593857"/>
        </a:xfrm>
        <a:prstGeom prst="rect">
          <a:avLst/>
        </a:prstGeom>
        <a:solidFill>
          <a:srgbClr val="C82600">
            <a:alpha val="78000"/>
          </a:srgbClr>
        </a:solidFill>
        <a:ln>
          <a:noFill/>
        </a:ln>
        <a:effectLst/>
      </dgm:spPr>
      <dgm:t>
        <a:bodyPr/>
        <a:lstStyle/>
        <a:p>
          <a:pPr>
            <a:buNone/>
          </a:pPr>
          <a:r>
            <a:rPr lang="en-US" sz="2400" dirty="0">
              <a:solidFill>
                <a:sysClr val="window" lastClr="FFFFFF">
                  <a:hueOff val="0"/>
                  <a:satOff val="0"/>
                  <a:lumOff val="0"/>
                  <a:alphaOff val="0"/>
                </a:sys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anklin Gothic Medium Cond"/>
              <a:ea typeface="+mn-ea"/>
              <a:cs typeface="Arial Unicode MS"/>
            </a:rPr>
            <a:t>Demand Laws, Elasticity </a:t>
          </a:r>
        </a:p>
      </dgm:t>
    </dgm:pt>
    <dgm:pt modelId="{44DC11E1-6E40-43E4-AC49-5E61D47B3AC3}" type="parTrans" cxnId="{7145DF0C-C2AE-4FA0-80BD-A3D3E681ED50}">
      <dgm:prSet/>
      <dgm:spPr/>
      <dgm:t>
        <a:bodyPr/>
        <a:lstStyle/>
        <a:p>
          <a:endParaRPr lang="en-US"/>
        </a:p>
      </dgm:t>
    </dgm:pt>
    <dgm:pt modelId="{3C3A76B2-D39A-49FD-9E6A-0CBE7B4F63E6}" type="sibTrans" cxnId="{7145DF0C-C2AE-4FA0-80BD-A3D3E681ED50}">
      <dgm:prSet/>
      <dgm:spPr/>
      <dgm:t>
        <a:bodyPr/>
        <a:lstStyle/>
        <a:p>
          <a:endParaRPr lang="en-US"/>
        </a:p>
      </dgm:t>
    </dgm:pt>
    <dgm:pt modelId="{9E847AFD-A0FD-448D-BEFA-C6C68B937048}">
      <dgm:prSet phldrT="[Text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xfrm>
          <a:off x="6363641" y="2066472"/>
          <a:ext cx="2886891" cy="593857"/>
        </a:xfrm>
        <a:prstGeom prst="rect">
          <a:avLst/>
        </a:prstGeom>
        <a:solidFill>
          <a:srgbClr val="C82600">
            <a:alpha val="78000"/>
          </a:srgbClr>
        </a:solidFill>
        <a:ln>
          <a:noFill/>
        </a:ln>
        <a:effectLst/>
      </dgm:spPr>
      <dgm:t>
        <a:bodyPr/>
        <a:lstStyle/>
        <a:p>
          <a:pPr>
            <a:buNone/>
          </a:pPr>
          <a:r>
            <a:rPr lang="en-US" sz="2400" dirty="0">
              <a:solidFill>
                <a:sysClr val="window" lastClr="FFFFFF">
                  <a:hueOff val="0"/>
                  <a:satOff val="0"/>
                  <a:lumOff val="0"/>
                  <a:alphaOff val="0"/>
                </a:sys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anklin Gothic Medium Cond"/>
              <a:ea typeface="+mn-ea"/>
              <a:cs typeface="Arial Unicode MS"/>
            </a:rPr>
            <a:t>Supply Laws, Elasticity</a:t>
          </a:r>
        </a:p>
      </dgm:t>
    </dgm:pt>
    <dgm:pt modelId="{E30D94A0-0F80-481E-94A4-D26D09ABDF71}" type="parTrans" cxnId="{9D9F00BC-0206-481A-8B2B-19083BB733AE}">
      <dgm:prSet/>
      <dgm:spPr/>
      <dgm:t>
        <a:bodyPr/>
        <a:lstStyle/>
        <a:p>
          <a:endParaRPr lang="en-US"/>
        </a:p>
      </dgm:t>
    </dgm:pt>
    <dgm:pt modelId="{F76DA58A-9D29-4072-A44B-486180063FFB}" type="sibTrans" cxnId="{9D9F00BC-0206-481A-8B2B-19083BB733AE}">
      <dgm:prSet/>
      <dgm:spPr/>
      <dgm:t>
        <a:bodyPr/>
        <a:lstStyle/>
        <a:p>
          <a:endParaRPr lang="en-US"/>
        </a:p>
      </dgm:t>
    </dgm:pt>
    <dgm:pt modelId="{DCDFAD87-51F5-4789-8BED-E99BC9C1557F}">
      <dgm:prSet phldrT="[Text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xfrm>
          <a:off x="6363641" y="4829568"/>
          <a:ext cx="2886891" cy="593857"/>
        </a:xfrm>
        <a:prstGeom prst="rect">
          <a:avLst/>
        </a:prstGeom>
        <a:solidFill>
          <a:srgbClr val="C82600">
            <a:alpha val="78000"/>
          </a:srgbClr>
        </a:solidFill>
        <a:ln>
          <a:noFill/>
        </a:ln>
        <a:effectLst/>
      </dgm:spPr>
      <dgm:t>
        <a:bodyPr/>
        <a:lstStyle/>
        <a:p>
          <a:pPr>
            <a:buNone/>
          </a:pPr>
          <a:r>
            <a:rPr lang="en-US" sz="2400" dirty="0">
              <a:solidFill>
                <a:sysClr val="window" lastClr="FFFFFF">
                  <a:hueOff val="0"/>
                  <a:satOff val="0"/>
                  <a:lumOff val="0"/>
                  <a:alphaOff val="0"/>
                </a:sys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anklin Gothic Medium Cond"/>
              <a:ea typeface="+mn-ea"/>
              <a:cs typeface="Arial Unicode MS"/>
            </a:rPr>
            <a:t>Consumption, Utility</a:t>
          </a:r>
        </a:p>
      </dgm:t>
    </dgm:pt>
    <dgm:pt modelId="{4EC235E7-35C4-4EDD-9ADA-37F0EA5FA90B}" type="parTrans" cxnId="{C2B7FB67-FF99-48D0-B439-D737BEF6D182}">
      <dgm:prSet/>
      <dgm:spPr/>
      <dgm:t>
        <a:bodyPr/>
        <a:lstStyle/>
        <a:p>
          <a:endParaRPr lang="en-US"/>
        </a:p>
      </dgm:t>
    </dgm:pt>
    <dgm:pt modelId="{262886C9-BD19-4D34-ABCD-BA30ABBD5AEF}" type="sibTrans" cxnId="{C2B7FB67-FF99-48D0-B439-D737BEF6D182}">
      <dgm:prSet/>
      <dgm:spPr/>
      <dgm:t>
        <a:bodyPr/>
        <a:lstStyle/>
        <a:p>
          <a:endParaRPr lang="en-US"/>
        </a:p>
      </dgm:t>
    </dgm:pt>
    <dgm:pt modelId="{98A6C9A5-29F1-4D56-9180-D91CCD7AFE96}">
      <dgm:prSet phldrT="[Text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xfrm>
          <a:off x="949" y="4829568"/>
          <a:ext cx="2886891" cy="593857"/>
        </a:xfrm>
        <a:prstGeom prst="rect">
          <a:avLst/>
        </a:prstGeom>
        <a:solidFill>
          <a:srgbClr val="C82600">
            <a:alpha val="78000"/>
          </a:srgbClr>
        </a:solidFill>
        <a:ln>
          <a:noFill/>
        </a:ln>
        <a:effectLst/>
      </dgm:spPr>
      <dgm:t>
        <a:bodyPr/>
        <a:lstStyle/>
        <a:p>
          <a:pPr>
            <a:buNone/>
          </a:pPr>
          <a:r>
            <a:rPr lang="en-US" sz="2400" dirty="0">
              <a:solidFill>
                <a:sysClr val="window" lastClr="FFFFFF">
                  <a:hueOff val="0"/>
                  <a:satOff val="0"/>
                  <a:lumOff val="0"/>
                  <a:alphaOff val="0"/>
                </a:sys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anklin Gothic Medium Cond"/>
              <a:ea typeface="+mn-ea"/>
              <a:cs typeface="Arial Unicode MS"/>
            </a:rPr>
            <a:t>Market Types</a:t>
          </a:r>
        </a:p>
      </dgm:t>
    </dgm:pt>
    <dgm:pt modelId="{422ADD72-76BE-40B1-AB92-46FAEC45CFC8}" type="parTrans" cxnId="{E0518439-0F1D-4BFA-90C4-7592632C9847}">
      <dgm:prSet/>
      <dgm:spPr/>
      <dgm:t>
        <a:bodyPr/>
        <a:lstStyle/>
        <a:p>
          <a:endParaRPr lang="en-US"/>
        </a:p>
      </dgm:t>
    </dgm:pt>
    <dgm:pt modelId="{A02A2FA9-FDD8-4E38-89C9-E0A36D2CA3D4}" type="sibTrans" cxnId="{E0518439-0F1D-4BFA-90C4-7592632C9847}">
      <dgm:prSet/>
      <dgm:spPr/>
      <dgm:t>
        <a:bodyPr/>
        <a:lstStyle/>
        <a:p>
          <a:endParaRPr lang="en-US"/>
        </a:p>
      </dgm:t>
    </dgm:pt>
    <dgm:pt modelId="{335B3EC0-9E7E-4D11-BCD3-9BB77C0CE0E4}" type="pres">
      <dgm:prSet presAssocID="{0F29095A-BB53-479D-BC58-73CCAE3975CC}" presName="Name0" presStyleCnt="0">
        <dgm:presLayoutVars>
          <dgm:dir/>
          <dgm:resizeHandles val="exact"/>
        </dgm:presLayoutVars>
      </dgm:prSet>
      <dgm:spPr/>
    </dgm:pt>
    <dgm:pt modelId="{19CE1381-7702-4F45-95BD-4AA080F0AC57}" type="pres">
      <dgm:prSet presAssocID="{B0EEE393-BCFD-47D6-9DD9-6E91ECD9E70D}" presName="composite" presStyleCnt="0"/>
      <dgm:spPr/>
    </dgm:pt>
    <dgm:pt modelId="{047CA748-331B-4700-A740-DBC62F47A124}" type="pres">
      <dgm:prSet presAssocID="{B0EEE393-BCFD-47D6-9DD9-6E91ECD9E70D}" presName="rect1" presStyleLbl="bgShp" presStyleIdx="0" presStyleCnt="6"/>
      <dgm:spPr>
        <a:xfrm>
          <a:off x="949" y="334386"/>
          <a:ext cx="2886891" cy="2474407"/>
        </a:xfrm>
        <a:prstGeom prst="rect">
          <a:avLst/>
        </a:prstGeom>
        <a:blipFill rotWithShape="1">
          <a:blip xmlns:r="http://schemas.openxmlformats.org/officeDocument/2006/relationships" r:embed="rId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>
          <a:noFill/>
        </a:ln>
        <a:effectLst/>
      </dgm:spPr>
    </dgm:pt>
    <dgm:pt modelId="{FA849E74-0479-44F4-ABF5-598427148D98}" type="pres">
      <dgm:prSet presAssocID="{B0EEE393-BCFD-47D6-9DD9-6E91ECD9E70D}" presName="rect2" presStyleLbl="trBgShp" presStyleIdx="0" presStyleCnt="6">
        <dgm:presLayoutVars>
          <dgm:bulletEnabled val="1"/>
        </dgm:presLayoutVars>
      </dgm:prSet>
      <dgm:spPr/>
    </dgm:pt>
    <dgm:pt modelId="{0A6A4A9E-F976-4782-929D-269D2DAFF7DB}" type="pres">
      <dgm:prSet presAssocID="{972CEA5B-4CAA-44F9-8366-127B355F086E}" presName="sibTrans" presStyleCnt="0"/>
      <dgm:spPr/>
    </dgm:pt>
    <dgm:pt modelId="{AA5D7E53-DF68-4E12-AE50-30B9193B6375}" type="pres">
      <dgm:prSet presAssocID="{4A1F45C4-92BC-4172-BB29-E26781A7756C}" presName="composite" presStyleCnt="0"/>
      <dgm:spPr/>
    </dgm:pt>
    <dgm:pt modelId="{1EEE745A-79A5-4FFC-898D-EAC42716B8BD}" type="pres">
      <dgm:prSet presAssocID="{4A1F45C4-92BC-4172-BB29-E26781A7756C}" presName="rect1" presStyleLbl="bgShp" presStyleIdx="1" presStyleCnt="6"/>
      <dgm:spPr>
        <a:xfrm>
          <a:off x="3182295" y="334386"/>
          <a:ext cx="2886891" cy="2474407"/>
        </a:xfrm>
        <a:prstGeom prst="rect">
          <a:avLst/>
        </a:prstGeom>
        <a:blipFill rotWithShape="1">
          <a:blip xmlns:r="http://schemas.openxmlformats.org/officeDocument/2006/relationships"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>
          <a:noFill/>
        </a:ln>
        <a:effectLst/>
      </dgm:spPr>
    </dgm:pt>
    <dgm:pt modelId="{56B276DE-A57B-4492-9387-9926EE2334E9}" type="pres">
      <dgm:prSet presAssocID="{4A1F45C4-92BC-4172-BB29-E26781A7756C}" presName="rect2" presStyleLbl="trBgShp" presStyleIdx="1" presStyleCnt="6">
        <dgm:presLayoutVars>
          <dgm:bulletEnabled val="1"/>
        </dgm:presLayoutVars>
      </dgm:prSet>
      <dgm:spPr/>
    </dgm:pt>
    <dgm:pt modelId="{FD75D150-CAAD-4846-99F3-8B71F0DADF85}" type="pres">
      <dgm:prSet presAssocID="{3C3A76B2-D39A-49FD-9E6A-0CBE7B4F63E6}" presName="sibTrans" presStyleCnt="0"/>
      <dgm:spPr/>
    </dgm:pt>
    <dgm:pt modelId="{BF3B3DB3-12AE-467A-AD7F-A5B323699122}" type="pres">
      <dgm:prSet presAssocID="{9E847AFD-A0FD-448D-BEFA-C6C68B937048}" presName="composite" presStyleCnt="0"/>
      <dgm:spPr/>
    </dgm:pt>
    <dgm:pt modelId="{B6536A8F-82B5-492E-B59A-D2366984CC0C}" type="pres">
      <dgm:prSet presAssocID="{9E847AFD-A0FD-448D-BEFA-C6C68B937048}" presName="rect1" presStyleLbl="bgShp" presStyleIdx="2" presStyleCnt="6"/>
      <dgm:spPr>
        <a:xfrm>
          <a:off x="6363641" y="334386"/>
          <a:ext cx="2886891" cy="2474407"/>
        </a:xfrm>
        <a:prstGeom prst="rect">
          <a:avLst/>
        </a:prstGeom>
        <a:blipFill rotWithShape="1">
          <a:blip xmlns:r="http://schemas.openxmlformats.org/officeDocument/2006/relationships"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>
          <a:noFill/>
        </a:ln>
        <a:effectLst/>
      </dgm:spPr>
    </dgm:pt>
    <dgm:pt modelId="{6CB144FA-DDD9-4D12-9777-68201BB13E26}" type="pres">
      <dgm:prSet presAssocID="{9E847AFD-A0FD-448D-BEFA-C6C68B937048}" presName="rect2" presStyleLbl="trBgShp" presStyleIdx="2" presStyleCnt="6">
        <dgm:presLayoutVars>
          <dgm:bulletEnabled val="1"/>
        </dgm:presLayoutVars>
      </dgm:prSet>
      <dgm:spPr/>
    </dgm:pt>
    <dgm:pt modelId="{860BD2AF-ABBD-455C-A4C4-8A85EB999E45}" type="pres">
      <dgm:prSet presAssocID="{F76DA58A-9D29-4072-A44B-486180063FFB}" presName="sibTrans" presStyleCnt="0"/>
      <dgm:spPr/>
    </dgm:pt>
    <dgm:pt modelId="{D8A5724E-65BB-4D7E-9698-4FCA66FEF5F5}" type="pres">
      <dgm:prSet presAssocID="{98A6C9A5-29F1-4D56-9180-D91CCD7AFE96}" presName="composite" presStyleCnt="0"/>
      <dgm:spPr/>
    </dgm:pt>
    <dgm:pt modelId="{95DC5552-DE55-405D-BFA8-0C6E69AF375A}" type="pres">
      <dgm:prSet presAssocID="{98A6C9A5-29F1-4D56-9180-D91CCD7AFE96}" presName="rect1" presStyleLbl="bgShp" presStyleIdx="3" presStyleCnt="6"/>
      <dgm:spPr>
        <a:xfrm>
          <a:off x="949" y="3097483"/>
          <a:ext cx="2886891" cy="2474407"/>
        </a:xfrm>
        <a:prstGeom prst="rect">
          <a:avLst/>
        </a:prstGeom>
        <a:blipFill rotWithShape="1">
          <a:blip xmlns:r="http://schemas.openxmlformats.org/officeDocument/2006/relationships" r:embed="rId4"/>
          <a:stretch>
            <a:fillRect/>
          </a:stretch>
        </a:blipFill>
        <a:ln>
          <a:noFill/>
        </a:ln>
        <a:effectLst/>
      </dgm:spPr>
    </dgm:pt>
    <dgm:pt modelId="{3B588B37-8271-4854-913C-599CB6D30763}" type="pres">
      <dgm:prSet presAssocID="{98A6C9A5-29F1-4D56-9180-D91CCD7AFE96}" presName="rect2" presStyleLbl="trBgShp" presStyleIdx="3" presStyleCnt="6">
        <dgm:presLayoutVars>
          <dgm:bulletEnabled val="1"/>
        </dgm:presLayoutVars>
      </dgm:prSet>
      <dgm:spPr/>
    </dgm:pt>
    <dgm:pt modelId="{1B1602BB-CB65-41A7-9704-A471D81FC796}" type="pres">
      <dgm:prSet presAssocID="{A02A2FA9-FDD8-4E38-89C9-E0A36D2CA3D4}" presName="sibTrans" presStyleCnt="0"/>
      <dgm:spPr/>
    </dgm:pt>
    <dgm:pt modelId="{2B0BC738-C9EE-4E16-A4F3-837187E003EA}" type="pres">
      <dgm:prSet presAssocID="{928A815D-8D83-4571-9210-42E0F5B08966}" presName="composite" presStyleCnt="0"/>
      <dgm:spPr/>
    </dgm:pt>
    <dgm:pt modelId="{7F2B6864-92BB-4841-BA13-2149D243ADA9}" type="pres">
      <dgm:prSet presAssocID="{928A815D-8D83-4571-9210-42E0F5B08966}" presName="rect1" presStyleLbl="bgShp" presStyleIdx="4" presStyleCnt="6" custLinFactNeighborX="-1115"/>
      <dgm:spPr>
        <a:xfrm>
          <a:off x="3150106" y="3097483"/>
          <a:ext cx="2886891" cy="2474407"/>
        </a:xfrm>
        <a:prstGeom prst="rect">
          <a:avLst/>
        </a:prstGeom>
        <a:blipFill rotWithShape="1">
          <a:blip xmlns:r="http://schemas.openxmlformats.org/officeDocument/2006/relationships"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>
          <a:noFill/>
        </a:ln>
        <a:effectLst/>
      </dgm:spPr>
    </dgm:pt>
    <dgm:pt modelId="{EEA3CEBE-39D0-42FA-A88B-B8554E6A8D6A}" type="pres">
      <dgm:prSet presAssocID="{928A815D-8D83-4571-9210-42E0F5B08966}" presName="rect2" presStyleLbl="trBgShp" presStyleIdx="4" presStyleCnt="6">
        <dgm:presLayoutVars>
          <dgm:bulletEnabled val="1"/>
        </dgm:presLayoutVars>
      </dgm:prSet>
      <dgm:spPr/>
    </dgm:pt>
    <dgm:pt modelId="{1EA647D1-30DD-49BE-82BC-3E2D38FA4AC5}" type="pres">
      <dgm:prSet presAssocID="{2DC8B715-C638-41EC-80A0-456246D6A6C8}" presName="sibTrans" presStyleCnt="0"/>
      <dgm:spPr/>
    </dgm:pt>
    <dgm:pt modelId="{41B898B9-91FB-44BD-AFA5-C78207AB1709}" type="pres">
      <dgm:prSet presAssocID="{DCDFAD87-51F5-4789-8BED-E99BC9C1557F}" presName="composite" presStyleCnt="0"/>
      <dgm:spPr/>
    </dgm:pt>
    <dgm:pt modelId="{21EC5408-5275-4A68-9FE9-FA88D8477807}" type="pres">
      <dgm:prSet presAssocID="{DCDFAD87-51F5-4789-8BED-E99BC9C1557F}" presName="rect1" presStyleLbl="bgShp" presStyleIdx="5" presStyleCnt="6"/>
      <dgm:spPr>
        <a:xfrm>
          <a:off x="6363641" y="3097483"/>
          <a:ext cx="2886891" cy="2474407"/>
        </a:xfrm>
        <a:prstGeom prst="rect">
          <a:avLst/>
        </a:prstGeom>
        <a:blipFill rotWithShape="1">
          <a:blip xmlns:r="http://schemas.openxmlformats.org/officeDocument/2006/relationships"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>
          <a:noFill/>
        </a:ln>
        <a:effectLst/>
      </dgm:spPr>
    </dgm:pt>
    <dgm:pt modelId="{A96137ED-1F0F-4568-8DC5-C43015EDD10A}" type="pres">
      <dgm:prSet presAssocID="{DCDFAD87-51F5-4789-8BED-E99BC9C1557F}" presName="rect2" presStyleLbl="trBgShp" presStyleIdx="5" presStyleCnt="6">
        <dgm:presLayoutVars>
          <dgm:bulletEnabled val="1"/>
        </dgm:presLayoutVars>
      </dgm:prSet>
      <dgm:spPr/>
    </dgm:pt>
  </dgm:ptLst>
  <dgm:cxnLst>
    <dgm:cxn modelId="{E0518439-0F1D-4BFA-90C4-7592632C9847}" srcId="{0F29095A-BB53-479D-BC58-73CCAE3975CC}" destId="{98A6C9A5-29F1-4D56-9180-D91CCD7AFE96}" srcOrd="3" destOrd="0" parTransId="{422ADD72-76BE-40B1-AB92-46FAEC45CFC8}" sibTransId="{A02A2FA9-FDD8-4E38-89C9-E0A36D2CA3D4}"/>
    <dgm:cxn modelId="{53124889-8364-412C-ACAC-25CC60AFEBAC}" type="presOf" srcId="{DCDFAD87-51F5-4789-8BED-E99BC9C1557F}" destId="{A96137ED-1F0F-4568-8DC5-C43015EDD10A}" srcOrd="0" destOrd="0" presId="urn:microsoft.com/office/officeart/2008/layout/BendingPictureSemiTransparentText"/>
    <dgm:cxn modelId="{9042D7FF-1E91-4B44-8208-EA2B87BB0AA0}" type="presOf" srcId="{B0EEE393-BCFD-47D6-9DD9-6E91ECD9E70D}" destId="{FA849E74-0479-44F4-ABF5-598427148D98}" srcOrd="0" destOrd="0" presId="urn:microsoft.com/office/officeart/2008/layout/BendingPictureSemiTransparentText"/>
    <dgm:cxn modelId="{7145DF0C-C2AE-4FA0-80BD-A3D3E681ED50}" srcId="{0F29095A-BB53-479D-BC58-73CCAE3975CC}" destId="{4A1F45C4-92BC-4172-BB29-E26781A7756C}" srcOrd="1" destOrd="0" parTransId="{44DC11E1-6E40-43E4-AC49-5E61D47B3AC3}" sibTransId="{3C3A76B2-D39A-49FD-9E6A-0CBE7B4F63E6}"/>
    <dgm:cxn modelId="{B147F2D2-36E4-4A4A-8E48-4C4D3F2F9EFE}" srcId="{0F29095A-BB53-479D-BC58-73CCAE3975CC}" destId="{928A815D-8D83-4571-9210-42E0F5B08966}" srcOrd="4" destOrd="0" parTransId="{4F781571-87A2-4773-AEF9-7755DF7FA055}" sibTransId="{2DC8B715-C638-41EC-80A0-456246D6A6C8}"/>
    <dgm:cxn modelId="{317628E5-C202-4299-9B37-DB5FBC428C7E}" type="presOf" srcId="{98A6C9A5-29F1-4D56-9180-D91CCD7AFE96}" destId="{3B588B37-8271-4854-913C-599CB6D30763}" srcOrd="0" destOrd="0" presId="urn:microsoft.com/office/officeart/2008/layout/BendingPictureSemiTransparentText"/>
    <dgm:cxn modelId="{5A77EA52-FD8F-4220-AA9F-92739E82D830}" type="presOf" srcId="{4A1F45C4-92BC-4172-BB29-E26781A7756C}" destId="{56B276DE-A57B-4492-9387-9926EE2334E9}" srcOrd="0" destOrd="0" presId="urn:microsoft.com/office/officeart/2008/layout/BendingPictureSemiTransparentText"/>
    <dgm:cxn modelId="{9B5C6FA9-1837-4193-A0E9-16500BB0AF97}" type="presOf" srcId="{9E847AFD-A0FD-448D-BEFA-C6C68B937048}" destId="{6CB144FA-DDD9-4D12-9777-68201BB13E26}" srcOrd="0" destOrd="0" presId="urn:microsoft.com/office/officeart/2008/layout/BendingPictureSemiTransparentText"/>
    <dgm:cxn modelId="{7BEFE073-B82C-48B9-B014-40FA8DE743E3}" type="presOf" srcId="{0F29095A-BB53-479D-BC58-73CCAE3975CC}" destId="{335B3EC0-9E7E-4D11-BCD3-9BB77C0CE0E4}" srcOrd="0" destOrd="0" presId="urn:microsoft.com/office/officeart/2008/layout/BendingPictureSemiTransparentText"/>
    <dgm:cxn modelId="{C2B7FB67-FF99-48D0-B439-D737BEF6D182}" srcId="{0F29095A-BB53-479D-BC58-73CCAE3975CC}" destId="{DCDFAD87-51F5-4789-8BED-E99BC9C1557F}" srcOrd="5" destOrd="0" parTransId="{4EC235E7-35C4-4EDD-9ADA-37F0EA5FA90B}" sibTransId="{262886C9-BD19-4D34-ABCD-BA30ABBD5AEF}"/>
    <dgm:cxn modelId="{8F19ABD3-176A-4D8F-8B42-B67ED17224E2}" srcId="{0F29095A-BB53-479D-BC58-73CCAE3975CC}" destId="{B0EEE393-BCFD-47D6-9DD9-6E91ECD9E70D}" srcOrd="0" destOrd="0" parTransId="{1B570D09-3B18-4FE2-B74C-4539BA2AC344}" sibTransId="{972CEA5B-4CAA-44F9-8366-127B355F086E}"/>
    <dgm:cxn modelId="{83F776C5-22B3-4A38-8537-4BE9DED05B9E}" type="presOf" srcId="{928A815D-8D83-4571-9210-42E0F5B08966}" destId="{EEA3CEBE-39D0-42FA-A88B-B8554E6A8D6A}" srcOrd="0" destOrd="0" presId="urn:microsoft.com/office/officeart/2008/layout/BendingPictureSemiTransparentText"/>
    <dgm:cxn modelId="{9D9F00BC-0206-481A-8B2B-19083BB733AE}" srcId="{0F29095A-BB53-479D-BC58-73CCAE3975CC}" destId="{9E847AFD-A0FD-448D-BEFA-C6C68B937048}" srcOrd="2" destOrd="0" parTransId="{E30D94A0-0F80-481E-94A4-D26D09ABDF71}" sibTransId="{F76DA58A-9D29-4072-A44B-486180063FFB}"/>
    <dgm:cxn modelId="{90872F1B-1D2A-445E-8BA6-804126DBA695}" type="presParOf" srcId="{335B3EC0-9E7E-4D11-BCD3-9BB77C0CE0E4}" destId="{19CE1381-7702-4F45-95BD-4AA080F0AC57}" srcOrd="0" destOrd="0" presId="urn:microsoft.com/office/officeart/2008/layout/BendingPictureSemiTransparentText"/>
    <dgm:cxn modelId="{016DA78C-B654-4E6A-B4DB-CF36E4D71E57}" type="presParOf" srcId="{19CE1381-7702-4F45-95BD-4AA080F0AC57}" destId="{047CA748-331B-4700-A740-DBC62F47A124}" srcOrd="0" destOrd="0" presId="urn:microsoft.com/office/officeart/2008/layout/BendingPictureSemiTransparentText"/>
    <dgm:cxn modelId="{30FFFFCA-B694-4805-A889-81119C012FA9}" type="presParOf" srcId="{19CE1381-7702-4F45-95BD-4AA080F0AC57}" destId="{FA849E74-0479-44F4-ABF5-598427148D98}" srcOrd="1" destOrd="0" presId="urn:microsoft.com/office/officeart/2008/layout/BendingPictureSemiTransparentText"/>
    <dgm:cxn modelId="{752F561C-E123-4C4B-9055-39E5CBA93C20}" type="presParOf" srcId="{335B3EC0-9E7E-4D11-BCD3-9BB77C0CE0E4}" destId="{0A6A4A9E-F976-4782-929D-269D2DAFF7DB}" srcOrd="1" destOrd="0" presId="urn:microsoft.com/office/officeart/2008/layout/BendingPictureSemiTransparentText"/>
    <dgm:cxn modelId="{688914AE-63DC-40CE-BCF2-EE7969BB0D6D}" type="presParOf" srcId="{335B3EC0-9E7E-4D11-BCD3-9BB77C0CE0E4}" destId="{AA5D7E53-DF68-4E12-AE50-30B9193B6375}" srcOrd="2" destOrd="0" presId="urn:microsoft.com/office/officeart/2008/layout/BendingPictureSemiTransparentText"/>
    <dgm:cxn modelId="{F37E0A9C-18DE-45E3-95CB-F5D0D4DCAE6F}" type="presParOf" srcId="{AA5D7E53-DF68-4E12-AE50-30B9193B6375}" destId="{1EEE745A-79A5-4FFC-898D-EAC42716B8BD}" srcOrd="0" destOrd="0" presId="urn:microsoft.com/office/officeart/2008/layout/BendingPictureSemiTransparentText"/>
    <dgm:cxn modelId="{D22960D6-8FAC-433A-BFFA-E0BE274AF0CB}" type="presParOf" srcId="{AA5D7E53-DF68-4E12-AE50-30B9193B6375}" destId="{56B276DE-A57B-4492-9387-9926EE2334E9}" srcOrd="1" destOrd="0" presId="urn:microsoft.com/office/officeart/2008/layout/BendingPictureSemiTransparentText"/>
    <dgm:cxn modelId="{E7F0FF64-C129-4AE9-86BB-54B83153B53F}" type="presParOf" srcId="{335B3EC0-9E7E-4D11-BCD3-9BB77C0CE0E4}" destId="{FD75D150-CAAD-4846-99F3-8B71F0DADF85}" srcOrd="3" destOrd="0" presId="urn:microsoft.com/office/officeart/2008/layout/BendingPictureSemiTransparentText"/>
    <dgm:cxn modelId="{0D3DA3CF-1020-4B61-B284-119B4481F472}" type="presParOf" srcId="{335B3EC0-9E7E-4D11-BCD3-9BB77C0CE0E4}" destId="{BF3B3DB3-12AE-467A-AD7F-A5B323699122}" srcOrd="4" destOrd="0" presId="urn:microsoft.com/office/officeart/2008/layout/BendingPictureSemiTransparentText"/>
    <dgm:cxn modelId="{34BE172A-14A8-4C8F-BBFB-EA599D11F2C0}" type="presParOf" srcId="{BF3B3DB3-12AE-467A-AD7F-A5B323699122}" destId="{B6536A8F-82B5-492E-B59A-D2366984CC0C}" srcOrd="0" destOrd="0" presId="urn:microsoft.com/office/officeart/2008/layout/BendingPictureSemiTransparentText"/>
    <dgm:cxn modelId="{7F657705-3826-4B6F-8031-E7517ADA6F65}" type="presParOf" srcId="{BF3B3DB3-12AE-467A-AD7F-A5B323699122}" destId="{6CB144FA-DDD9-4D12-9777-68201BB13E26}" srcOrd="1" destOrd="0" presId="urn:microsoft.com/office/officeart/2008/layout/BendingPictureSemiTransparentText"/>
    <dgm:cxn modelId="{1BDA65BB-4147-497D-8613-5F3B4352838D}" type="presParOf" srcId="{335B3EC0-9E7E-4D11-BCD3-9BB77C0CE0E4}" destId="{860BD2AF-ABBD-455C-A4C4-8A85EB999E45}" srcOrd="5" destOrd="0" presId="urn:microsoft.com/office/officeart/2008/layout/BendingPictureSemiTransparentText"/>
    <dgm:cxn modelId="{994261E7-68F4-43BE-A85F-DC3BF146C496}" type="presParOf" srcId="{335B3EC0-9E7E-4D11-BCD3-9BB77C0CE0E4}" destId="{D8A5724E-65BB-4D7E-9698-4FCA66FEF5F5}" srcOrd="6" destOrd="0" presId="urn:microsoft.com/office/officeart/2008/layout/BendingPictureSemiTransparentText"/>
    <dgm:cxn modelId="{C6CEFD2A-1C05-4123-A7BD-DAACB7B60F42}" type="presParOf" srcId="{D8A5724E-65BB-4D7E-9698-4FCA66FEF5F5}" destId="{95DC5552-DE55-405D-BFA8-0C6E69AF375A}" srcOrd="0" destOrd="0" presId="urn:microsoft.com/office/officeart/2008/layout/BendingPictureSemiTransparentText"/>
    <dgm:cxn modelId="{1CD6CAAC-0D30-481A-864D-B90EFEB4D503}" type="presParOf" srcId="{D8A5724E-65BB-4D7E-9698-4FCA66FEF5F5}" destId="{3B588B37-8271-4854-913C-599CB6D30763}" srcOrd="1" destOrd="0" presId="urn:microsoft.com/office/officeart/2008/layout/BendingPictureSemiTransparentText"/>
    <dgm:cxn modelId="{5ECEA7F9-1611-4948-995C-427C2BAE5EB0}" type="presParOf" srcId="{335B3EC0-9E7E-4D11-BCD3-9BB77C0CE0E4}" destId="{1B1602BB-CB65-41A7-9704-A471D81FC796}" srcOrd="7" destOrd="0" presId="urn:microsoft.com/office/officeart/2008/layout/BendingPictureSemiTransparentText"/>
    <dgm:cxn modelId="{B55C2A7F-C0F6-4E78-BD9D-980DFF1BE4E2}" type="presParOf" srcId="{335B3EC0-9E7E-4D11-BCD3-9BB77C0CE0E4}" destId="{2B0BC738-C9EE-4E16-A4F3-837187E003EA}" srcOrd="8" destOrd="0" presId="urn:microsoft.com/office/officeart/2008/layout/BendingPictureSemiTransparentText"/>
    <dgm:cxn modelId="{72B79E4D-2E4C-4953-A0EA-B3DD851C3CEA}" type="presParOf" srcId="{2B0BC738-C9EE-4E16-A4F3-837187E003EA}" destId="{7F2B6864-92BB-4841-BA13-2149D243ADA9}" srcOrd="0" destOrd="0" presId="urn:microsoft.com/office/officeart/2008/layout/BendingPictureSemiTransparentText"/>
    <dgm:cxn modelId="{7B049D36-65C6-443C-96F9-136AA70BB7FD}" type="presParOf" srcId="{2B0BC738-C9EE-4E16-A4F3-837187E003EA}" destId="{EEA3CEBE-39D0-42FA-A88B-B8554E6A8D6A}" srcOrd="1" destOrd="0" presId="urn:microsoft.com/office/officeart/2008/layout/BendingPictureSemiTransparentText"/>
    <dgm:cxn modelId="{EADAC54D-ACA1-4711-8D69-0F98A92C374F}" type="presParOf" srcId="{335B3EC0-9E7E-4D11-BCD3-9BB77C0CE0E4}" destId="{1EA647D1-30DD-49BE-82BC-3E2D38FA4AC5}" srcOrd="9" destOrd="0" presId="urn:microsoft.com/office/officeart/2008/layout/BendingPictureSemiTransparentText"/>
    <dgm:cxn modelId="{0B21C377-26DD-4065-B731-30E60C396CB6}" type="presParOf" srcId="{335B3EC0-9E7E-4D11-BCD3-9BB77C0CE0E4}" destId="{41B898B9-91FB-44BD-AFA5-C78207AB1709}" srcOrd="10" destOrd="0" presId="urn:microsoft.com/office/officeart/2008/layout/BendingPictureSemiTransparentText"/>
    <dgm:cxn modelId="{868E6D56-5E62-4F99-85D3-B062C2FB54C4}" type="presParOf" srcId="{41B898B9-91FB-44BD-AFA5-C78207AB1709}" destId="{21EC5408-5275-4A68-9FE9-FA88D8477807}" srcOrd="0" destOrd="0" presId="urn:microsoft.com/office/officeart/2008/layout/BendingPictureSemiTransparentText"/>
    <dgm:cxn modelId="{3674ACC8-9E95-4C14-977F-924C028A7344}" type="presParOf" srcId="{41B898B9-91FB-44BD-AFA5-C78207AB1709}" destId="{A96137ED-1F0F-4568-8DC5-C43015EDD10A}" srcOrd="1" destOrd="0" presId="urn:microsoft.com/office/officeart/2008/layout/BendingPictureSemiTransparentTex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0.xml><?xml version="1.0" encoding="utf-8"?>
<dgm:dataModel xmlns:dgm="http://schemas.openxmlformats.org/drawingml/2006/diagram" xmlns:a="http://schemas.openxmlformats.org/drawingml/2006/main">
  <dgm:ptLst>
    <dgm:pt modelId="{9E446638-D710-4A47-9001-AC69E2BAF134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A82A3C8-2679-A14A-B6CD-2EACC3BF96F8}">
      <dgm:prSet phldrT="[Text]"/>
      <dgm:spPr/>
      <dgm:t>
        <a:bodyPr/>
        <a:lstStyle/>
        <a:p>
          <a:r>
            <a:rPr lang="en-US" dirty="0"/>
            <a:t>Participants</a:t>
          </a:r>
        </a:p>
      </dgm:t>
    </dgm:pt>
    <dgm:pt modelId="{A7362425-ED33-F847-B857-64E247467CC3}" type="parTrans" cxnId="{77DC2692-D63D-E14F-A77D-CC6AD3C384D3}">
      <dgm:prSet/>
      <dgm:spPr/>
      <dgm:t>
        <a:bodyPr/>
        <a:lstStyle/>
        <a:p>
          <a:endParaRPr lang="en-US"/>
        </a:p>
      </dgm:t>
    </dgm:pt>
    <dgm:pt modelId="{BB52E5F8-305A-5240-A061-2B997804A7F4}" type="sibTrans" cxnId="{77DC2692-D63D-E14F-A77D-CC6AD3C384D3}">
      <dgm:prSet/>
      <dgm:spPr/>
      <dgm:t>
        <a:bodyPr/>
        <a:lstStyle/>
        <a:p>
          <a:endParaRPr lang="en-US"/>
        </a:p>
      </dgm:t>
    </dgm:pt>
    <dgm:pt modelId="{CE2C30BC-2CAF-5144-A589-BA9BF79A1069}">
      <dgm:prSet phldrT="[Text]"/>
      <dgm:spPr/>
      <dgm:t>
        <a:bodyPr/>
        <a:lstStyle/>
        <a:p>
          <a:r>
            <a:rPr lang="en-US" dirty="0"/>
            <a:t>Buyers many</a:t>
          </a:r>
        </a:p>
      </dgm:t>
    </dgm:pt>
    <dgm:pt modelId="{956B3284-0F16-CF4B-9744-F37FB3A4FCA2}" type="parTrans" cxnId="{B99483DD-4688-334C-A39E-C2D8DA645CE8}">
      <dgm:prSet/>
      <dgm:spPr/>
      <dgm:t>
        <a:bodyPr/>
        <a:lstStyle/>
        <a:p>
          <a:endParaRPr lang="en-US"/>
        </a:p>
      </dgm:t>
    </dgm:pt>
    <dgm:pt modelId="{7D09807E-FEDC-4944-852C-912E63D11A94}" type="sibTrans" cxnId="{B99483DD-4688-334C-A39E-C2D8DA645CE8}">
      <dgm:prSet/>
      <dgm:spPr/>
      <dgm:t>
        <a:bodyPr/>
        <a:lstStyle/>
        <a:p>
          <a:endParaRPr lang="en-US"/>
        </a:p>
      </dgm:t>
    </dgm:pt>
    <dgm:pt modelId="{3B2AF436-92C7-3544-AD0F-DB09ED472F6C}">
      <dgm:prSet phldrT="[Text]"/>
      <dgm:spPr/>
      <dgm:t>
        <a:bodyPr/>
        <a:lstStyle/>
        <a:p>
          <a:r>
            <a:rPr lang="en-US" dirty="0"/>
            <a:t>Sellers many- each selling ‘differentiated’ version</a:t>
          </a:r>
        </a:p>
      </dgm:t>
    </dgm:pt>
    <dgm:pt modelId="{496C5DAF-7782-7542-B0F0-7B8626BC14E8}" type="parTrans" cxnId="{FC75C9A1-280D-3345-AD87-A2AFE3FC38EC}">
      <dgm:prSet/>
      <dgm:spPr/>
      <dgm:t>
        <a:bodyPr/>
        <a:lstStyle/>
        <a:p>
          <a:endParaRPr lang="en-US"/>
        </a:p>
      </dgm:t>
    </dgm:pt>
    <dgm:pt modelId="{3D5EB566-958E-594A-BCC2-A4BC796C0F20}" type="sibTrans" cxnId="{FC75C9A1-280D-3345-AD87-A2AFE3FC38EC}">
      <dgm:prSet/>
      <dgm:spPr/>
      <dgm:t>
        <a:bodyPr/>
        <a:lstStyle/>
        <a:p>
          <a:endParaRPr lang="en-US"/>
        </a:p>
      </dgm:t>
    </dgm:pt>
    <dgm:pt modelId="{95A3F5E4-2F2B-C043-A69E-D54A4F42113E}">
      <dgm:prSet phldrT="[Text]"/>
      <dgm:spPr/>
      <dgm:t>
        <a:bodyPr/>
        <a:lstStyle/>
        <a:p>
          <a:r>
            <a:rPr lang="en-US" dirty="0"/>
            <a:t>Product</a:t>
          </a:r>
        </a:p>
      </dgm:t>
    </dgm:pt>
    <dgm:pt modelId="{195F218A-8A73-A847-B69B-41CE540AE873}" type="parTrans" cxnId="{682A01B6-CF22-E54A-B156-C1A0C0779B15}">
      <dgm:prSet/>
      <dgm:spPr/>
      <dgm:t>
        <a:bodyPr/>
        <a:lstStyle/>
        <a:p>
          <a:endParaRPr lang="en-US"/>
        </a:p>
      </dgm:t>
    </dgm:pt>
    <dgm:pt modelId="{412D2D74-315D-F64D-AA35-57AC420D20C6}" type="sibTrans" cxnId="{682A01B6-CF22-E54A-B156-C1A0C0779B15}">
      <dgm:prSet/>
      <dgm:spPr/>
      <dgm:t>
        <a:bodyPr/>
        <a:lstStyle/>
        <a:p>
          <a:endParaRPr lang="en-US"/>
        </a:p>
      </dgm:t>
    </dgm:pt>
    <dgm:pt modelId="{6A371CBC-8173-3F47-B7E0-8DACC7F5F75A}">
      <dgm:prSet phldrT="[Text]"/>
      <dgm:spPr/>
      <dgm:t>
        <a:bodyPr/>
        <a:lstStyle/>
        <a:p>
          <a:r>
            <a:rPr lang="en-US" dirty="0"/>
            <a:t>Toothpaste, biscuit, jeans –brand loyalty till a price</a:t>
          </a:r>
        </a:p>
      </dgm:t>
    </dgm:pt>
    <dgm:pt modelId="{79D678A8-9427-4F42-AFAE-F5D0BAFABEF0}" type="parTrans" cxnId="{093C151C-E138-564D-96B3-AE8CB1B69FAD}">
      <dgm:prSet/>
      <dgm:spPr/>
      <dgm:t>
        <a:bodyPr/>
        <a:lstStyle/>
        <a:p>
          <a:endParaRPr lang="en-US"/>
        </a:p>
      </dgm:t>
    </dgm:pt>
    <dgm:pt modelId="{92046B1D-1DDF-6C4C-8431-0BF32650FD4D}" type="sibTrans" cxnId="{093C151C-E138-564D-96B3-AE8CB1B69FAD}">
      <dgm:prSet/>
      <dgm:spPr/>
      <dgm:t>
        <a:bodyPr/>
        <a:lstStyle/>
        <a:p>
          <a:endParaRPr lang="en-US"/>
        </a:p>
      </dgm:t>
    </dgm:pt>
    <dgm:pt modelId="{C24E3F9E-EF9E-5242-9C11-77C7811042FC}">
      <dgm:prSet phldrT="[Text]"/>
      <dgm:spPr/>
      <dgm:t>
        <a:bodyPr/>
        <a:lstStyle/>
        <a:p>
          <a:r>
            <a:rPr lang="en-US" dirty="0"/>
            <a:t>Knowledge/entry/exit</a:t>
          </a:r>
        </a:p>
      </dgm:t>
    </dgm:pt>
    <dgm:pt modelId="{91327B72-7528-9A42-8D25-E3A99F4E4EE1}" type="parTrans" cxnId="{07DE8CF8-99E8-C449-8C60-7817F1A77FD0}">
      <dgm:prSet/>
      <dgm:spPr/>
      <dgm:t>
        <a:bodyPr/>
        <a:lstStyle/>
        <a:p>
          <a:endParaRPr lang="en-US"/>
        </a:p>
      </dgm:t>
    </dgm:pt>
    <dgm:pt modelId="{FBD7D384-64A0-7341-94A4-8D155026E85D}" type="sibTrans" cxnId="{07DE8CF8-99E8-C449-8C60-7817F1A77FD0}">
      <dgm:prSet/>
      <dgm:spPr/>
      <dgm:t>
        <a:bodyPr/>
        <a:lstStyle/>
        <a:p>
          <a:endParaRPr lang="en-US"/>
        </a:p>
      </dgm:t>
    </dgm:pt>
    <dgm:pt modelId="{4EB7FE60-716F-3B4D-B0BF-66B98518D849}">
      <dgm:prSet phldrT="[Text]"/>
      <dgm:spPr/>
      <dgm:t>
        <a:bodyPr/>
        <a:lstStyle/>
        <a:p>
          <a:r>
            <a:rPr lang="en-US" dirty="0"/>
            <a:t>Mostly free / unrestricted (esp. for Coaching thuggery)</a:t>
          </a:r>
        </a:p>
      </dgm:t>
    </dgm:pt>
    <dgm:pt modelId="{AB18BC37-8F66-B445-9D5D-232B5B41E68E}" type="parTrans" cxnId="{BC0A53A8-F49D-4649-9907-24CEE6E66707}">
      <dgm:prSet/>
      <dgm:spPr/>
      <dgm:t>
        <a:bodyPr/>
        <a:lstStyle/>
        <a:p>
          <a:endParaRPr lang="en-US"/>
        </a:p>
      </dgm:t>
    </dgm:pt>
    <dgm:pt modelId="{4B3073F2-B0D5-BE46-8800-07BAEC9B4CD5}" type="sibTrans" cxnId="{BC0A53A8-F49D-4649-9907-24CEE6E66707}">
      <dgm:prSet/>
      <dgm:spPr/>
      <dgm:t>
        <a:bodyPr/>
        <a:lstStyle/>
        <a:p>
          <a:endParaRPr lang="en-US"/>
        </a:p>
      </dgm:t>
    </dgm:pt>
    <dgm:pt modelId="{0BD406FC-F9BC-2C48-A56E-72ECAC267CE4}">
      <dgm:prSet phldrT="[Text]"/>
      <dgm:spPr/>
      <dgm:t>
        <a:bodyPr/>
        <a:lstStyle/>
        <a:p>
          <a:r>
            <a:rPr lang="en-US" dirty="0"/>
            <a:t>Seller is</a:t>
          </a:r>
        </a:p>
      </dgm:t>
    </dgm:pt>
    <dgm:pt modelId="{69A18857-34F8-5540-A1D0-A5FC0A3EB3F4}" type="parTrans" cxnId="{538B691C-69F6-8F45-929A-DCA06FAFDA3E}">
      <dgm:prSet/>
      <dgm:spPr/>
      <dgm:t>
        <a:bodyPr/>
        <a:lstStyle/>
        <a:p>
          <a:endParaRPr lang="en-US"/>
        </a:p>
      </dgm:t>
    </dgm:pt>
    <dgm:pt modelId="{9E4DF6EB-A256-A54E-B893-B43A5F033279}" type="sibTrans" cxnId="{538B691C-69F6-8F45-929A-DCA06FAFDA3E}">
      <dgm:prSet/>
      <dgm:spPr/>
      <dgm:t>
        <a:bodyPr/>
        <a:lstStyle/>
        <a:p>
          <a:endParaRPr lang="en-US"/>
        </a:p>
      </dgm:t>
    </dgm:pt>
    <dgm:pt modelId="{0D4F4BA8-3AC1-984A-9103-BF297C2C9CBF}">
      <dgm:prSet phldrT="[Text]"/>
      <dgm:spPr/>
      <dgm:t>
        <a:bodyPr/>
        <a:lstStyle/>
        <a:p>
          <a:r>
            <a:rPr lang="en-US" dirty="0"/>
            <a:t>PRICE MAKER not Price TAKER (to a level)</a:t>
          </a:r>
        </a:p>
      </dgm:t>
    </dgm:pt>
    <dgm:pt modelId="{1EC77E4F-0789-154A-99CC-DF8850121B9F}" type="parTrans" cxnId="{7C020E8F-2671-3A44-88ED-AB7B9E81F625}">
      <dgm:prSet/>
      <dgm:spPr/>
      <dgm:t>
        <a:bodyPr/>
        <a:lstStyle/>
        <a:p>
          <a:endParaRPr lang="en-US"/>
        </a:p>
      </dgm:t>
    </dgm:pt>
    <dgm:pt modelId="{1C30F403-7997-F44F-8AAC-720C5520E4FF}" type="sibTrans" cxnId="{7C020E8F-2671-3A44-88ED-AB7B9E81F625}">
      <dgm:prSet/>
      <dgm:spPr/>
      <dgm:t>
        <a:bodyPr/>
        <a:lstStyle/>
        <a:p>
          <a:endParaRPr lang="en-US"/>
        </a:p>
      </dgm:t>
    </dgm:pt>
    <dgm:pt modelId="{1862E032-7CD0-A043-B1FA-B019A2844CA4}">
      <dgm:prSet phldrT="[Text]"/>
      <dgm:spPr/>
      <dgm:t>
        <a:bodyPr/>
        <a:lstStyle/>
        <a:p>
          <a:r>
            <a:rPr lang="en-US" dirty="0"/>
            <a:t>Marketing /selling cost</a:t>
          </a:r>
          <a:r>
            <a:rPr lang="is-IS" dirty="0"/>
            <a:t>….</a:t>
          </a:r>
          <a:r>
            <a:rPr lang="is-IS" dirty="0">
              <a:solidFill>
                <a:srgbClr val="C00000"/>
              </a:solidFill>
            </a:rPr>
            <a:t>HIGH</a:t>
          </a:r>
          <a:endParaRPr lang="en-US" dirty="0">
            <a:solidFill>
              <a:srgbClr val="C00000"/>
            </a:solidFill>
          </a:endParaRPr>
        </a:p>
      </dgm:t>
    </dgm:pt>
    <dgm:pt modelId="{7F3BC800-041C-A54E-9DD0-B6AEE4391650}" type="parTrans" cxnId="{D7737DF1-30EB-974C-987B-C1B5C870DC85}">
      <dgm:prSet/>
      <dgm:spPr/>
      <dgm:t>
        <a:bodyPr/>
        <a:lstStyle/>
        <a:p>
          <a:endParaRPr lang="en-US"/>
        </a:p>
      </dgm:t>
    </dgm:pt>
    <dgm:pt modelId="{9B8F790F-E8F7-E64A-B92A-81D24DC7454A}" type="sibTrans" cxnId="{D7737DF1-30EB-974C-987B-C1B5C870DC85}">
      <dgm:prSet/>
      <dgm:spPr/>
      <dgm:t>
        <a:bodyPr/>
        <a:lstStyle/>
        <a:p>
          <a:endParaRPr lang="en-US"/>
        </a:p>
      </dgm:t>
    </dgm:pt>
    <dgm:pt modelId="{E2D856D9-0793-A947-A556-C091A4D04FC6}">
      <dgm:prSet phldrT="[Text]"/>
      <dgm:spPr/>
      <dgm:t>
        <a:bodyPr/>
        <a:lstStyle/>
        <a:p>
          <a:r>
            <a:rPr lang="en-US" dirty="0"/>
            <a:t>Monopoly over brand, but competition with Substitutes</a:t>
          </a:r>
        </a:p>
      </dgm:t>
    </dgm:pt>
    <dgm:pt modelId="{FFEF8FEA-DE20-CE41-A206-5F5A2642CFAB}" type="parTrans" cxnId="{4689E3B9-F2F2-D34B-BB38-526442EC4785}">
      <dgm:prSet/>
      <dgm:spPr/>
      <dgm:t>
        <a:bodyPr/>
        <a:lstStyle/>
        <a:p>
          <a:endParaRPr lang="en-US"/>
        </a:p>
      </dgm:t>
    </dgm:pt>
    <dgm:pt modelId="{97D007E6-57E6-8240-A8F7-D5BA3C54684E}" type="sibTrans" cxnId="{4689E3B9-F2F2-D34B-BB38-526442EC4785}">
      <dgm:prSet/>
      <dgm:spPr/>
      <dgm:t>
        <a:bodyPr/>
        <a:lstStyle/>
        <a:p>
          <a:endParaRPr lang="en-US"/>
        </a:p>
      </dgm:t>
    </dgm:pt>
    <dgm:pt modelId="{18DADD21-D1AA-401C-AC1E-32558346C6DB}" type="pres">
      <dgm:prSet presAssocID="{9E446638-D710-4A47-9001-AC69E2BAF134}" presName="linear" presStyleCnt="0">
        <dgm:presLayoutVars>
          <dgm:dir/>
          <dgm:animLvl val="lvl"/>
          <dgm:resizeHandles val="exact"/>
        </dgm:presLayoutVars>
      </dgm:prSet>
      <dgm:spPr/>
    </dgm:pt>
    <dgm:pt modelId="{64B8393A-933B-4678-81B3-FAF38F4B445E}" type="pres">
      <dgm:prSet presAssocID="{3A82A3C8-2679-A14A-B6CD-2EACC3BF96F8}" presName="parentLin" presStyleCnt="0"/>
      <dgm:spPr/>
    </dgm:pt>
    <dgm:pt modelId="{57DFFC31-EF65-4EBB-A32F-FC6FBE12D402}" type="pres">
      <dgm:prSet presAssocID="{3A82A3C8-2679-A14A-B6CD-2EACC3BF96F8}" presName="parentLeftMargin" presStyleLbl="node1" presStyleIdx="0" presStyleCnt="4"/>
      <dgm:spPr/>
    </dgm:pt>
    <dgm:pt modelId="{7F7CDEE9-5784-407A-AADE-2D450EB3F5CD}" type="pres">
      <dgm:prSet presAssocID="{3A82A3C8-2679-A14A-B6CD-2EACC3BF96F8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5A75EC7B-81D8-4EA6-9145-8A13DAEC4260}" type="pres">
      <dgm:prSet presAssocID="{3A82A3C8-2679-A14A-B6CD-2EACC3BF96F8}" presName="negativeSpace" presStyleCnt="0"/>
      <dgm:spPr/>
    </dgm:pt>
    <dgm:pt modelId="{8EBFDF2D-806A-451A-B39D-91BA2B1ACAED}" type="pres">
      <dgm:prSet presAssocID="{3A82A3C8-2679-A14A-B6CD-2EACC3BF96F8}" presName="childText" presStyleLbl="conFgAcc1" presStyleIdx="0" presStyleCnt="4">
        <dgm:presLayoutVars>
          <dgm:bulletEnabled val="1"/>
        </dgm:presLayoutVars>
      </dgm:prSet>
      <dgm:spPr/>
    </dgm:pt>
    <dgm:pt modelId="{3A4B2E65-D616-436B-AE0F-58DEBE4A5C61}" type="pres">
      <dgm:prSet presAssocID="{BB52E5F8-305A-5240-A061-2B997804A7F4}" presName="spaceBetweenRectangles" presStyleCnt="0"/>
      <dgm:spPr/>
    </dgm:pt>
    <dgm:pt modelId="{9F959273-BA10-42EB-88F9-92DB6B9ECACC}" type="pres">
      <dgm:prSet presAssocID="{95A3F5E4-2F2B-C043-A69E-D54A4F42113E}" presName="parentLin" presStyleCnt="0"/>
      <dgm:spPr/>
    </dgm:pt>
    <dgm:pt modelId="{83EFADD3-CE26-4F36-996D-F9E7BB0B87E4}" type="pres">
      <dgm:prSet presAssocID="{95A3F5E4-2F2B-C043-A69E-D54A4F42113E}" presName="parentLeftMargin" presStyleLbl="node1" presStyleIdx="0" presStyleCnt="4"/>
      <dgm:spPr/>
    </dgm:pt>
    <dgm:pt modelId="{50542B08-ED44-4CD4-8313-2E67085F4C04}" type="pres">
      <dgm:prSet presAssocID="{95A3F5E4-2F2B-C043-A69E-D54A4F42113E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5200E57D-44DB-42A1-A8C2-0F581D6D5FE7}" type="pres">
      <dgm:prSet presAssocID="{95A3F5E4-2F2B-C043-A69E-D54A4F42113E}" presName="negativeSpace" presStyleCnt="0"/>
      <dgm:spPr/>
    </dgm:pt>
    <dgm:pt modelId="{6B54B5C3-41BC-43B6-9C5B-58781D6C4C4C}" type="pres">
      <dgm:prSet presAssocID="{95A3F5E4-2F2B-C043-A69E-D54A4F42113E}" presName="childText" presStyleLbl="conFgAcc1" presStyleIdx="1" presStyleCnt="4">
        <dgm:presLayoutVars>
          <dgm:bulletEnabled val="1"/>
        </dgm:presLayoutVars>
      </dgm:prSet>
      <dgm:spPr/>
    </dgm:pt>
    <dgm:pt modelId="{30BFF0B6-DFFD-45A4-B503-32888043367B}" type="pres">
      <dgm:prSet presAssocID="{412D2D74-315D-F64D-AA35-57AC420D20C6}" presName="spaceBetweenRectangles" presStyleCnt="0"/>
      <dgm:spPr/>
    </dgm:pt>
    <dgm:pt modelId="{1D45F687-9044-4CC5-B073-78DFFC04DF04}" type="pres">
      <dgm:prSet presAssocID="{C24E3F9E-EF9E-5242-9C11-77C7811042FC}" presName="parentLin" presStyleCnt="0"/>
      <dgm:spPr/>
    </dgm:pt>
    <dgm:pt modelId="{794680D1-C756-4EA1-BEFB-94F77DE6A95D}" type="pres">
      <dgm:prSet presAssocID="{C24E3F9E-EF9E-5242-9C11-77C7811042FC}" presName="parentLeftMargin" presStyleLbl="node1" presStyleIdx="1" presStyleCnt="4"/>
      <dgm:spPr/>
    </dgm:pt>
    <dgm:pt modelId="{E1534CCB-3504-44D2-A823-E5A45632AA71}" type="pres">
      <dgm:prSet presAssocID="{C24E3F9E-EF9E-5242-9C11-77C7811042FC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46F5FC45-8008-465B-8A7B-F4C79F5C09E3}" type="pres">
      <dgm:prSet presAssocID="{C24E3F9E-EF9E-5242-9C11-77C7811042FC}" presName="negativeSpace" presStyleCnt="0"/>
      <dgm:spPr/>
    </dgm:pt>
    <dgm:pt modelId="{605C9AE2-A909-49D3-802F-6F8D8F76F32F}" type="pres">
      <dgm:prSet presAssocID="{C24E3F9E-EF9E-5242-9C11-77C7811042FC}" presName="childText" presStyleLbl="conFgAcc1" presStyleIdx="2" presStyleCnt="4">
        <dgm:presLayoutVars>
          <dgm:bulletEnabled val="1"/>
        </dgm:presLayoutVars>
      </dgm:prSet>
      <dgm:spPr/>
    </dgm:pt>
    <dgm:pt modelId="{F42E6D46-076C-4FB2-B893-0377A1B2D7E7}" type="pres">
      <dgm:prSet presAssocID="{FBD7D384-64A0-7341-94A4-8D155026E85D}" presName="spaceBetweenRectangles" presStyleCnt="0"/>
      <dgm:spPr/>
    </dgm:pt>
    <dgm:pt modelId="{AF35A842-B530-454B-BDE9-753AF106FDB7}" type="pres">
      <dgm:prSet presAssocID="{0BD406FC-F9BC-2C48-A56E-72ECAC267CE4}" presName="parentLin" presStyleCnt="0"/>
      <dgm:spPr/>
    </dgm:pt>
    <dgm:pt modelId="{C8AEFA59-A92A-489A-828C-2CEC508F857D}" type="pres">
      <dgm:prSet presAssocID="{0BD406FC-F9BC-2C48-A56E-72ECAC267CE4}" presName="parentLeftMargin" presStyleLbl="node1" presStyleIdx="2" presStyleCnt="4"/>
      <dgm:spPr/>
    </dgm:pt>
    <dgm:pt modelId="{B01B993B-9ED4-4E54-9D3E-A9D573E04BCC}" type="pres">
      <dgm:prSet presAssocID="{0BD406FC-F9BC-2C48-A56E-72ECAC267CE4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B766D6C8-DAC6-48F6-8A6F-DB45C1082FE2}" type="pres">
      <dgm:prSet presAssocID="{0BD406FC-F9BC-2C48-A56E-72ECAC267CE4}" presName="negativeSpace" presStyleCnt="0"/>
      <dgm:spPr/>
    </dgm:pt>
    <dgm:pt modelId="{3B6F27BF-BEDD-49A2-A59C-4517EF24B742}" type="pres">
      <dgm:prSet presAssocID="{0BD406FC-F9BC-2C48-A56E-72ECAC267CE4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07DE8CF8-99E8-C449-8C60-7817F1A77FD0}" srcId="{9E446638-D710-4A47-9001-AC69E2BAF134}" destId="{C24E3F9E-EF9E-5242-9C11-77C7811042FC}" srcOrd="2" destOrd="0" parTransId="{91327B72-7528-9A42-8D25-E3A99F4E4EE1}" sibTransId="{FBD7D384-64A0-7341-94A4-8D155026E85D}"/>
    <dgm:cxn modelId="{682A01B6-CF22-E54A-B156-C1A0C0779B15}" srcId="{9E446638-D710-4A47-9001-AC69E2BAF134}" destId="{95A3F5E4-2F2B-C043-A69E-D54A4F42113E}" srcOrd="1" destOrd="0" parTransId="{195F218A-8A73-A847-B69B-41CE540AE873}" sibTransId="{412D2D74-315D-F64D-AA35-57AC420D20C6}"/>
    <dgm:cxn modelId="{538B691C-69F6-8F45-929A-DCA06FAFDA3E}" srcId="{9E446638-D710-4A47-9001-AC69E2BAF134}" destId="{0BD406FC-F9BC-2C48-A56E-72ECAC267CE4}" srcOrd="3" destOrd="0" parTransId="{69A18857-34F8-5540-A1D0-A5FC0A3EB3F4}" sibTransId="{9E4DF6EB-A256-A54E-B893-B43A5F033279}"/>
    <dgm:cxn modelId="{E935C8F5-7253-4853-B210-685F1A50ABBC}" type="presOf" srcId="{C24E3F9E-EF9E-5242-9C11-77C7811042FC}" destId="{E1534CCB-3504-44D2-A823-E5A45632AA71}" srcOrd="1" destOrd="0" presId="urn:microsoft.com/office/officeart/2005/8/layout/list1"/>
    <dgm:cxn modelId="{85B85B9D-0A58-435E-AA7D-9665A9CD8BB7}" type="presOf" srcId="{95A3F5E4-2F2B-C043-A69E-D54A4F42113E}" destId="{83EFADD3-CE26-4F36-996D-F9E7BB0B87E4}" srcOrd="0" destOrd="0" presId="urn:microsoft.com/office/officeart/2005/8/layout/list1"/>
    <dgm:cxn modelId="{83837ABC-9941-4A68-B3B2-873722A9D5B8}" type="presOf" srcId="{0BD406FC-F9BC-2C48-A56E-72ECAC267CE4}" destId="{B01B993B-9ED4-4E54-9D3E-A9D573E04BCC}" srcOrd="1" destOrd="0" presId="urn:microsoft.com/office/officeart/2005/8/layout/list1"/>
    <dgm:cxn modelId="{77DC2692-D63D-E14F-A77D-CC6AD3C384D3}" srcId="{9E446638-D710-4A47-9001-AC69E2BAF134}" destId="{3A82A3C8-2679-A14A-B6CD-2EACC3BF96F8}" srcOrd="0" destOrd="0" parTransId="{A7362425-ED33-F847-B857-64E247467CC3}" sibTransId="{BB52E5F8-305A-5240-A061-2B997804A7F4}"/>
    <dgm:cxn modelId="{ADD8ACC9-B1BD-4E41-B403-87C6F1599E8B}" type="presOf" srcId="{3B2AF436-92C7-3544-AD0F-DB09ED472F6C}" destId="{8EBFDF2D-806A-451A-B39D-91BA2B1ACAED}" srcOrd="0" destOrd="1" presId="urn:microsoft.com/office/officeart/2005/8/layout/list1"/>
    <dgm:cxn modelId="{7C020E8F-2671-3A44-88ED-AB7B9E81F625}" srcId="{0BD406FC-F9BC-2C48-A56E-72ECAC267CE4}" destId="{0D4F4BA8-3AC1-984A-9103-BF297C2C9CBF}" srcOrd="0" destOrd="0" parTransId="{1EC77E4F-0789-154A-99CC-DF8850121B9F}" sibTransId="{1C30F403-7997-F44F-8AAC-720C5520E4FF}"/>
    <dgm:cxn modelId="{25CE30F0-4064-4CD5-AA6A-066D87F9DF9A}" type="presOf" srcId="{0D4F4BA8-3AC1-984A-9103-BF297C2C9CBF}" destId="{3B6F27BF-BEDD-49A2-A59C-4517EF24B742}" srcOrd="0" destOrd="0" presId="urn:microsoft.com/office/officeart/2005/8/layout/list1"/>
    <dgm:cxn modelId="{FC75C9A1-280D-3345-AD87-A2AFE3FC38EC}" srcId="{3A82A3C8-2679-A14A-B6CD-2EACC3BF96F8}" destId="{3B2AF436-92C7-3544-AD0F-DB09ED472F6C}" srcOrd="1" destOrd="0" parTransId="{496C5DAF-7782-7542-B0F0-7B8626BC14E8}" sibTransId="{3D5EB566-958E-594A-BCC2-A4BC796C0F20}"/>
    <dgm:cxn modelId="{BC0A53A8-F49D-4649-9907-24CEE6E66707}" srcId="{C24E3F9E-EF9E-5242-9C11-77C7811042FC}" destId="{4EB7FE60-716F-3B4D-B0BF-66B98518D849}" srcOrd="0" destOrd="0" parTransId="{AB18BC37-8F66-B445-9D5D-232B5B41E68E}" sibTransId="{4B3073F2-B0D5-BE46-8800-07BAEC9B4CD5}"/>
    <dgm:cxn modelId="{AFE172E7-EB5C-4884-9149-FF999429F3C5}" type="presOf" srcId="{E2D856D9-0793-A947-A556-C091A4D04FC6}" destId="{6B54B5C3-41BC-43B6-9C5B-58781D6C4C4C}" srcOrd="0" destOrd="1" presId="urn:microsoft.com/office/officeart/2005/8/layout/list1"/>
    <dgm:cxn modelId="{D7737DF1-30EB-974C-987B-C1B5C870DC85}" srcId="{95A3F5E4-2F2B-C043-A69E-D54A4F42113E}" destId="{1862E032-7CD0-A043-B1FA-B019A2844CA4}" srcOrd="2" destOrd="0" parTransId="{7F3BC800-041C-A54E-9DD0-B6AEE4391650}" sibTransId="{9B8F790F-E8F7-E64A-B92A-81D24DC7454A}"/>
    <dgm:cxn modelId="{4689E3B9-F2F2-D34B-BB38-526442EC4785}" srcId="{95A3F5E4-2F2B-C043-A69E-D54A4F42113E}" destId="{E2D856D9-0793-A947-A556-C091A4D04FC6}" srcOrd="1" destOrd="0" parTransId="{FFEF8FEA-DE20-CE41-A206-5F5A2642CFAB}" sibTransId="{97D007E6-57E6-8240-A8F7-D5BA3C54684E}"/>
    <dgm:cxn modelId="{C405EAAD-C4A2-4655-B740-277F2572D46B}" type="presOf" srcId="{CE2C30BC-2CAF-5144-A589-BA9BF79A1069}" destId="{8EBFDF2D-806A-451A-B39D-91BA2B1ACAED}" srcOrd="0" destOrd="0" presId="urn:microsoft.com/office/officeart/2005/8/layout/list1"/>
    <dgm:cxn modelId="{7894E83E-DC59-45F7-A8FC-AF0B812EA1E9}" type="presOf" srcId="{1862E032-7CD0-A043-B1FA-B019A2844CA4}" destId="{6B54B5C3-41BC-43B6-9C5B-58781D6C4C4C}" srcOrd="0" destOrd="2" presId="urn:microsoft.com/office/officeart/2005/8/layout/list1"/>
    <dgm:cxn modelId="{ED32A2AF-7AFC-41F8-88D2-44521C4DDDBD}" type="presOf" srcId="{0BD406FC-F9BC-2C48-A56E-72ECAC267CE4}" destId="{C8AEFA59-A92A-489A-828C-2CEC508F857D}" srcOrd="0" destOrd="0" presId="urn:microsoft.com/office/officeart/2005/8/layout/list1"/>
    <dgm:cxn modelId="{9E34B982-8F9A-4F11-8D7A-F731DD5DF834}" type="presOf" srcId="{C24E3F9E-EF9E-5242-9C11-77C7811042FC}" destId="{794680D1-C756-4EA1-BEFB-94F77DE6A95D}" srcOrd="0" destOrd="0" presId="urn:microsoft.com/office/officeart/2005/8/layout/list1"/>
    <dgm:cxn modelId="{6E576EB4-B56F-4683-8EFE-122A6168924C}" type="presOf" srcId="{9E446638-D710-4A47-9001-AC69E2BAF134}" destId="{18DADD21-D1AA-401C-AC1E-32558346C6DB}" srcOrd="0" destOrd="0" presId="urn:microsoft.com/office/officeart/2005/8/layout/list1"/>
    <dgm:cxn modelId="{B99483DD-4688-334C-A39E-C2D8DA645CE8}" srcId="{3A82A3C8-2679-A14A-B6CD-2EACC3BF96F8}" destId="{CE2C30BC-2CAF-5144-A589-BA9BF79A1069}" srcOrd="0" destOrd="0" parTransId="{956B3284-0F16-CF4B-9744-F37FB3A4FCA2}" sibTransId="{7D09807E-FEDC-4944-852C-912E63D11A94}"/>
    <dgm:cxn modelId="{8391655C-2B06-4951-8C42-F35C1D30E3D2}" type="presOf" srcId="{3A82A3C8-2679-A14A-B6CD-2EACC3BF96F8}" destId="{7F7CDEE9-5784-407A-AADE-2D450EB3F5CD}" srcOrd="1" destOrd="0" presId="urn:microsoft.com/office/officeart/2005/8/layout/list1"/>
    <dgm:cxn modelId="{3DD6E1D0-6C95-4900-83FE-F08AC688A029}" type="presOf" srcId="{95A3F5E4-2F2B-C043-A69E-D54A4F42113E}" destId="{50542B08-ED44-4CD4-8313-2E67085F4C04}" srcOrd="1" destOrd="0" presId="urn:microsoft.com/office/officeart/2005/8/layout/list1"/>
    <dgm:cxn modelId="{FE8F8B4D-0C13-4136-B5D1-4819C644EA5C}" type="presOf" srcId="{4EB7FE60-716F-3B4D-B0BF-66B98518D849}" destId="{605C9AE2-A909-49D3-802F-6F8D8F76F32F}" srcOrd="0" destOrd="0" presId="urn:microsoft.com/office/officeart/2005/8/layout/list1"/>
    <dgm:cxn modelId="{D408617C-104D-44ED-804D-DFC3B2FB617C}" type="presOf" srcId="{3A82A3C8-2679-A14A-B6CD-2EACC3BF96F8}" destId="{57DFFC31-EF65-4EBB-A32F-FC6FBE12D402}" srcOrd="0" destOrd="0" presId="urn:microsoft.com/office/officeart/2005/8/layout/list1"/>
    <dgm:cxn modelId="{B9B21A03-CE48-4A7A-9850-8C3F57BAC091}" type="presOf" srcId="{6A371CBC-8173-3F47-B7E0-8DACC7F5F75A}" destId="{6B54B5C3-41BC-43B6-9C5B-58781D6C4C4C}" srcOrd="0" destOrd="0" presId="urn:microsoft.com/office/officeart/2005/8/layout/list1"/>
    <dgm:cxn modelId="{093C151C-E138-564D-96B3-AE8CB1B69FAD}" srcId="{95A3F5E4-2F2B-C043-A69E-D54A4F42113E}" destId="{6A371CBC-8173-3F47-B7E0-8DACC7F5F75A}" srcOrd="0" destOrd="0" parTransId="{79D678A8-9427-4F42-AFAE-F5D0BAFABEF0}" sibTransId="{92046B1D-1DDF-6C4C-8431-0BF32650FD4D}"/>
    <dgm:cxn modelId="{2CCCA8E7-10C7-4454-8DD4-0AD2B94A4544}" type="presParOf" srcId="{18DADD21-D1AA-401C-AC1E-32558346C6DB}" destId="{64B8393A-933B-4678-81B3-FAF38F4B445E}" srcOrd="0" destOrd="0" presId="urn:microsoft.com/office/officeart/2005/8/layout/list1"/>
    <dgm:cxn modelId="{24460938-EE79-425F-94F8-1A54A9F21ECF}" type="presParOf" srcId="{64B8393A-933B-4678-81B3-FAF38F4B445E}" destId="{57DFFC31-EF65-4EBB-A32F-FC6FBE12D402}" srcOrd="0" destOrd="0" presId="urn:microsoft.com/office/officeart/2005/8/layout/list1"/>
    <dgm:cxn modelId="{18DE3391-7BD5-4865-BB8A-45D53208D66D}" type="presParOf" srcId="{64B8393A-933B-4678-81B3-FAF38F4B445E}" destId="{7F7CDEE9-5784-407A-AADE-2D450EB3F5CD}" srcOrd="1" destOrd="0" presId="urn:microsoft.com/office/officeart/2005/8/layout/list1"/>
    <dgm:cxn modelId="{065F388C-830B-4B9E-8FCA-A796523A5286}" type="presParOf" srcId="{18DADD21-D1AA-401C-AC1E-32558346C6DB}" destId="{5A75EC7B-81D8-4EA6-9145-8A13DAEC4260}" srcOrd="1" destOrd="0" presId="urn:microsoft.com/office/officeart/2005/8/layout/list1"/>
    <dgm:cxn modelId="{F81718A2-47F6-4718-A764-C40B1934F18F}" type="presParOf" srcId="{18DADD21-D1AA-401C-AC1E-32558346C6DB}" destId="{8EBFDF2D-806A-451A-B39D-91BA2B1ACAED}" srcOrd="2" destOrd="0" presId="urn:microsoft.com/office/officeart/2005/8/layout/list1"/>
    <dgm:cxn modelId="{F5A84074-A8D7-4EE7-852C-CBC08C4C2090}" type="presParOf" srcId="{18DADD21-D1AA-401C-AC1E-32558346C6DB}" destId="{3A4B2E65-D616-436B-AE0F-58DEBE4A5C61}" srcOrd="3" destOrd="0" presId="urn:microsoft.com/office/officeart/2005/8/layout/list1"/>
    <dgm:cxn modelId="{85EAE512-36C8-400D-B068-7C777C62B8CD}" type="presParOf" srcId="{18DADD21-D1AA-401C-AC1E-32558346C6DB}" destId="{9F959273-BA10-42EB-88F9-92DB6B9ECACC}" srcOrd="4" destOrd="0" presId="urn:microsoft.com/office/officeart/2005/8/layout/list1"/>
    <dgm:cxn modelId="{0F2ED58E-BDCC-45EE-B667-AE7A300CCF2A}" type="presParOf" srcId="{9F959273-BA10-42EB-88F9-92DB6B9ECACC}" destId="{83EFADD3-CE26-4F36-996D-F9E7BB0B87E4}" srcOrd="0" destOrd="0" presId="urn:microsoft.com/office/officeart/2005/8/layout/list1"/>
    <dgm:cxn modelId="{1C91DD11-CE0F-4C0A-9F5E-3A5C9E819D30}" type="presParOf" srcId="{9F959273-BA10-42EB-88F9-92DB6B9ECACC}" destId="{50542B08-ED44-4CD4-8313-2E67085F4C04}" srcOrd="1" destOrd="0" presId="urn:microsoft.com/office/officeart/2005/8/layout/list1"/>
    <dgm:cxn modelId="{AFB2B4D3-23E5-4376-BEE7-512441F00E8C}" type="presParOf" srcId="{18DADD21-D1AA-401C-AC1E-32558346C6DB}" destId="{5200E57D-44DB-42A1-A8C2-0F581D6D5FE7}" srcOrd="5" destOrd="0" presId="urn:microsoft.com/office/officeart/2005/8/layout/list1"/>
    <dgm:cxn modelId="{306FDDDD-C6F5-4BB4-89A4-5F4991F9A404}" type="presParOf" srcId="{18DADD21-D1AA-401C-AC1E-32558346C6DB}" destId="{6B54B5C3-41BC-43B6-9C5B-58781D6C4C4C}" srcOrd="6" destOrd="0" presId="urn:microsoft.com/office/officeart/2005/8/layout/list1"/>
    <dgm:cxn modelId="{B144C101-460C-492C-B2F8-4BB64CF5F554}" type="presParOf" srcId="{18DADD21-D1AA-401C-AC1E-32558346C6DB}" destId="{30BFF0B6-DFFD-45A4-B503-32888043367B}" srcOrd="7" destOrd="0" presId="urn:microsoft.com/office/officeart/2005/8/layout/list1"/>
    <dgm:cxn modelId="{453025C6-B339-4AF3-9166-B5D7D6E74184}" type="presParOf" srcId="{18DADD21-D1AA-401C-AC1E-32558346C6DB}" destId="{1D45F687-9044-4CC5-B073-78DFFC04DF04}" srcOrd="8" destOrd="0" presId="urn:microsoft.com/office/officeart/2005/8/layout/list1"/>
    <dgm:cxn modelId="{4BF13C13-C9D5-441A-9194-CA9B445E3E93}" type="presParOf" srcId="{1D45F687-9044-4CC5-B073-78DFFC04DF04}" destId="{794680D1-C756-4EA1-BEFB-94F77DE6A95D}" srcOrd="0" destOrd="0" presId="urn:microsoft.com/office/officeart/2005/8/layout/list1"/>
    <dgm:cxn modelId="{AC672B92-B976-40C4-B86C-2DF8C78427DE}" type="presParOf" srcId="{1D45F687-9044-4CC5-B073-78DFFC04DF04}" destId="{E1534CCB-3504-44D2-A823-E5A45632AA71}" srcOrd="1" destOrd="0" presId="urn:microsoft.com/office/officeart/2005/8/layout/list1"/>
    <dgm:cxn modelId="{E69FE68D-297B-4089-9EF2-0774A8FFBAD6}" type="presParOf" srcId="{18DADD21-D1AA-401C-AC1E-32558346C6DB}" destId="{46F5FC45-8008-465B-8A7B-F4C79F5C09E3}" srcOrd="9" destOrd="0" presId="urn:microsoft.com/office/officeart/2005/8/layout/list1"/>
    <dgm:cxn modelId="{4408A685-EA8C-41E4-A22A-C5848DDD6637}" type="presParOf" srcId="{18DADD21-D1AA-401C-AC1E-32558346C6DB}" destId="{605C9AE2-A909-49D3-802F-6F8D8F76F32F}" srcOrd="10" destOrd="0" presId="urn:microsoft.com/office/officeart/2005/8/layout/list1"/>
    <dgm:cxn modelId="{D8E2D00E-1D50-4A98-8ADB-EBEA05F722E6}" type="presParOf" srcId="{18DADD21-D1AA-401C-AC1E-32558346C6DB}" destId="{F42E6D46-076C-4FB2-B893-0377A1B2D7E7}" srcOrd="11" destOrd="0" presId="urn:microsoft.com/office/officeart/2005/8/layout/list1"/>
    <dgm:cxn modelId="{C6FB1F66-2F1F-42AE-A1F7-8367A7626A9B}" type="presParOf" srcId="{18DADD21-D1AA-401C-AC1E-32558346C6DB}" destId="{AF35A842-B530-454B-BDE9-753AF106FDB7}" srcOrd="12" destOrd="0" presId="urn:microsoft.com/office/officeart/2005/8/layout/list1"/>
    <dgm:cxn modelId="{BED79981-AA3C-4B30-B091-56935F927842}" type="presParOf" srcId="{AF35A842-B530-454B-BDE9-753AF106FDB7}" destId="{C8AEFA59-A92A-489A-828C-2CEC508F857D}" srcOrd="0" destOrd="0" presId="urn:microsoft.com/office/officeart/2005/8/layout/list1"/>
    <dgm:cxn modelId="{F559EA7F-C7FC-41CE-A0E0-397F9EA797B9}" type="presParOf" srcId="{AF35A842-B530-454B-BDE9-753AF106FDB7}" destId="{B01B993B-9ED4-4E54-9D3E-A9D573E04BCC}" srcOrd="1" destOrd="0" presId="urn:microsoft.com/office/officeart/2005/8/layout/list1"/>
    <dgm:cxn modelId="{03F2F96C-E1E3-4943-ABF3-0613E27377AF}" type="presParOf" srcId="{18DADD21-D1AA-401C-AC1E-32558346C6DB}" destId="{B766D6C8-DAC6-48F6-8A6F-DB45C1082FE2}" srcOrd="13" destOrd="0" presId="urn:microsoft.com/office/officeart/2005/8/layout/list1"/>
    <dgm:cxn modelId="{5A976438-10EA-4E91-97D1-7A4EBCE25CF6}" type="presParOf" srcId="{18DADD21-D1AA-401C-AC1E-32558346C6DB}" destId="{3B6F27BF-BEDD-49A2-A59C-4517EF24B742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1.xml><?xml version="1.0" encoding="utf-8"?>
<dgm:dataModel xmlns:dgm="http://schemas.openxmlformats.org/drawingml/2006/diagram" xmlns:a="http://schemas.openxmlformats.org/drawingml/2006/main">
  <dgm:ptLst>
    <dgm:pt modelId="{9E446638-D710-4A47-9001-AC69E2BAF134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A82A3C8-2679-A14A-B6CD-2EACC3BF96F8}">
      <dgm:prSet phldrT="[Text]"/>
      <dgm:spPr/>
      <dgm:t>
        <a:bodyPr/>
        <a:lstStyle/>
        <a:p>
          <a:r>
            <a:rPr lang="en-US" dirty="0"/>
            <a:t>Participants</a:t>
          </a:r>
        </a:p>
      </dgm:t>
    </dgm:pt>
    <dgm:pt modelId="{A7362425-ED33-F847-B857-64E247467CC3}" type="parTrans" cxnId="{77DC2692-D63D-E14F-A77D-CC6AD3C384D3}">
      <dgm:prSet/>
      <dgm:spPr/>
      <dgm:t>
        <a:bodyPr/>
        <a:lstStyle/>
        <a:p>
          <a:endParaRPr lang="en-US"/>
        </a:p>
      </dgm:t>
    </dgm:pt>
    <dgm:pt modelId="{BB52E5F8-305A-5240-A061-2B997804A7F4}" type="sibTrans" cxnId="{77DC2692-D63D-E14F-A77D-CC6AD3C384D3}">
      <dgm:prSet/>
      <dgm:spPr/>
      <dgm:t>
        <a:bodyPr/>
        <a:lstStyle/>
        <a:p>
          <a:endParaRPr lang="en-US"/>
        </a:p>
      </dgm:t>
    </dgm:pt>
    <dgm:pt modelId="{CE2C30BC-2CAF-5144-A589-BA9BF79A1069}">
      <dgm:prSet phldrT="[Text]"/>
      <dgm:spPr/>
      <dgm:t>
        <a:bodyPr/>
        <a:lstStyle/>
        <a:p>
          <a:r>
            <a:rPr lang="en-US" dirty="0"/>
            <a:t>Buyers many| Sellers : a few, with intense competition</a:t>
          </a:r>
        </a:p>
      </dgm:t>
    </dgm:pt>
    <dgm:pt modelId="{956B3284-0F16-CF4B-9744-F37FB3A4FCA2}" type="parTrans" cxnId="{B99483DD-4688-334C-A39E-C2D8DA645CE8}">
      <dgm:prSet/>
      <dgm:spPr/>
      <dgm:t>
        <a:bodyPr/>
        <a:lstStyle/>
        <a:p>
          <a:endParaRPr lang="en-US"/>
        </a:p>
      </dgm:t>
    </dgm:pt>
    <dgm:pt modelId="{7D09807E-FEDC-4944-852C-912E63D11A94}" type="sibTrans" cxnId="{B99483DD-4688-334C-A39E-C2D8DA645CE8}">
      <dgm:prSet/>
      <dgm:spPr/>
      <dgm:t>
        <a:bodyPr/>
        <a:lstStyle/>
        <a:p>
          <a:endParaRPr lang="en-US"/>
        </a:p>
      </dgm:t>
    </dgm:pt>
    <dgm:pt modelId="{95A3F5E4-2F2B-C043-A69E-D54A4F42113E}">
      <dgm:prSet phldrT="[Text]"/>
      <dgm:spPr/>
      <dgm:t>
        <a:bodyPr/>
        <a:lstStyle/>
        <a:p>
          <a:r>
            <a:rPr lang="en-US" dirty="0"/>
            <a:t>Product</a:t>
          </a:r>
        </a:p>
      </dgm:t>
    </dgm:pt>
    <dgm:pt modelId="{195F218A-8A73-A847-B69B-41CE540AE873}" type="parTrans" cxnId="{682A01B6-CF22-E54A-B156-C1A0C0779B15}">
      <dgm:prSet/>
      <dgm:spPr/>
      <dgm:t>
        <a:bodyPr/>
        <a:lstStyle/>
        <a:p>
          <a:endParaRPr lang="en-US"/>
        </a:p>
      </dgm:t>
    </dgm:pt>
    <dgm:pt modelId="{412D2D74-315D-F64D-AA35-57AC420D20C6}" type="sibTrans" cxnId="{682A01B6-CF22-E54A-B156-C1A0C0779B15}">
      <dgm:prSet/>
      <dgm:spPr/>
      <dgm:t>
        <a:bodyPr/>
        <a:lstStyle/>
        <a:p>
          <a:endParaRPr lang="en-US"/>
        </a:p>
      </dgm:t>
    </dgm:pt>
    <dgm:pt modelId="{6A371CBC-8173-3F47-B7E0-8DACC7F5F75A}">
      <dgm:prSet phldrT="[Text]"/>
      <dgm:spPr/>
      <dgm:t>
        <a:bodyPr/>
        <a:lstStyle/>
        <a:p>
          <a:r>
            <a:rPr lang="en-US" dirty="0"/>
            <a:t>Close substitute</a:t>
          </a:r>
          <a:r>
            <a:rPr lang="is-IS" dirty="0"/>
            <a:t>…..yes</a:t>
          </a:r>
          <a:endParaRPr lang="en-US" dirty="0"/>
        </a:p>
      </dgm:t>
    </dgm:pt>
    <dgm:pt modelId="{79D678A8-9427-4F42-AFAE-F5D0BAFABEF0}" type="parTrans" cxnId="{093C151C-E138-564D-96B3-AE8CB1B69FAD}">
      <dgm:prSet/>
      <dgm:spPr/>
      <dgm:t>
        <a:bodyPr/>
        <a:lstStyle/>
        <a:p>
          <a:endParaRPr lang="en-US"/>
        </a:p>
      </dgm:t>
    </dgm:pt>
    <dgm:pt modelId="{92046B1D-1DDF-6C4C-8431-0BF32650FD4D}" type="sibTrans" cxnId="{093C151C-E138-564D-96B3-AE8CB1B69FAD}">
      <dgm:prSet/>
      <dgm:spPr/>
      <dgm:t>
        <a:bodyPr/>
        <a:lstStyle/>
        <a:p>
          <a:endParaRPr lang="en-US"/>
        </a:p>
      </dgm:t>
    </dgm:pt>
    <dgm:pt modelId="{C24E3F9E-EF9E-5242-9C11-77C7811042FC}">
      <dgm:prSet phldrT="[Text]"/>
      <dgm:spPr/>
      <dgm:t>
        <a:bodyPr/>
        <a:lstStyle/>
        <a:p>
          <a:r>
            <a:rPr lang="en-US" dirty="0"/>
            <a:t>Knowledge/entry/exit</a:t>
          </a:r>
        </a:p>
      </dgm:t>
    </dgm:pt>
    <dgm:pt modelId="{91327B72-7528-9A42-8D25-E3A99F4E4EE1}" type="parTrans" cxnId="{07DE8CF8-99E8-C449-8C60-7817F1A77FD0}">
      <dgm:prSet/>
      <dgm:spPr/>
      <dgm:t>
        <a:bodyPr/>
        <a:lstStyle/>
        <a:p>
          <a:endParaRPr lang="en-US"/>
        </a:p>
      </dgm:t>
    </dgm:pt>
    <dgm:pt modelId="{FBD7D384-64A0-7341-94A4-8D155026E85D}" type="sibTrans" cxnId="{07DE8CF8-99E8-C449-8C60-7817F1A77FD0}">
      <dgm:prSet/>
      <dgm:spPr/>
      <dgm:t>
        <a:bodyPr/>
        <a:lstStyle/>
        <a:p>
          <a:endParaRPr lang="en-US"/>
        </a:p>
      </dgm:t>
    </dgm:pt>
    <dgm:pt modelId="{4EB7FE60-716F-3B4D-B0BF-66B98518D849}">
      <dgm:prSet phldrT="[Text]"/>
      <dgm:spPr/>
      <dgm:t>
        <a:bodyPr/>
        <a:lstStyle/>
        <a:p>
          <a:r>
            <a:rPr lang="en-US" dirty="0"/>
            <a:t>TOUGH- by economies of scale, patenting, tie-in with suppliers and distributors</a:t>
          </a:r>
        </a:p>
      </dgm:t>
    </dgm:pt>
    <dgm:pt modelId="{AB18BC37-8F66-B445-9D5D-232B5B41E68E}" type="parTrans" cxnId="{BC0A53A8-F49D-4649-9907-24CEE6E66707}">
      <dgm:prSet/>
      <dgm:spPr/>
      <dgm:t>
        <a:bodyPr/>
        <a:lstStyle/>
        <a:p>
          <a:endParaRPr lang="en-US"/>
        </a:p>
      </dgm:t>
    </dgm:pt>
    <dgm:pt modelId="{4B3073F2-B0D5-BE46-8800-07BAEC9B4CD5}" type="sibTrans" cxnId="{BC0A53A8-F49D-4649-9907-24CEE6E66707}">
      <dgm:prSet/>
      <dgm:spPr/>
      <dgm:t>
        <a:bodyPr/>
        <a:lstStyle/>
        <a:p>
          <a:endParaRPr lang="en-US"/>
        </a:p>
      </dgm:t>
    </dgm:pt>
    <dgm:pt modelId="{0BD406FC-F9BC-2C48-A56E-72ECAC267CE4}">
      <dgm:prSet phldrT="[Text]"/>
      <dgm:spPr/>
      <dgm:t>
        <a:bodyPr/>
        <a:lstStyle/>
        <a:p>
          <a:r>
            <a:rPr lang="en-US" dirty="0"/>
            <a:t>Seller is</a:t>
          </a:r>
        </a:p>
      </dgm:t>
    </dgm:pt>
    <dgm:pt modelId="{69A18857-34F8-5540-A1D0-A5FC0A3EB3F4}" type="parTrans" cxnId="{538B691C-69F6-8F45-929A-DCA06FAFDA3E}">
      <dgm:prSet/>
      <dgm:spPr/>
      <dgm:t>
        <a:bodyPr/>
        <a:lstStyle/>
        <a:p>
          <a:endParaRPr lang="en-US"/>
        </a:p>
      </dgm:t>
    </dgm:pt>
    <dgm:pt modelId="{9E4DF6EB-A256-A54E-B893-B43A5F033279}" type="sibTrans" cxnId="{538B691C-69F6-8F45-929A-DCA06FAFDA3E}">
      <dgm:prSet/>
      <dgm:spPr/>
      <dgm:t>
        <a:bodyPr/>
        <a:lstStyle/>
        <a:p>
          <a:endParaRPr lang="en-US"/>
        </a:p>
      </dgm:t>
    </dgm:pt>
    <dgm:pt modelId="{0D4F4BA8-3AC1-984A-9103-BF297C2C9CBF}">
      <dgm:prSet phldrT="[Text]"/>
      <dgm:spPr/>
      <dgm:t>
        <a:bodyPr/>
        <a:lstStyle/>
        <a:p>
          <a:r>
            <a:rPr lang="en-US" dirty="0"/>
            <a:t>PRICE MAKER not Price TAKER</a:t>
          </a:r>
        </a:p>
      </dgm:t>
    </dgm:pt>
    <dgm:pt modelId="{1EC77E4F-0789-154A-99CC-DF8850121B9F}" type="parTrans" cxnId="{7C020E8F-2671-3A44-88ED-AB7B9E81F625}">
      <dgm:prSet/>
      <dgm:spPr/>
      <dgm:t>
        <a:bodyPr/>
        <a:lstStyle/>
        <a:p>
          <a:endParaRPr lang="en-US"/>
        </a:p>
      </dgm:t>
    </dgm:pt>
    <dgm:pt modelId="{1C30F403-7997-F44F-8AAC-720C5520E4FF}" type="sibTrans" cxnId="{7C020E8F-2671-3A44-88ED-AB7B9E81F625}">
      <dgm:prSet/>
      <dgm:spPr/>
      <dgm:t>
        <a:bodyPr/>
        <a:lstStyle/>
        <a:p>
          <a:endParaRPr lang="en-US"/>
        </a:p>
      </dgm:t>
    </dgm:pt>
    <dgm:pt modelId="{B996F6FE-40AB-BE4E-90F9-A72D5D11F72D}">
      <dgm:prSet phldrT="[Text]"/>
      <dgm:spPr/>
      <dgm:t>
        <a:bodyPr/>
        <a:lstStyle/>
        <a:p>
          <a:r>
            <a:rPr lang="en-US" dirty="0"/>
            <a:t>Interdependence</a:t>
          </a:r>
          <a:r>
            <a:rPr lang="is-IS" dirty="0"/>
            <a:t>…yes (if Maruti giving free insurance, Honda will have to)</a:t>
          </a:r>
          <a:endParaRPr lang="en-US" dirty="0"/>
        </a:p>
      </dgm:t>
    </dgm:pt>
    <dgm:pt modelId="{779320B1-FA7A-3F4C-9504-3BB5698154E8}" type="parTrans" cxnId="{205E818A-4BF5-8B4B-BFAE-E6A0EB39E9DF}">
      <dgm:prSet/>
      <dgm:spPr/>
      <dgm:t>
        <a:bodyPr/>
        <a:lstStyle/>
        <a:p>
          <a:endParaRPr lang="en-US"/>
        </a:p>
      </dgm:t>
    </dgm:pt>
    <dgm:pt modelId="{BAE98CB8-8698-424B-975D-7F69700C7133}" type="sibTrans" cxnId="{205E818A-4BF5-8B4B-BFAE-E6A0EB39E9DF}">
      <dgm:prSet/>
      <dgm:spPr/>
      <dgm:t>
        <a:bodyPr/>
        <a:lstStyle/>
        <a:p>
          <a:endParaRPr lang="en-US"/>
        </a:p>
      </dgm:t>
    </dgm:pt>
    <dgm:pt modelId="{92AECEB3-F77C-3A43-A26C-0B10DDBB37EE}">
      <dgm:prSet phldrT="[Text]"/>
      <dgm:spPr/>
      <dgm:t>
        <a:bodyPr/>
        <a:lstStyle/>
        <a:p>
          <a:r>
            <a:rPr lang="en-US" dirty="0"/>
            <a:t>Price cutting, price wars, marketing cost, selling cost</a:t>
          </a:r>
          <a:r>
            <a:rPr lang="is-IS" dirty="0">
              <a:solidFill>
                <a:srgbClr val="C00000"/>
              </a:solidFill>
            </a:rPr>
            <a:t>…yes</a:t>
          </a:r>
          <a:endParaRPr lang="en-US" dirty="0">
            <a:solidFill>
              <a:srgbClr val="C00000"/>
            </a:solidFill>
          </a:endParaRPr>
        </a:p>
      </dgm:t>
    </dgm:pt>
    <dgm:pt modelId="{99D76F90-ED2B-5849-A19B-C7EAB0D49230}" type="parTrans" cxnId="{B6873420-E769-3542-8608-5BB1374A308F}">
      <dgm:prSet/>
      <dgm:spPr/>
      <dgm:t>
        <a:bodyPr/>
        <a:lstStyle/>
        <a:p>
          <a:endParaRPr lang="en-US"/>
        </a:p>
      </dgm:t>
    </dgm:pt>
    <dgm:pt modelId="{6D93AEDC-1909-974D-ADFB-116C38691B72}" type="sibTrans" cxnId="{B6873420-E769-3542-8608-5BB1374A308F}">
      <dgm:prSet/>
      <dgm:spPr/>
      <dgm:t>
        <a:bodyPr/>
        <a:lstStyle/>
        <a:p>
          <a:endParaRPr lang="en-US"/>
        </a:p>
      </dgm:t>
    </dgm:pt>
    <dgm:pt modelId="{E19F93CD-0D3A-42D7-B336-E07C6FC75733}" type="pres">
      <dgm:prSet presAssocID="{9E446638-D710-4A47-9001-AC69E2BAF134}" presName="linear" presStyleCnt="0">
        <dgm:presLayoutVars>
          <dgm:dir/>
          <dgm:animLvl val="lvl"/>
          <dgm:resizeHandles val="exact"/>
        </dgm:presLayoutVars>
      </dgm:prSet>
      <dgm:spPr/>
    </dgm:pt>
    <dgm:pt modelId="{0B7910DA-797C-42D3-B91A-C0CBD4125B3F}" type="pres">
      <dgm:prSet presAssocID="{3A82A3C8-2679-A14A-B6CD-2EACC3BF96F8}" presName="parentLin" presStyleCnt="0"/>
      <dgm:spPr/>
    </dgm:pt>
    <dgm:pt modelId="{A35EC15D-D2C1-4DA5-A84D-FD8EB4611588}" type="pres">
      <dgm:prSet presAssocID="{3A82A3C8-2679-A14A-B6CD-2EACC3BF96F8}" presName="parentLeftMargin" presStyleLbl="node1" presStyleIdx="0" presStyleCnt="4"/>
      <dgm:spPr/>
    </dgm:pt>
    <dgm:pt modelId="{2FDC7ADC-4992-45EA-85AE-E8E2D30CD2FD}" type="pres">
      <dgm:prSet presAssocID="{3A82A3C8-2679-A14A-B6CD-2EACC3BF96F8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849373AF-2A00-4D52-8991-29D5B89A71A3}" type="pres">
      <dgm:prSet presAssocID="{3A82A3C8-2679-A14A-B6CD-2EACC3BF96F8}" presName="negativeSpace" presStyleCnt="0"/>
      <dgm:spPr/>
    </dgm:pt>
    <dgm:pt modelId="{013C5D26-568F-4D02-B2A9-11829F84B358}" type="pres">
      <dgm:prSet presAssocID="{3A82A3C8-2679-A14A-B6CD-2EACC3BF96F8}" presName="childText" presStyleLbl="conFgAcc1" presStyleIdx="0" presStyleCnt="4">
        <dgm:presLayoutVars>
          <dgm:bulletEnabled val="1"/>
        </dgm:presLayoutVars>
      </dgm:prSet>
      <dgm:spPr/>
    </dgm:pt>
    <dgm:pt modelId="{908025AE-A8D8-45FF-8680-B7D6F76F17B8}" type="pres">
      <dgm:prSet presAssocID="{BB52E5F8-305A-5240-A061-2B997804A7F4}" presName="spaceBetweenRectangles" presStyleCnt="0"/>
      <dgm:spPr/>
    </dgm:pt>
    <dgm:pt modelId="{262D9D1C-C1FA-4113-8749-0CBED30F1144}" type="pres">
      <dgm:prSet presAssocID="{95A3F5E4-2F2B-C043-A69E-D54A4F42113E}" presName="parentLin" presStyleCnt="0"/>
      <dgm:spPr/>
    </dgm:pt>
    <dgm:pt modelId="{E6C93427-9BA2-41F5-AA58-8813A5D70BE8}" type="pres">
      <dgm:prSet presAssocID="{95A3F5E4-2F2B-C043-A69E-D54A4F42113E}" presName="parentLeftMargin" presStyleLbl="node1" presStyleIdx="0" presStyleCnt="4"/>
      <dgm:spPr/>
    </dgm:pt>
    <dgm:pt modelId="{438C43CC-AA8A-4640-98B9-3F912D76CBCE}" type="pres">
      <dgm:prSet presAssocID="{95A3F5E4-2F2B-C043-A69E-D54A4F42113E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FC0E2977-0E2E-44D6-B5D6-1F5AF24064CD}" type="pres">
      <dgm:prSet presAssocID="{95A3F5E4-2F2B-C043-A69E-D54A4F42113E}" presName="negativeSpace" presStyleCnt="0"/>
      <dgm:spPr/>
    </dgm:pt>
    <dgm:pt modelId="{BB50BCC5-F6BF-4529-A580-E56AB15FA454}" type="pres">
      <dgm:prSet presAssocID="{95A3F5E4-2F2B-C043-A69E-D54A4F42113E}" presName="childText" presStyleLbl="conFgAcc1" presStyleIdx="1" presStyleCnt="4">
        <dgm:presLayoutVars>
          <dgm:bulletEnabled val="1"/>
        </dgm:presLayoutVars>
      </dgm:prSet>
      <dgm:spPr/>
    </dgm:pt>
    <dgm:pt modelId="{EC367701-59C8-4A90-A1BD-EF4144838B9D}" type="pres">
      <dgm:prSet presAssocID="{412D2D74-315D-F64D-AA35-57AC420D20C6}" presName="spaceBetweenRectangles" presStyleCnt="0"/>
      <dgm:spPr/>
    </dgm:pt>
    <dgm:pt modelId="{70B537BA-118B-47F5-A9FA-9194EBD7F46E}" type="pres">
      <dgm:prSet presAssocID="{C24E3F9E-EF9E-5242-9C11-77C7811042FC}" presName="parentLin" presStyleCnt="0"/>
      <dgm:spPr/>
    </dgm:pt>
    <dgm:pt modelId="{B7A8076D-78A6-44C0-AA38-B58D94FF6E78}" type="pres">
      <dgm:prSet presAssocID="{C24E3F9E-EF9E-5242-9C11-77C7811042FC}" presName="parentLeftMargin" presStyleLbl="node1" presStyleIdx="1" presStyleCnt="4"/>
      <dgm:spPr/>
    </dgm:pt>
    <dgm:pt modelId="{B37DD1B3-AAC6-45F3-B4BE-C1E8E09BAA43}" type="pres">
      <dgm:prSet presAssocID="{C24E3F9E-EF9E-5242-9C11-77C7811042FC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48E553F5-C5E3-4C35-8B0C-E9BEC06DEFBC}" type="pres">
      <dgm:prSet presAssocID="{C24E3F9E-EF9E-5242-9C11-77C7811042FC}" presName="negativeSpace" presStyleCnt="0"/>
      <dgm:spPr/>
    </dgm:pt>
    <dgm:pt modelId="{EEE63811-0A43-488D-BCBE-9B405E98F486}" type="pres">
      <dgm:prSet presAssocID="{C24E3F9E-EF9E-5242-9C11-77C7811042FC}" presName="childText" presStyleLbl="conFgAcc1" presStyleIdx="2" presStyleCnt="4">
        <dgm:presLayoutVars>
          <dgm:bulletEnabled val="1"/>
        </dgm:presLayoutVars>
      </dgm:prSet>
      <dgm:spPr/>
    </dgm:pt>
    <dgm:pt modelId="{3DC24410-D266-4348-821A-C2D89455120C}" type="pres">
      <dgm:prSet presAssocID="{FBD7D384-64A0-7341-94A4-8D155026E85D}" presName="spaceBetweenRectangles" presStyleCnt="0"/>
      <dgm:spPr/>
    </dgm:pt>
    <dgm:pt modelId="{AB28BC7F-DF58-457D-A252-0D7601A4811F}" type="pres">
      <dgm:prSet presAssocID="{0BD406FC-F9BC-2C48-A56E-72ECAC267CE4}" presName="parentLin" presStyleCnt="0"/>
      <dgm:spPr/>
    </dgm:pt>
    <dgm:pt modelId="{C4AC0D7E-7489-4B5E-9A8E-1882242E21ED}" type="pres">
      <dgm:prSet presAssocID="{0BD406FC-F9BC-2C48-A56E-72ECAC267CE4}" presName="parentLeftMargin" presStyleLbl="node1" presStyleIdx="2" presStyleCnt="4"/>
      <dgm:spPr/>
    </dgm:pt>
    <dgm:pt modelId="{8EDE7B45-A41B-498E-A4B8-8D5AEF913CF4}" type="pres">
      <dgm:prSet presAssocID="{0BD406FC-F9BC-2C48-A56E-72ECAC267CE4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4895AB9C-B0DA-4AD2-BF3E-24C2A3A299DF}" type="pres">
      <dgm:prSet presAssocID="{0BD406FC-F9BC-2C48-A56E-72ECAC267CE4}" presName="negativeSpace" presStyleCnt="0"/>
      <dgm:spPr/>
    </dgm:pt>
    <dgm:pt modelId="{BFE65931-A62D-48A7-BDE1-FA78D13FA90A}" type="pres">
      <dgm:prSet presAssocID="{0BD406FC-F9BC-2C48-A56E-72ECAC267CE4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1FAFC2FB-39B0-4471-BDBC-2C09AD01E150}" type="presOf" srcId="{95A3F5E4-2F2B-C043-A69E-D54A4F42113E}" destId="{438C43CC-AA8A-4640-98B9-3F912D76CBCE}" srcOrd="1" destOrd="0" presId="urn:microsoft.com/office/officeart/2005/8/layout/list1"/>
    <dgm:cxn modelId="{07DE8CF8-99E8-C449-8C60-7817F1A77FD0}" srcId="{9E446638-D710-4A47-9001-AC69E2BAF134}" destId="{C24E3F9E-EF9E-5242-9C11-77C7811042FC}" srcOrd="2" destOrd="0" parTransId="{91327B72-7528-9A42-8D25-E3A99F4E4EE1}" sibTransId="{FBD7D384-64A0-7341-94A4-8D155026E85D}"/>
    <dgm:cxn modelId="{682A01B6-CF22-E54A-B156-C1A0C0779B15}" srcId="{9E446638-D710-4A47-9001-AC69E2BAF134}" destId="{95A3F5E4-2F2B-C043-A69E-D54A4F42113E}" srcOrd="1" destOrd="0" parTransId="{195F218A-8A73-A847-B69B-41CE540AE873}" sibTransId="{412D2D74-315D-F64D-AA35-57AC420D20C6}"/>
    <dgm:cxn modelId="{538B691C-69F6-8F45-929A-DCA06FAFDA3E}" srcId="{9E446638-D710-4A47-9001-AC69E2BAF134}" destId="{0BD406FC-F9BC-2C48-A56E-72ECAC267CE4}" srcOrd="3" destOrd="0" parTransId="{69A18857-34F8-5540-A1D0-A5FC0A3EB3F4}" sibTransId="{9E4DF6EB-A256-A54E-B893-B43A5F033279}"/>
    <dgm:cxn modelId="{D9D027DC-5A6A-43E8-955F-B997F5C63F9D}" type="presOf" srcId="{92AECEB3-F77C-3A43-A26C-0B10DDBB37EE}" destId="{BB50BCC5-F6BF-4529-A580-E56AB15FA454}" srcOrd="0" destOrd="2" presId="urn:microsoft.com/office/officeart/2005/8/layout/list1"/>
    <dgm:cxn modelId="{77DC2692-D63D-E14F-A77D-CC6AD3C384D3}" srcId="{9E446638-D710-4A47-9001-AC69E2BAF134}" destId="{3A82A3C8-2679-A14A-B6CD-2EACC3BF96F8}" srcOrd="0" destOrd="0" parTransId="{A7362425-ED33-F847-B857-64E247467CC3}" sibTransId="{BB52E5F8-305A-5240-A061-2B997804A7F4}"/>
    <dgm:cxn modelId="{7C020E8F-2671-3A44-88ED-AB7B9E81F625}" srcId="{0BD406FC-F9BC-2C48-A56E-72ECAC267CE4}" destId="{0D4F4BA8-3AC1-984A-9103-BF297C2C9CBF}" srcOrd="0" destOrd="0" parTransId="{1EC77E4F-0789-154A-99CC-DF8850121B9F}" sibTransId="{1C30F403-7997-F44F-8AAC-720C5520E4FF}"/>
    <dgm:cxn modelId="{357CFD64-FF47-4BBE-AE5C-527A58B32017}" type="presOf" srcId="{CE2C30BC-2CAF-5144-A589-BA9BF79A1069}" destId="{013C5D26-568F-4D02-B2A9-11829F84B358}" srcOrd="0" destOrd="0" presId="urn:microsoft.com/office/officeart/2005/8/layout/list1"/>
    <dgm:cxn modelId="{FCE5C336-1B65-4561-8382-9F6BA4FD8380}" type="presOf" srcId="{0BD406FC-F9BC-2C48-A56E-72ECAC267CE4}" destId="{C4AC0D7E-7489-4B5E-9A8E-1882242E21ED}" srcOrd="0" destOrd="0" presId="urn:microsoft.com/office/officeart/2005/8/layout/list1"/>
    <dgm:cxn modelId="{BC0A53A8-F49D-4649-9907-24CEE6E66707}" srcId="{C24E3F9E-EF9E-5242-9C11-77C7811042FC}" destId="{4EB7FE60-716F-3B4D-B0BF-66B98518D849}" srcOrd="0" destOrd="0" parTransId="{AB18BC37-8F66-B445-9D5D-232B5B41E68E}" sibTransId="{4B3073F2-B0D5-BE46-8800-07BAEC9B4CD5}"/>
    <dgm:cxn modelId="{B6873420-E769-3542-8608-5BB1374A308F}" srcId="{95A3F5E4-2F2B-C043-A69E-D54A4F42113E}" destId="{92AECEB3-F77C-3A43-A26C-0B10DDBB37EE}" srcOrd="2" destOrd="0" parTransId="{99D76F90-ED2B-5849-A19B-C7EAB0D49230}" sibTransId="{6D93AEDC-1909-974D-ADFB-116C38691B72}"/>
    <dgm:cxn modelId="{A69D77E7-CFB4-4FE6-A6D9-072DF87CFCE9}" type="presOf" srcId="{B996F6FE-40AB-BE4E-90F9-A72D5D11F72D}" destId="{BB50BCC5-F6BF-4529-A580-E56AB15FA454}" srcOrd="0" destOrd="1" presId="urn:microsoft.com/office/officeart/2005/8/layout/list1"/>
    <dgm:cxn modelId="{567FC41F-F1BB-4109-91ED-7C5287EDC8C3}" type="presOf" srcId="{95A3F5E4-2F2B-C043-A69E-D54A4F42113E}" destId="{E6C93427-9BA2-41F5-AA58-8813A5D70BE8}" srcOrd="0" destOrd="0" presId="urn:microsoft.com/office/officeart/2005/8/layout/list1"/>
    <dgm:cxn modelId="{205E818A-4BF5-8B4B-BFAE-E6A0EB39E9DF}" srcId="{95A3F5E4-2F2B-C043-A69E-D54A4F42113E}" destId="{B996F6FE-40AB-BE4E-90F9-A72D5D11F72D}" srcOrd="1" destOrd="0" parTransId="{779320B1-FA7A-3F4C-9504-3BB5698154E8}" sibTransId="{BAE98CB8-8698-424B-975D-7F69700C7133}"/>
    <dgm:cxn modelId="{0DC50CE6-2129-4CA3-BEDE-0FB4EAD4843D}" type="presOf" srcId="{3A82A3C8-2679-A14A-B6CD-2EACC3BF96F8}" destId="{A35EC15D-D2C1-4DA5-A84D-FD8EB4611588}" srcOrd="0" destOrd="0" presId="urn:microsoft.com/office/officeart/2005/8/layout/list1"/>
    <dgm:cxn modelId="{39CAE497-A32F-4ED9-B301-C41F2758385B}" type="presOf" srcId="{C24E3F9E-EF9E-5242-9C11-77C7811042FC}" destId="{B7A8076D-78A6-44C0-AA38-B58D94FF6E78}" srcOrd="0" destOrd="0" presId="urn:microsoft.com/office/officeart/2005/8/layout/list1"/>
    <dgm:cxn modelId="{05DAD7D8-5A82-49F1-A693-AD5303F3239A}" type="presOf" srcId="{9E446638-D710-4A47-9001-AC69E2BAF134}" destId="{E19F93CD-0D3A-42D7-B336-E07C6FC75733}" srcOrd="0" destOrd="0" presId="urn:microsoft.com/office/officeart/2005/8/layout/list1"/>
    <dgm:cxn modelId="{015E0B8B-FA6D-4BF0-B7F4-8A12BA0AF90A}" type="presOf" srcId="{4EB7FE60-716F-3B4D-B0BF-66B98518D849}" destId="{EEE63811-0A43-488D-BCBE-9B405E98F486}" srcOrd="0" destOrd="0" presId="urn:microsoft.com/office/officeart/2005/8/layout/list1"/>
    <dgm:cxn modelId="{AB60DE01-6B45-45DD-9F76-A5318D88D0F4}" type="presOf" srcId="{C24E3F9E-EF9E-5242-9C11-77C7811042FC}" destId="{B37DD1B3-AAC6-45F3-B4BE-C1E8E09BAA43}" srcOrd="1" destOrd="0" presId="urn:microsoft.com/office/officeart/2005/8/layout/list1"/>
    <dgm:cxn modelId="{B99483DD-4688-334C-A39E-C2D8DA645CE8}" srcId="{3A82A3C8-2679-A14A-B6CD-2EACC3BF96F8}" destId="{CE2C30BC-2CAF-5144-A589-BA9BF79A1069}" srcOrd="0" destOrd="0" parTransId="{956B3284-0F16-CF4B-9744-F37FB3A4FCA2}" sibTransId="{7D09807E-FEDC-4944-852C-912E63D11A94}"/>
    <dgm:cxn modelId="{990B6F00-5B36-4B11-BA76-5098288B1C27}" type="presOf" srcId="{6A371CBC-8173-3F47-B7E0-8DACC7F5F75A}" destId="{BB50BCC5-F6BF-4529-A580-E56AB15FA454}" srcOrd="0" destOrd="0" presId="urn:microsoft.com/office/officeart/2005/8/layout/list1"/>
    <dgm:cxn modelId="{764FD61E-7CD1-4592-8095-2F365CE9AAFC}" type="presOf" srcId="{3A82A3C8-2679-A14A-B6CD-2EACC3BF96F8}" destId="{2FDC7ADC-4992-45EA-85AE-E8E2D30CD2FD}" srcOrd="1" destOrd="0" presId="urn:microsoft.com/office/officeart/2005/8/layout/list1"/>
    <dgm:cxn modelId="{D88B7C13-14CB-45BA-84A0-12A326D07BBD}" type="presOf" srcId="{0D4F4BA8-3AC1-984A-9103-BF297C2C9CBF}" destId="{BFE65931-A62D-48A7-BDE1-FA78D13FA90A}" srcOrd="0" destOrd="0" presId="urn:microsoft.com/office/officeart/2005/8/layout/list1"/>
    <dgm:cxn modelId="{36328CBD-8416-48DD-AF05-0B35189C22F5}" type="presOf" srcId="{0BD406FC-F9BC-2C48-A56E-72ECAC267CE4}" destId="{8EDE7B45-A41B-498E-A4B8-8D5AEF913CF4}" srcOrd="1" destOrd="0" presId="urn:microsoft.com/office/officeart/2005/8/layout/list1"/>
    <dgm:cxn modelId="{093C151C-E138-564D-96B3-AE8CB1B69FAD}" srcId="{95A3F5E4-2F2B-C043-A69E-D54A4F42113E}" destId="{6A371CBC-8173-3F47-B7E0-8DACC7F5F75A}" srcOrd="0" destOrd="0" parTransId="{79D678A8-9427-4F42-AFAE-F5D0BAFABEF0}" sibTransId="{92046B1D-1DDF-6C4C-8431-0BF32650FD4D}"/>
    <dgm:cxn modelId="{B67FBBE1-B568-4F0B-95DE-F361702675C8}" type="presParOf" srcId="{E19F93CD-0D3A-42D7-B336-E07C6FC75733}" destId="{0B7910DA-797C-42D3-B91A-C0CBD4125B3F}" srcOrd="0" destOrd="0" presId="urn:microsoft.com/office/officeart/2005/8/layout/list1"/>
    <dgm:cxn modelId="{F019DD61-7DFB-458D-9545-3B54FECF8A71}" type="presParOf" srcId="{0B7910DA-797C-42D3-B91A-C0CBD4125B3F}" destId="{A35EC15D-D2C1-4DA5-A84D-FD8EB4611588}" srcOrd="0" destOrd="0" presId="urn:microsoft.com/office/officeart/2005/8/layout/list1"/>
    <dgm:cxn modelId="{5D8FA5E2-01C2-4204-8AEE-24A3CD39E5E7}" type="presParOf" srcId="{0B7910DA-797C-42D3-B91A-C0CBD4125B3F}" destId="{2FDC7ADC-4992-45EA-85AE-E8E2D30CD2FD}" srcOrd="1" destOrd="0" presId="urn:microsoft.com/office/officeart/2005/8/layout/list1"/>
    <dgm:cxn modelId="{46BD6E90-B7FF-40E5-87A7-B04CB55AB694}" type="presParOf" srcId="{E19F93CD-0D3A-42D7-B336-E07C6FC75733}" destId="{849373AF-2A00-4D52-8991-29D5B89A71A3}" srcOrd="1" destOrd="0" presId="urn:microsoft.com/office/officeart/2005/8/layout/list1"/>
    <dgm:cxn modelId="{A7811C84-8603-4D2B-A301-12C7E3742D13}" type="presParOf" srcId="{E19F93CD-0D3A-42D7-B336-E07C6FC75733}" destId="{013C5D26-568F-4D02-B2A9-11829F84B358}" srcOrd="2" destOrd="0" presId="urn:microsoft.com/office/officeart/2005/8/layout/list1"/>
    <dgm:cxn modelId="{4081CC6A-8186-4E0E-84E3-9DCCBF016314}" type="presParOf" srcId="{E19F93CD-0D3A-42D7-B336-E07C6FC75733}" destId="{908025AE-A8D8-45FF-8680-B7D6F76F17B8}" srcOrd="3" destOrd="0" presId="urn:microsoft.com/office/officeart/2005/8/layout/list1"/>
    <dgm:cxn modelId="{84B9B64B-4B5D-448F-9E4F-E2B8D371CB7B}" type="presParOf" srcId="{E19F93CD-0D3A-42D7-B336-E07C6FC75733}" destId="{262D9D1C-C1FA-4113-8749-0CBED30F1144}" srcOrd="4" destOrd="0" presId="urn:microsoft.com/office/officeart/2005/8/layout/list1"/>
    <dgm:cxn modelId="{1D4C949C-43D6-4192-BAA6-656281182B02}" type="presParOf" srcId="{262D9D1C-C1FA-4113-8749-0CBED30F1144}" destId="{E6C93427-9BA2-41F5-AA58-8813A5D70BE8}" srcOrd="0" destOrd="0" presId="urn:microsoft.com/office/officeart/2005/8/layout/list1"/>
    <dgm:cxn modelId="{DA650129-9E2C-4593-843E-661A09DFCB04}" type="presParOf" srcId="{262D9D1C-C1FA-4113-8749-0CBED30F1144}" destId="{438C43CC-AA8A-4640-98B9-3F912D76CBCE}" srcOrd="1" destOrd="0" presId="urn:microsoft.com/office/officeart/2005/8/layout/list1"/>
    <dgm:cxn modelId="{E82B5493-4D1F-405A-9A4C-5AA35A11E66A}" type="presParOf" srcId="{E19F93CD-0D3A-42D7-B336-E07C6FC75733}" destId="{FC0E2977-0E2E-44D6-B5D6-1F5AF24064CD}" srcOrd="5" destOrd="0" presId="urn:microsoft.com/office/officeart/2005/8/layout/list1"/>
    <dgm:cxn modelId="{19E514AA-A139-4325-AA23-783BDA366B05}" type="presParOf" srcId="{E19F93CD-0D3A-42D7-B336-E07C6FC75733}" destId="{BB50BCC5-F6BF-4529-A580-E56AB15FA454}" srcOrd="6" destOrd="0" presId="urn:microsoft.com/office/officeart/2005/8/layout/list1"/>
    <dgm:cxn modelId="{1CE70AF9-FAD2-4CE7-951B-A8B5A52AD1CA}" type="presParOf" srcId="{E19F93CD-0D3A-42D7-B336-E07C6FC75733}" destId="{EC367701-59C8-4A90-A1BD-EF4144838B9D}" srcOrd="7" destOrd="0" presId="urn:microsoft.com/office/officeart/2005/8/layout/list1"/>
    <dgm:cxn modelId="{062185C3-BDC1-4F0B-BCFB-BAA1A00C1E05}" type="presParOf" srcId="{E19F93CD-0D3A-42D7-B336-E07C6FC75733}" destId="{70B537BA-118B-47F5-A9FA-9194EBD7F46E}" srcOrd="8" destOrd="0" presId="urn:microsoft.com/office/officeart/2005/8/layout/list1"/>
    <dgm:cxn modelId="{AC43BE6F-40CD-4826-A711-CB0D34E8C3D2}" type="presParOf" srcId="{70B537BA-118B-47F5-A9FA-9194EBD7F46E}" destId="{B7A8076D-78A6-44C0-AA38-B58D94FF6E78}" srcOrd="0" destOrd="0" presId="urn:microsoft.com/office/officeart/2005/8/layout/list1"/>
    <dgm:cxn modelId="{73C2CF02-31EA-4CBB-B3F9-5CD3E26CA1FE}" type="presParOf" srcId="{70B537BA-118B-47F5-A9FA-9194EBD7F46E}" destId="{B37DD1B3-AAC6-45F3-B4BE-C1E8E09BAA43}" srcOrd="1" destOrd="0" presId="urn:microsoft.com/office/officeart/2005/8/layout/list1"/>
    <dgm:cxn modelId="{859D0473-5F4A-4FB8-8C7A-486CC96FD2F4}" type="presParOf" srcId="{E19F93CD-0D3A-42D7-B336-E07C6FC75733}" destId="{48E553F5-C5E3-4C35-8B0C-E9BEC06DEFBC}" srcOrd="9" destOrd="0" presId="urn:microsoft.com/office/officeart/2005/8/layout/list1"/>
    <dgm:cxn modelId="{648F300D-9384-4521-9202-5F50AA469323}" type="presParOf" srcId="{E19F93CD-0D3A-42D7-B336-E07C6FC75733}" destId="{EEE63811-0A43-488D-BCBE-9B405E98F486}" srcOrd="10" destOrd="0" presId="urn:microsoft.com/office/officeart/2005/8/layout/list1"/>
    <dgm:cxn modelId="{7F01449D-5B12-47CF-B537-BCAC64E35DCE}" type="presParOf" srcId="{E19F93CD-0D3A-42D7-B336-E07C6FC75733}" destId="{3DC24410-D266-4348-821A-C2D89455120C}" srcOrd="11" destOrd="0" presId="urn:microsoft.com/office/officeart/2005/8/layout/list1"/>
    <dgm:cxn modelId="{F5F17BC6-9ECB-47C7-A53B-D5335926B00C}" type="presParOf" srcId="{E19F93CD-0D3A-42D7-B336-E07C6FC75733}" destId="{AB28BC7F-DF58-457D-A252-0D7601A4811F}" srcOrd="12" destOrd="0" presId="urn:microsoft.com/office/officeart/2005/8/layout/list1"/>
    <dgm:cxn modelId="{6F8B4536-45F7-4712-A9A8-BEC77343CF39}" type="presParOf" srcId="{AB28BC7F-DF58-457D-A252-0D7601A4811F}" destId="{C4AC0D7E-7489-4B5E-9A8E-1882242E21ED}" srcOrd="0" destOrd="0" presId="urn:microsoft.com/office/officeart/2005/8/layout/list1"/>
    <dgm:cxn modelId="{9FD11502-11E4-4B2A-A81D-197C6F2FA128}" type="presParOf" srcId="{AB28BC7F-DF58-457D-A252-0D7601A4811F}" destId="{8EDE7B45-A41B-498E-A4B8-8D5AEF913CF4}" srcOrd="1" destOrd="0" presId="urn:microsoft.com/office/officeart/2005/8/layout/list1"/>
    <dgm:cxn modelId="{395BBC9F-1963-47E1-BAD7-8ABDD02CA335}" type="presParOf" srcId="{E19F93CD-0D3A-42D7-B336-E07C6FC75733}" destId="{4895AB9C-B0DA-4AD2-BF3E-24C2A3A299DF}" srcOrd="13" destOrd="0" presId="urn:microsoft.com/office/officeart/2005/8/layout/list1"/>
    <dgm:cxn modelId="{14653441-F4FC-40D8-B529-6EE883588892}" type="presParOf" srcId="{E19F93CD-0D3A-42D7-B336-E07C6FC75733}" destId="{BFE65931-A62D-48A7-BDE1-FA78D13FA90A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2.xml><?xml version="1.0" encoding="utf-8"?>
<dgm:dataModel xmlns:dgm="http://schemas.openxmlformats.org/drawingml/2006/diagram" xmlns:a="http://schemas.openxmlformats.org/drawingml/2006/main">
  <dgm:ptLst>
    <dgm:pt modelId="{9E446638-D710-4A47-9001-AC69E2BAF134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A82A3C8-2679-A14A-B6CD-2EACC3BF96F8}">
      <dgm:prSet phldrT="[Text]"/>
      <dgm:spPr/>
      <dgm:t>
        <a:bodyPr/>
        <a:lstStyle/>
        <a:p>
          <a:r>
            <a:rPr lang="en-US" dirty="0"/>
            <a:t>Participants</a:t>
          </a:r>
        </a:p>
      </dgm:t>
    </dgm:pt>
    <dgm:pt modelId="{A7362425-ED33-F847-B857-64E247467CC3}" type="parTrans" cxnId="{77DC2692-D63D-E14F-A77D-CC6AD3C384D3}">
      <dgm:prSet/>
      <dgm:spPr/>
      <dgm:t>
        <a:bodyPr/>
        <a:lstStyle/>
        <a:p>
          <a:endParaRPr lang="en-US"/>
        </a:p>
      </dgm:t>
    </dgm:pt>
    <dgm:pt modelId="{BB52E5F8-305A-5240-A061-2B997804A7F4}" type="sibTrans" cxnId="{77DC2692-D63D-E14F-A77D-CC6AD3C384D3}">
      <dgm:prSet/>
      <dgm:spPr/>
      <dgm:t>
        <a:bodyPr/>
        <a:lstStyle/>
        <a:p>
          <a:endParaRPr lang="en-US"/>
        </a:p>
      </dgm:t>
    </dgm:pt>
    <dgm:pt modelId="{CE2C30BC-2CAF-5144-A589-BA9BF79A1069}">
      <dgm:prSet phldrT="[Text]"/>
      <dgm:spPr/>
      <dgm:t>
        <a:bodyPr/>
        <a:lstStyle/>
        <a:p>
          <a:r>
            <a:rPr lang="en-US" dirty="0"/>
            <a:t>Buyers 1 (Govt of India for Defense, Railway)</a:t>
          </a:r>
        </a:p>
      </dgm:t>
    </dgm:pt>
    <dgm:pt modelId="{956B3284-0F16-CF4B-9744-F37FB3A4FCA2}" type="parTrans" cxnId="{B99483DD-4688-334C-A39E-C2D8DA645CE8}">
      <dgm:prSet/>
      <dgm:spPr/>
      <dgm:t>
        <a:bodyPr/>
        <a:lstStyle/>
        <a:p>
          <a:endParaRPr lang="en-US"/>
        </a:p>
      </dgm:t>
    </dgm:pt>
    <dgm:pt modelId="{7D09807E-FEDC-4944-852C-912E63D11A94}" type="sibTrans" cxnId="{B99483DD-4688-334C-A39E-C2D8DA645CE8}">
      <dgm:prSet/>
      <dgm:spPr/>
      <dgm:t>
        <a:bodyPr/>
        <a:lstStyle/>
        <a:p>
          <a:endParaRPr lang="en-US"/>
        </a:p>
      </dgm:t>
    </dgm:pt>
    <dgm:pt modelId="{3B2AF436-92C7-3544-AD0F-DB09ED472F6C}">
      <dgm:prSet phldrT="[Text]"/>
      <dgm:spPr/>
      <dgm:t>
        <a:bodyPr/>
        <a:lstStyle/>
        <a:p>
          <a:r>
            <a:rPr lang="en-US" dirty="0"/>
            <a:t>Sellers : many</a:t>
          </a:r>
        </a:p>
      </dgm:t>
    </dgm:pt>
    <dgm:pt modelId="{496C5DAF-7782-7542-B0F0-7B8626BC14E8}" type="parTrans" cxnId="{FC75C9A1-280D-3345-AD87-A2AFE3FC38EC}">
      <dgm:prSet/>
      <dgm:spPr/>
      <dgm:t>
        <a:bodyPr/>
        <a:lstStyle/>
        <a:p>
          <a:endParaRPr lang="en-US"/>
        </a:p>
      </dgm:t>
    </dgm:pt>
    <dgm:pt modelId="{3D5EB566-958E-594A-BCC2-A4BC796C0F20}" type="sibTrans" cxnId="{FC75C9A1-280D-3345-AD87-A2AFE3FC38EC}">
      <dgm:prSet/>
      <dgm:spPr/>
      <dgm:t>
        <a:bodyPr/>
        <a:lstStyle/>
        <a:p>
          <a:endParaRPr lang="en-US"/>
        </a:p>
      </dgm:t>
    </dgm:pt>
    <dgm:pt modelId="{95A3F5E4-2F2B-C043-A69E-D54A4F42113E}">
      <dgm:prSet phldrT="[Text]"/>
      <dgm:spPr/>
      <dgm:t>
        <a:bodyPr/>
        <a:lstStyle/>
        <a:p>
          <a:r>
            <a:rPr lang="en-US" dirty="0"/>
            <a:t>Product</a:t>
          </a:r>
        </a:p>
      </dgm:t>
    </dgm:pt>
    <dgm:pt modelId="{195F218A-8A73-A847-B69B-41CE540AE873}" type="parTrans" cxnId="{682A01B6-CF22-E54A-B156-C1A0C0779B15}">
      <dgm:prSet/>
      <dgm:spPr/>
      <dgm:t>
        <a:bodyPr/>
        <a:lstStyle/>
        <a:p>
          <a:endParaRPr lang="en-US"/>
        </a:p>
      </dgm:t>
    </dgm:pt>
    <dgm:pt modelId="{412D2D74-315D-F64D-AA35-57AC420D20C6}" type="sibTrans" cxnId="{682A01B6-CF22-E54A-B156-C1A0C0779B15}">
      <dgm:prSet/>
      <dgm:spPr/>
      <dgm:t>
        <a:bodyPr/>
        <a:lstStyle/>
        <a:p>
          <a:endParaRPr lang="en-US"/>
        </a:p>
      </dgm:t>
    </dgm:pt>
    <dgm:pt modelId="{6A371CBC-8173-3F47-B7E0-8DACC7F5F75A}">
      <dgm:prSet phldrT="[Text]"/>
      <dgm:spPr/>
      <dgm:t>
        <a:bodyPr/>
        <a:lstStyle/>
        <a:p>
          <a:r>
            <a:rPr lang="en-US" dirty="0"/>
            <a:t>Homogenous for a particular purpose e.g. railway seats; not railway-car-bike seats.</a:t>
          </a:r>
        </a:p>
      </dgm:t>
    </dgm:pt>
    <dgm:pt modelId="{79D678A8-9427-4F42-AFAE-F5D0BAFABEF0}" type="parTrans" cxnId="{093C151C-E138-564D-96B3-AE8CB1B69FAD}">
      <dgm:prSet/>
      <dgm:spPr/>
      <dgm:t>
        <a:bodyPr/>
        <a:lstStyle/>
        <a:p>
          <a:endParaRPr lang="en-US"/>
        </a:p>
      </dgm:t>
    </dgm:pt>
    <dgm:pt modelId="{92046B1D-1DDF-6C4C-8431-0BF32650FD4D}" type="sibTrans" cxnId="{093C151C-E138-564D-96B3-AE8CB1B69FAD}">
      <dgm:prSet/>
      <dgm:spPr/>
      <dgm:t>
        <a:bodyPr/>
        <a:lstStyle/>
        <a:p>
          <a:endParaRPr lang="en-US"/>
        </a:p>
      </dgm:t>
    </dgm:pt>
    <dgm:pt modelId="{C24E3F9E-EF9E-5242-9C11-77C7811042FC}">
      <dgm:prSet phldrT="[Text]"/>
      <dgm:spPr/>
      <dgm:t>
        <a:bodyPr/>
        <a:lstStyle/>
        <a:p>
          <a:r>
            <a:rPr lang="en-US" dirty="0"/>
            <a:t>Knowledge/entry/exit</a:t>
          </a:r>
        </a:p>
      </dgm:t>
    </dgm:pt>
    <dgm:pt modelId="{91327B72-7528-9A42-8D25-E3A99F4E4EE1}" type="parTrans" cxnId="{07DE8CF8-99E8-C449-8C60-7817F1A77FD0}">
      <dgm:prSet/>
      <dgm:spPr/>
      <dgm:t>
        <a:bodyPr/>
        <a:lstStyle/>
        <a:p>
          <a:endParaRPr lang="en-US"/>
        </a:p>
      </dgm:t>
    </dgm:pt>
    <dgm:pt modelId="{FBD7D384-64A0-7341-94A4-8D155026E85D}" type="sibTrans" cxnId="{07DE8CF8-99E8-C449-8C60-7817F1A77FD0}">
      <dgm:prSet/>
      <dgm:spPr/>
      <dgm:t>
        <a:bodyPr/>
        <a:lstStyle/>
        <a:p>
          <a:endParaRPr lang="en-US"/>
        </a:p>
      </dgm:t>
    </dgm:pt>
    <dgm:pt modelId="{4EB7FE60-716F-3B4D-B0BF-66B98518D849}">
      <dgm:prSet phldrT="[Text]"/>
      <dgm:spPr/>
      <dgm:t>
        <a:bodyPr/>
        <a:lstStyle/>
        <a:p>
          <a:r>
            <a:rPr lang="en-US" dirty="0"/>
            <a:t>Lack of mobility- of labor/entrepreneur e.g. if coach factories started making cars then no monopsony.</a:t>
          </a:r>
        </a:p>
      </dgm:t>
    </dgm:pt>
    <dgm:pt modelId="{AB18BC37-8F66-B445-9D5D-232B5B41E68E}" type="parTrans" cxnId="{BC0A53A8-F49D-4649-9907-24CEE6E66707}">
      <dgm:prSet/>
      <dgm:spPr/>
      <dgm:t>
        <a:bodyPr/>
        <a:lstStyle/>
        <a:p>
          <a:endParaRPr lang="en-US"/>
        </a:p>
      </dgm:t>
    </dgm:pt>
    <dgm:pt modelId="{4B3073F2-B0D5-BE46-8800-07BAEC9B4CD5}" type="sibTrans" cxnId="{BC0A53A8-F49D-4649-9907-24CEE6E66707}">
      <dgm:prSet/>
      <dgm:spPr/>
      <dgm:t>
        <a:bodyPr/>
        <a:lstStyle/>
        <a:p>
          <a:endParaRPr lang="en-US"/>
        </a:p>
      </dgm:t>
    </dgm:pt>
    <dgm:pt modelId="{0BD406FC-F9BC-2C48-A56E-72ECAC267CE4}">
      <dgm:prSet phldrT="[Text]"/>
      <dgm:spPr/>
      <dgm:t>
        <a:bodyPr/>
        <a:lstStyle/>
        <a:p>
          <a:r>
            <a:rPr lang="en-US" dirty="0"/>
            <a:t>BUYER is</a:t>
          </a:r>
        </a:p>
      </dgm:t>
    </dgm:pt>
    <dgm:pt modelId="{69A18857-34F8-5540-A1D0-A5FC0A3EB3F4}" type="parTrans" cxnId="{538B691C-69F6-8F45-929A-DCA06FAFDA3E}">
      <dgm:prSet/>
      <dgm:spPr/>
      <dgm:t>
        <a:bodyPr/>
        <a:lstStyle/>
        <a:p>
          <a:endParaRPr lang="en-US"/>
        </a:p>
      </dgm:t>
    </dgm:pt>
    <dgm:pt modelId="{9E4DF6EB-A256-A54E-B893-B43A5F033279}" type="sibTrans" cxnId="{538B691C-69F6-8F45-929A-DCA06FAFDA3E}">
      <dgm:prSet/>
      <dgm:spPr/>
      <dgm:t>
        <a:bodyPr/>
        <a:lstStyle/>
        <a:p>
          <a:endParaRPr lang="en-US"/>
        </a:p>
      </dgm:t>
    </dgm:pt>
    <dgm:pt modelId="{0D4F4BA8-3AC1-984A-9103-BF297C2C9CBF}">
      <dgm:prSet phldrT="[Text]"/>
      <dgm:spPr/>
      <dgm:t>
        <a:bodyPr/>
        <a:lstStyle/>
        <a:p>
          <a:r>
            <a:rPr lang="en-US" dirty="0"/>
            <a:t>PRICE MAKER not Price TAKER</a:t>
          </a:r>
        </a:p>
      </dgm:t>
    </dgm:pt>
    <dgm:pt modelId="{1EC77E4F-0789-154A-99CC-DF8850121B9F}" type="parTrans" cxnId="{7C020E8F-2671-3A44-88ED-AB7B9E81F625}">
      <dgm:prSet/>
      <dgm:spPr/>
      <dgm:t>
        <a:bodyPr/>
        <a:lstStyle/>
        <a:p>
          <a:endParaRPr lang="en-US"/>
        </a:p>
      </dgm:t>
    </dgm:pt>
    <dgm:pt modelId="{1C30F403-7997-F44F-8AAC-720C5520E4FF}" type="sibTrans" cxnId="{7C020E8F-2671-3A44-88ED-AB7B9E81F625}">
      <dgm:prSet/>
      <dgm:spPr/>
      <dgm:t>
        <a:bodyPr/>
        <a:lstStyle/>
        <a:p>
          <a:endParaRPr lang="en-US"/>
        </a:p>
      </dgm:t>
    </dgm:pt>
    <dgm:pt modelId="{CD4193D7-1680-AE4B-B548-1192E919F712}">
      <dgm:prSet phldrT="[Text]"/>
      <dgm:spPr/>
      <dgm:t>
        <a:bodyPr/>
        <a:lstStyle/>
        <a:p>
          <a:r>
            <a:rPr lang="en-US" dirty="0"/>
            <a:t>Entry closed for other buyers (Defense, Railways, Atomic Energy)</a:t>
          </a:r>
        </a:p>
      </dgm:t>
    </dgm:pt>
    <dgm:pt modelId="{B2E6291B-D562-9D47-9649-3B35FEB8C974}" type="parTrans" cxnId="{5C9F7C13-FC0F-A040-9AA0-A20B6F1C3E7C}">
      <dgm:prSet/>
      <dgm:spPr/>
      <dgm:t>
        <a:bodyPr/>
        <a:lstStyle/>
        <a:p>
          <a:endParaRPr lang="en-US"/>
        </a:p>
      </dgm:t>
    </dgm:pt>
    <dgm:pt modelId="{6817BC7E-CAD7-1C4B-8C64-99FF19581D00}" type="sibTrans" cxnId="{5C9F7C13-FC0F-A040-9AA0-A20B6F1C3E7C}">
      <dgm:prSet/>
      <dgm:spPr/>
      <dgm:t>
        <a:bodyPr/>
        <a:lstStyle/>
        <a:p>
          <a:endParaRPr lang="en-US"/>
        </a:p>
      </dgm:t>
    </dgm:pt>
    <dgm:pt modelId="{2EFE6808-7F58-4E3C-AD30-7D1A0D026DF5}" type="pres">
      <dgm:prSet presAssocID="{9E446638-D710-4A47-9001-AC69E2BAF134}" presName="linear" presStyleCnt="0">
        <dgm:presLayoutVars>
          <dgm:dir/>
          <dgm:animLvl val="lvl"/>
          <dgm:resizeHandles val="exact"/>
        </dgm:presLayoutVars>
      </dgm:prSet>
      <dgm:spPr/>
    </dgm:pt>
    <dgm:pt modelId="{AD667906-4C3E-46D1-BB8A-90BAC50AB27C}" type="pres">
      <dgm:prSet presAssocID="{3A82A3C8-2679-A14A-B6CD-2EACC3BF96F8}" presName="parentLin" presStyleCnt="0"/>
      <dgm:spPr/>
    </dgm:pt>
    <dgm:pt modelId="{FB75220E-A576-4C65-92C4-1DED93BC6DDB}" type="pres">
      <dgm:prSet presAssocID="{3A82A3C8-2679-A14A-B6CD-2EACC3BF96F8}" presName="parentLeftMargin" presStyleLbl="node1" presStyleIdx="0" presStyleCnt="4"/>
      <dgm:spPr/>
    </dgm:pt>
    <dgm:pt modelId="{0BF38360-BCBB-496F-B6CC-9BD7FAE99999}" type="pres">
      <dgm:prSet presAssocID="{3A82A3C8-2679-A14A-B6CD-2EACC3BF96F8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4FC063CB-6005-4657-89B7-F83222E3DF76}" type="pres">
      <dgm:prSet presAssocID="{3A82A3C8-2679-A14A-B6CD-2EACC3BF96F8}" presName="negativeSpace" presStyleCnt="0"/>
      <dgm:spPr/>
    </dgm:pt>
    <dgm:pt modelId="{82A7FA6F-99E7-41C0-9775-4B48123EF9C2}" type="pres">
      <dgm:prSet presAssocID="{3A82A3C8-2679-A14A-B6CD-2EACC3BF96F8}" presName="childText" presStyleLbl="conFgAcc1" presStyleIdx="0" presStyleCnt="4">
        <dgm:presLayoutVars>
          <dgm:bulletEnabled val="1"/>
        </dgm:presLayoutVars>
      </dgm:prSet>
      <dgm:spPr/>
    </dgm:pt>
    <dgm:pt modelId="{DAD7A722-5D9F-456E-ADCA-5CE23F77DDC6}" type="pres">
      <dgm:prSet presAssocID="{BB52E5F8-305A-5240-A061-2B997804A7F4}" presName="spaceBetweenRectangles" presStyleCnt="0"/>
      <dgm:spPr/>
    </dgm:pt>
    <dgm:pt modelId="{4126F15B-3F01-469A-B208-F216DE84155F}" type="pres">
      <dgm:prSet presAssocID="{95A3F5E4-2F2B-C043-A69E-D54A4F42113E}" presName="parentLin" presStyleCnt="0"/>
      <dgm:spPr/>
    </dgm:pt>
    <dgm:pt modelId="{86CD917B-A229-4309-9758-1C43619A50BA}" type="pres">
      <dgm:prSet presAssocID="{95A3F5E4-2F2B-C043-A69E-D54A4F42113E}" presName="parentLeftMargin" presStyleLbl="node1" presStyleIdx="0" presStyleCnt="4"/>
      <dgm:spPr/>
    </dgm:pt>
    <dgm:pt modelId="{6716093F-F3A4-46DE-B9B5-05C3A0A04778}" type="pres">
      <dgm:prSet presAssocID="{95A3F5E4-2F2B-C043-A69E-D54A4F42113E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A7C93DA7-BB80-44E2-A69F-1B76C4937729}" type="pres">
      <dgm:prSet presAssocID="{95A3F5E4-2F2B-C043-A69E-D54A4F42113E}" presName="negativeSpace" presStyleCnt="0"/>
      <dgm:spPr/>
    </dgm:pt>
    <dgm:pt modelId="{99A22646-1813-46DA-A022-A533CB389A44}" type="pres">
      <dgm:prSet presAssocID="{95A3F5E4-2F2B-C043-A69E-D54A4F42113E}" presName="childText" presStyleLbl="conFgAcc1" presStyleIdx="1" presStyleCnt="4">
        <dgm:presLayoutVars>
          <dgm:bulletEnabled val="1"/>
        </dgm:presLayoutVars>
      </dgm:prSet>
      <dgm:spPr/>
    </dgm:pt>
    <dgm:pt modelId="{7A0EE2A1-CE64-4E7A-A64E-855B6BDBE4AA}" type="pres">
      <dgm:prSet presAssocID="{412D2D74-315D-F64D-AA35-57AC420D20C6}" presName="spaceBetweenRectangles" presStyleCnt="0"/>
      <dgm:spPr/>
    </dgm:pt>
    <dgm:pt modelId="{EEA14501-50FB-44A1-A6B6-CB8F223E2307}" type="pres">
      <dgm:prSet presAssocID="{C24E3F9E-EF9E-5242-9C11-77C7811042FC}" presName="parentLin" presStyleCnt="0"/>
      <dgm:spPr/>
    </dgm:pt>
    <dgm:pt modelId="{3A5D0BC3-C0B9-4A13-B464-00F02113AF0A}" type="pres">
      <dgm:prSet presAssocID="{C24E3F9E-EF9E-5242-9C11-77C7811042FC}" presName="parentLeftMargin" presStyleLbl="node1" presStyleIdx="1" presStyleCnt="4"/>
      <dgm:spPr/>
    </dgm:pt>
    <dgm:pt modelId="{6615B976-BB64-4EB7-A8B5-E4B67CB00612}" type="pres">
      <dgm:prSet presAssocID="{C24E3F9E-EF9E-5242-9C11-77C7811042FC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5AEC3893-A081-486F-BA44-5B22171D1C3E}" type="pres">
      <dgm:prSet presAssocID="{C24E3F9E-EF9E-5242-9C11-77C7811042FC}" presName="negativeSpace" presStyleCnt="0"/>
      <dgm:spPr/>
    </dgm:pt>
    <dgm:pt modelId="{9FEA94AE-2439-47FC-8455-E482B7CD3892}" type="pres">
      <dgm:prSet presAssocID="{C24E3F9E-EF9E-5242-9C11-77C7811042FC}" presName="childText" presStyleLbl="conFgAcc1" presStyleIdx="2" presStyleCnt="4">
        <dgm:presLayoutVars>
          <dgm:bulletEnabled val="1"/>
        </dgm:presLayoutVars>
      </dgm:prSet>
      <dgm:spPr/>
    </dgm:pt>
    <dgm:pt modelId="{F24E1BAA-535A-41B6-9829-16F246A6544E}" type="pres">
      <dgm:prSet presAssocID="{FBD7D384-64A0-7341-94A4-8D155026E85D}" presName="spaceBetweenRectangles" presStyleCnt="0"/>
      <dgm:spPr/>
    </dgm:pt>
    <dgm:pt modelId="{447B29B3-EFF8-43CD-AD5E-D8BFC39F12F9}" type="pres">
      <dgm:prSet presAssocID="{0BD406FC-F9BC-2C48-A56E-72ECAC267CE4}" presName="parentLin" presStyleCnt="0"/>
      <dgm:spPr/>
    </dgm:pt>
    <dgm:pt modelId="{FB4A0492-ED55-46EF-B7AB-D3BE817DC1B9}" type="pres">
      <dgm:prSet presAssocID="{0BD406FC-F9BC-2C48-A56E-72ECAC267CE4}" presName="parentLeftMargin" presStyleLbl="node1" presStyleIdx="2" presStyleCnt="4"/>
      <dgm:spPr/>
    </dgm:pt>
    <dgm:pt modelId="{15A17BF7-D464-4D7B-A3C2-8FAAE215801C}" type="pres">
      <dgm:prSet presAssocID="{0BD406FC-F9BC-2C48-A56E-72ECAC267CE4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245AAF82-D1EC-4833-A4B5-0D2BD144260C}" type="pres">
      <dgm:prSet presAssocID="{0BD406FC-F9BC-2C48-A56E-72ECAC267CE4}" presName="negativeSpace" presStyleCnt="0"/>
      <dgm:spPr/>
    </dgm:pt>
    <dgm:pt modelId="{C56AC923-9237-4C19-8DFE-68605FC29C04}" type="pres">
      <dgm:prSet presAssocID="{0BD406FC-F9BC-2C48-A56E-72ECAC267CE4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093C151C-E138-564D-96B3-AE8CB1B69FAD}" srcId="{95A3F5E4-2F2B-C043-A69E-D54A4F42113E}" destId="{6A371CBC-8173-3F47-B7E0-8DACC7F5F75A}" srcOrd="0" destOrd="0" parTransId="{79D678A8-9427-4F42-AFAE-F5D0BAFABEF0}" sibTransId="{92046B1D-1DDF-6C4C-8431-0BF32650FD4D}"/>
    <dgm:cxn modelId="{EFF40DBD-9AD6-440A-AD33-88AB0B2CD53C}" type="presOf" srcId="{95A3F5E4-2F2B-C043-A69E-D54A4F42113E}" destId="{86CD917B-A229-4309-9758-1C43619A50BA}" srcOrd="0" destOrd="0" presId="urn:microsoft.com/office/officeart/2005/8/layout/list1"/>
    <dgm:cxn modelId="{4DBB954B-1EC2-4775-811F-1079B5B4C6DE}" type="presOf" srcId="{3A82A3C8-2679-A14A-B6CD-2EACC3BF96F8}" destId="{FB75220E-A576-4C65-92C4-1DED93BC6DDB}" srcOrd="0" destOrd="0" presId="urn:microsoft.com/office/officeart/2005/8/layout/list1"/>
    <dgm:cxn modelId="{560D03B7-8163-47CE-A136-0C3882CBA5BF}" type="presOf" srcId="{0BD406FC-F9BC-2C48-A56E-72ECAC267CE4}" destId="{FB4A0492-ED55-46EF-B7AB-D3BE817DC1B9}" srcOrd="0" destOrd="0" presId="urn:microsoft.com/office/officeart/2005/8/layout/list1"/>
    <dgm:cxn modelId="{5C9F7C13-FC0F-A040-9AA0-A20B6F1C3E7C}" srcId="{C24E3F9E-EF9E-5242-9C11-77C7811042FC}" destId="{CD4193D7-1680-AE4B-B548-1192E919F712}" srcOrd="0" destOrd="0" parTransId="{B2E6291B-D562-9D47-9649-3B35FEB8C974}" sibTransId="{6817BC7E-CAD7-1C4B-8C64-99FF19581D00}"/>
    <dgm:cxn modelId="{E8A1964E-5888-4916-96ED-2668EA77DA6E}" type="presOf" srcId="{6A371CBC-8173-3F47-B7E0-8DACC7F5F75A}" destId="{99A22646-1813-46DA-A022-A533CB389A44}" srcOrd="0" destOrd="0" presId="urn:microsoft.com/office/officeart/2005/8/layout/list1"/>
    <dgm:cxn modelId="{07DE8CF8-99E8-C449-8C60-7817F1A77FD0}" srcId="{9E446638-D710-4A47-9001-AC69E2BAF134}" destId="{C24E3F9E-EF9E-5242-9C11-77C7811042FC}" srcOrd="2" destOrd="0" parTransId="{91327B72-7528-9A42-8D25-E3A99F4E4EE1}" sibTransId="{FBD7D384-64A0-7341-94A4-8D155026E85D}"/>
    <dgm:cxn modelId="{0EAC1976-B1EB-441A-A7E2-78A960567A08}" type="presOf" srcId="{3A82A3C8-2679-A14A-B6CD-2EACC3BF96F8}" destId="{0BF38360-BCBB-496F-B6CC-9BD7FAE99999}" srcOrd="1" destOrd="0" presId="urn:microsoft.com/office/officeart/2005/8/layout/list1"/>
    <dgm:cxn modelId="{77DC2692-D63D-E14F-A77D-CC6AD3C384D3}" srcId="{9E446638-D710-4A47-9001-AC69E2BAF134}" destId="{3A82A3C8-2679-A14A-B6CD-2EACC3BF96F8}" srcOrd="0" destOrd="0" parTransId="{A7362425-ED33-F847-B857-64E247467CC3}" sibTransId="{BB52E5F8-305A-5240-A061-2B997804A7F4}"/>
    <dgm:cxn modelId="{0EF205CE-D19F-4554-BC7F-97B88A20CEDC}" type="presOf" srcId="{CE2C30BC-2CAF-5144-A589-BA9BF79A1069}" destId="{82A7FA6F-99E7-41C0-9775-4B48123EF9C2}" srcOrd="0" destOrd="0" presId="urn:microsoft.com/office/officeart/2005/8/layout/list1"/>
    <dgm:cxn modelId="{BC0A53A8-F49D-4649-9907-24CEE6E66707}" srcId="{C24E3F9E-EF9E-5242-9C11-77C7811042FC}" destId="{4EB7FE60-716F-3B4D-B0BF-66B98518D849}" srcOrd="1" destOrd="0" parTransId="{AB18BC37-8F66-B445-9D5D-232B5B41E68E}" sibTransId="{4B3073F2-B0D5-BE46-8800-07BAEC9B4CD5}"/>
    <dgm:cxn modelId="{538B691C-69F6-8F45-929A-DCA06FAFDA3E}" srcId="{9E446638-D710-4A47-9001-AC69E2BAF134}" destId="{0BD406FC-F9BC-2C48-A56E-72ECAC267CE4}" srcOrd="3" destOrd="0" parTransId="{69A18857-34F8-5540-A1D0-A5FC0A3EB3F4}" sibTransId="{9E4DF6EB-A256-A54E-B893-B43A5F033279}"/>
    <dgm:cxn modelId="{6134F4FB-53CF-4650-941B-20AE45BE79DA}" type="presOf" srcId="{3B2AF436-92C7-3544-AD0F-DB09ED472F6C}" destId="{82A7FA6F-99E7-41C0-9775-4B48123EF9C2}" srcOrd="0" destOrd="1" presId="urn:microsoft.com/office/officeart/2005/8/layout/list1"/>
    <dgm:cxn modelId="{0280B240-6D3B-46D6-8EAA-28292A08F2B4}" type="presOf" srcId="{95A3F5E4-2F2B-C043-A69E-D54A4F42113E}" destId="{6716093F-F3A4-46DE-B9B5-05C3A0A04778}" srcOrd="1" destOrd="0" presId="urn:microsoft.com/office/officeart/2005/8/layout/list1"/>
    <dgm:cxn modelId="{01A02E18-3AE4-438D-8DF0-A85F4324971D}" type="presOf" srcId="{4EB7FE60-716F-3B4D-B0BF-66B98518D849}" destId="{9FEA94AE-2439-47FC-8455-E482B7CD3892}" srcOrd="0" destOrd="1" presId="urn:microsoft.com/office/officeart/2005/8/layout/list1"/>
    <dgm:cxn modelId="{9224F572-52FE-4F1B-B4BD-9CEC157EBB42}" type="presOf" srcId="{CD4193D7-1680-AE4B-B548-1192E919F712}" destId="{9FEA94AE-2439-47FC-8455-E482B7CD3892}" srcOrd="0" destOrd="0" presId="urn:microsoft.com/office/officeart/2005/8/layout/list1"/>
    <dgm:cxn modelId="{E94EEC11-22A2-4A29-B5AA-8276BF3AFAA1}" type="presOf" srcId="{0D4F4BA8-3AC1-984A-9103-BF297C2C9CBF}" destId="{C56AC923-9237-4C19-8DFE-68605FC29C04}" srcOrd="0" destOrd="0" presId="urn:microsoft.com/office/officeart/2005/8/layout/list1"/>
    <dgm:cxn modelId="{FC75C9A1-280D-3345-AD87-A2AFE3FC38EC}" srcId="{3A82A3C8-2679-A14A-B6CD-2EACC3BF96F8}" destId="{3B2AF436-92C7-3544-AD0F-DB09ED472F6C}" srcOrd="1" destOrd="0" parTransId="{496C5DAF-7782-7542-B0F0-7B8626BC14E8}" sibTransId="{3D5EB566-958E-594A-BCC2-A4BC796C0F20}"/>
    <dgm:cxn modelId="{B99483DD-4688-334C-A39E-C2D8DA645CE8}" srcId="{3A82A3C8-2679-A14A-B6CD-2EACC3BF96F8}" destId="{CE2C30BC-2CAF-5144-A589-BA9BF79A1069}" srcOrd="0" destOrd="0" parTransId="{956B3284-0F16-CF4B-9744-F37FB3A4FCA2}" sibTransId="{7D09807E-FEDC-4944-852C-912E63D11A94}"/>
    <dgm:cxn modelId="{0444D695-88E9-4271-87BE-4B77F5DE6EE3}" type="presOf" srcId="{0BD406FC-F9BC-2C48-A56E-72ECAC267CE4}" destId="{15A17BF7-D464-4D7B-A3C2-8FAAE215801C}" srcOrd="1" destOrd="0" presId="urn:microsoft.com/office/officeart/2005/8/layout/list1"/>
    <dgm:cxn modelId="{7C020E8F-2671-3A44-88ED-AB7B9E81F625}" srcId="{0BD406FC-F9BC-2C48-A56E-72ECAC267CE4}" destId="{0D4F4BA8-3AC1-984A-9103-BF297C2C9CBF}" srcOrd="0" destOrd="0" parTransId="{1EC77E4F-0789-154A-99CC-DF8850121B9F}" sibTransId="{1C30F403-7997-F44F-8AAC-720C5520E4FF}"/>
    <dgm:cxn modelId="{682A01B6-CF22-E54A-B156-C1A0C0779B15}" srcId="{9E446638-D710-4A47-9001-AC69E2BAF134}" destId="{95A3F5E4-2F2B-C043-A69E-D54A4F42113E}" srcOrd="1" destOrd="0" parTransId="{195F218A-8A73-A847-B69B-41CE540AE873}" sibTransId="{412D2D74-315D-F64D-AA35-57AC420D20C6}"/>
    <dgm:cxn modelId="{96FA8AE6-CF9C-4EB5-A34C-D536FCE23E12}" type="presOf" srcId="{C24E3F9E-EF9E-5242-9C11-77C7811042FC}" destId="{3A5D0BC3-C0B9-4A13-B464-00F02113AF0A}" srcOrd="0" destOrd="0" presId="urn:microsoft.com/office/officeart/2005/8/layout/list1"/>
    <dgm:cxn modelId="{AC63E028-7A33-406B-829B-B78D16189524}" type="presOf" srcId="{C24E3F9E-EF9E-5242-9C11-77C7811042FC}" destId="{6615B976-BB64-4EB7-A8B5-E4B67CB00612}" srcOrd="1" destOrd="0" presId="urn:microsoft.com/office/officeart/2005/8/layout/list1"/>
    <dgm:cxn modelId="{EE5735C4-FC9B-46C4-BD6C-97A36829765D}" type="presOf" srcId="{9E446638-D710-4A47-9001-AC69E2BAF134}" destId="{2EFE6808-7F58-4E3C-AD30-7D1A0D026DF5}" srcOrd="0" destOrd="0" presId="urn:microsoft.com/office/officeart/2005/8/layout/list1"/>
    <dgm:cxn modelId="{299D7D17-BE3D-415D-8CCF-1D32EABD09C9}" type="presParOf" srcId="{2EFE6808-7F58-4E3C-AD30-7D1A0D026DF5}" destId="{AD667906-4C3E-46D1-BB8A-90BAC50AB27C}" srcOrd="0" destOrd="0" presId="urn:microsoft.com/office/officeart/2005/8/layout/list1"/>
    <dgm:cxn modelId="{AAB099E3-FE20-4D96-8007-A42055B1FE8F}" type="presParOf" srcId="{AD667906-4C3E-46D1-BB8A-90BAC50AB27C}" destId="{FB75220E-A576-4C65-92C4-1DED93BC6DDB}" srcOrd="0" destOrd="0" presId="urn:microsoft.com/office/officeart/2005/8/layout/list1"/>
    <dgm:cxn modelId="{C8FCEB5E-3125-4E82-BB73-3B5D650AB61B}" type="presParOf" srcId="{AD667906-4C3E-46D1-BB8A-90BAC50AB27C}" destId="{0BF38360-BCBB-496F-B6CC-9BD7FAE99999}" srcOrd="1" destOrd="0" presId="urn:microsoft.com/office/officeart/2005/8/layout/list1"/>
    <dgm:cxn modelId="{152F3C37-D2AD-4B37-9023-59CFE8561169}" type="presParOf" srcId="{2EFE6808-7F58-4E3C-AD30-7D1A0D026DF5}" destId="{4FC063CB-6005-4657-89B7-F83222E3DF76}" srcOrd="1" destOrd="0" presId="urn:microsoft.com/office/officeart/2005/8/layout/list1"/>
    <dgm:cxn modelId="{C14C771E-8F47-4BED-AF53-E6DBC3B9A0B9}" type="presParOf" srcId="{2EFE6808-7F58-4E3C-AD30-7D1A0D026DF5}" destId="{82A7FA6F-99E7-41C0-9775-4B48123EF9C2}" srcOrd="2" destOrd="0" presId="urn:microsoft.com/office/officeart/2005/8/layout/list1"/>
    <dgm:cxn modelId="{C9B64229-D573-4EDE-AB41-F8B08861BA48}" type="presParOf" srcId="{2EFE6808-7F58-4E3C-AD30-7D1A0D026DF5}" destId="{DAD7A722-5D9F-456E-ADCA-5CE23F77DDC6}" srcOrd="3" destOrd="0" presId="urn:microsoft.com/office/officeart/2005/8/layout/list1"/>
    <dgm:cxn modelId="{4CDE7EB6-06BE-48A4-B76B-754EF656B3F2}" type="presParOf" srcId="{2EFE6808-7F58-4E3C-AD30-7D1A0D026DF5}" destId="{4126F15B-3F01-469A-B208-F216DE84155F}" srcOrd="4" destOrd="0" presId="urn:microsoft.com/office/officeart/2005/8/layout/list1"/>
    <dgm:cxn modelId="{3D034A23-E73F-4B3D-9468-A55ECCA88AAC}" type="presParOf" srcId="{4126F15B-3F01-469A-B208-F216DE84155F}" destId="{86CD917B-A229-4309-9758-1C43619A50BA}" srcOrd="0" destOrd="0" presId="urn:microsoft.com/office/officeart/2005/8/layout/list1"/>
    <dgm:cxn modelId="{9D937A89-5DFD-4F6E-A64D-A9F89AB28F7E}" type="presParOf" srcId="{4126F15B-3F01-469A-B208-F216DE84155F}" destId="{6716093F-F3A4-46DE-B9B5-05C3A0A04778}" srcOrd="1" destOrd="0" presId="urn:microsoft.com/office/officeart/2005/8/layout/list1"/>
    <dgm:cxn modelId="{F7385FD9-AADC-449E-8D0C-D25582A7E320}" type="presParOf" srcId="{2EFE6808-7F58-4E3C-AD30-7D1A0D026DF5}" destId="{A7C93DA7-BB80-44E2-A69F-1B76C4937729}" srcOrd="5" destOrd="0" presId="urn:microsoft.com/office/officeart/2005/8/layout/list1"/>
    <dgm:cxn modelId="{AA676E0A-71E2-429B-AE30-1FA859857CBA}" type="presParOf" srcId="{2EFE6808-7F58-4E3C-AD30-7D1A0D026DF5}" destId="{99A22646-1813-46DA-A022-A533CB389A44}" srcOrd="6" destOrd="0" presId="urn:microsoft.com/office/officeart/2005/8/layout/list1"/>
    <dgm:cxn modelId="{E8D4EE0A-6A7B-4C34-9D59-44E7B394A5F2}" type="presParOf" srcId="{2EFE6808-7F58-4E3C-AD30-7D1A0D026DF5}" destId="{7A0EE2A1-CE64-4E7A-A64E-855B6BDBE4AA}" srcOrd="7" destOrd="0" presId="urn:microsoft.com/office/officeart/2005/8/layout/list1"/>
    <dgm:cxn modelId="{C928640C-6547-4A1F-A433-9F6061CDA801}" type="presParOf" srcId="{2EFE6808-7F58-4E3C-AD30-7D1A0D026DF5}" destId="{EEA14501-50FB-44A1-A6B6-CB8F223E2307}" srcOrd="8" destOrd="0" presId="urn:microsoft.com/office/officeart/2005/8/layout/list1"/>
    <dgm:cxn modelId="{7E49F5DD-8FA0-416F-9E5D-A94E491C9DAD}" type="presParOf" srcId="{EEA14501-50FB-44A1-A6B6-CB8F223E2307}" destId="{3A5D0BC3-C0B9-4A13-B464-00F02113AF0A}" srcOrd="0" destOrd="0" presId="urn:microsoft.com/office/officeart/2005/8/layout/list1"/>
    <dgm:cxn modelId="{46D6A77E-12BC-4614-8CD5-DA062C88F6AD}" type="presParOf" srcId="{EEA14501-50FB-44A1-A6B6-CB8F223E2307}" destId="{6615B976-BB64-4EB7-A8B5-E4B67CB00612}" srcOrd="1" destOrd="0" presId="urn:microsoft.com/office/officeart/2005/8/layout/list1"/>
    <dgm:cxn modelId="{ACAFC5BE-75C9-4141-9104-B6978267FB21}" type="presParOf" srcId="{2EFE6808-7F58-4E3C-AD30-7D1A0D026DF5}" destId="{5AEC3893-A081-486F-BA44-5B22171D1C3E}" srcOrd="9" destOrd="0" presId="urn:microsoft.com/office/officeart/2005/8/layout/list1"/>
    <dgm:cxn modelId="{3FA465A8-E140-4EE4-AC6A-BCED341A4D9B}" type="presParOf" srcId="{2EFE6808-7F58-4E3C-AD30-7D1A0D026DF5}" destId="{9FEA94AE-2439-47FC-8455-E482B7CD3892}" srcOrd="10" destOrd="0" presId="urn:microsoft.com/office/officeart/2005/8/layout/list1"/>
    <dgm:cxn modelId="{983802D1-6274-40CB-8D6B-E9B32A414A37}" type="presParOf" srcId="{2EFE6808-7F58-4E3C-AD30-7D1A0D026DF5}" destId="{F24E1BAA-535A-41B6-9829-16F246A6544E}" srcOrd="11" destOrd="0" presId="urn:microsoft.com/office/officeart/2005/8/layout/list1"/>
    <dgm:cxn modelId="{D4129D6E-A426-44BC-BF6A-8BB6E21BD0A7}" type="presParOf" srcId="{2EFE6808-7F58-4E3C-AD30-7D1A0D026DF5}" destId="{447B29B3-EFF8-43CD-AD5E-D8BFC39F12F9}" srcOrd="12" destOrd="0" presId="urn:microsoft.com/office/officeart/2005/8/layout/list1"/>
    <dgm:cxn modelId="{6182821D-17D5-492B-87D5-15B8F836D765}" type="presParOf" srcId="{447B29B3-EFF8-43CD-AD5E-D8BFC39F12F9}" destId="{FB4A0492-ED55-46EF-B7AB-D3BE817DC1B9}" srcOrd="0" destOrd="0" presId="urn:microsoft.com/office/officeart/2005/8/layout/list1"/>
    <dgm:cxn modelId="{9C336D86-5D06-425F-B379-3B570F81549C}" type="presParOf" srcId="{447B29B3-EFF8-43CD-AD5E-D8BFC39F12F9}" destId="{15A17BF7-D464-4D7B-A3C2-8FAAE215801C}" srcOrd="1" destOrd="0" presId="urn:microsoft.com/office/officeart/2005/8/layout/list1"/>
    <dgm:cxn modelId="{431E80F6-1D20-494B-9FAC-D83F3D0B9E9F}" type="presParOf" srcId="{2EFE6808-7F58-4E3C-AD30-7D1A0D026DF5}" destId="{245AAF82-D1EC-4833-A4B5-0D2BD144260C}" srcOrd="13" destOrd="0" presId="urn:microsoft.com/office/officeart/2005/8/layout/list1"/>
    <dgm:cxn modelId="{FF2BBE71-3FA0-48FD-AF80-733F2218DF47}" type="presParOf" srcId="{2EFE6808-7F58-4E3C-AD30-7D1A0D026DF5}" destId="{C56AC923-9237-4C19-8DFE-68605FC29C04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3.xml><?xml version="1.0" encoding="utf-8"?>
<dgm:dataModel xmlns:dgm="http://schemas.openxmlformats.org/drawingml/2006/diagram" xmlns:a="http://schemas.openxmlformats.org/drawingml/2006/main">
  <dgm:ptLst>
    <dgm:pt modelId="{66BA771F-2BD8-48BA-A437-D092EC1BB8DF}" type="doc">
      <dgm:prSet loTypeId="urn:microsoft.com/office/officeart/2005/8/layout/defaul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7520C8E5-40F2-4449-93F7-112022CE0061}">
      <dgm:prSet phldrT="[Text]"/>
      <dgm:spPr/>
      <dgm:t>
        <a:bodyPr/>
        <a:lstStyle/>
        <a:p>
          <a:r>
            <a:rPr lang="en-US"/>
            <a:t>Perfect competition</a:t>
          </a:r>
        </a:p>
      </dgm:t>
    </dgm:pt>
    <dgm:pt modelId="{1DF7E0BD-79B2-4811-A99E-D86E4B000593}" type="parTrans" cxnId="{52CE9A98-2257-40CC-9342-D873DA69F72F}">
      <dgm:prSet/>
      <dgm:spPr/>
      <dgm:t>
        <a:bodyPr/>
        <a:lstStyle/>
        <a:p>
          <a:endParaRPr lang="en-US"/>
        </a:p>
      </dgm:t>
    </dgm:pt>
    <dgm:pt modelId="{D4B1992D-794A-4804-9EA5-DE17C799E957}" type="sibTrans" cxnId="{52CE9A98-2257-40CC-9342-D873DA69F72F}">
      <dgm:prSet/>
      <dgm:spPr/>
      <dgm:t>
        <a:bodyPr/>
        <a:lstStyle/>
        <a:p>
          <a:endParaRPr lang="en-US"/>
        </a:p>
      </dgm:t>
    </dgm:pt>
    <dgm:pt modelId="{9B9811EE-C584-4C77-A49B-85F305301C7D}">
      <dgm:prSet/>
      <dgm:spPr/>
      <dgm:t>
        <a:bodyPr/>
        <a:lstStyle/>
        <a:p>
          <a:r>
            <a:rPr lang="en-US"/>
            <a:t>Monopoly</a:t>
          </a:r>
        </a:p>
      </dgm:t>
    </dgm:pt>
    <dgm:pt modelId="{CF88BC46-3291-453C-835D-985A0416147E}" type="parTrans" cxnId="{F9FBF7C5-2A1A-454C-BFCC-49F822EA3AE5}">
      <dgm:prSet/>
      <dgm:spPr/>
      <dgm:t>
        <a:bodyPr/>
        <a:lstStyle/>
        <a:p>
          <a:endParaRPr lang="en-US"/>
        </a:p>
      </dgm:t>
    </dgm:pt>
    <dgm:pt modelId="{BD17AD3E-A297-428E-AAE5-4C14B5FB5BEE}" type="sibTrans" cxnId="{F9FBF7C5-2A1A-454C-BFCC-49F822EA3AE5}">
      <dgm:prSet/>
      <dgm:spPr/>
      <dgm:t>
        <a:bodyPr/>
        <a:lstStyle/>
        <a:p>
          <a:endParaRPr lang="en-US"/>
        </a:p>
      </dgm:t>
    </dgm:pt>
    <dgm:pt modelId="{2002CB47-6A5F-495C-8AEA-229B0598DB64}">
      <dgm:prSet/>
      <dgm:spPr/>
      <dgm:t>
        <a:bodyPr/>
        <a:lstStyle/>
        <a:p>
          <a:r>
            <a:rPr lang="en-US"/>
            <a:t>Monopolistic </a:t>
          </a:r>
        </a:p>
      </dgm:t>
    </dgm:pt>
    <dgm:pt modelId="{5FB1BAE0-7B31-46A6-B588-C29D0BAF09A6}" type="parTrans" cxnId="{0C7BA92D-4D00-48E2-BF38-B61397C1C83B}">
      <dgm:prSet/>
      <dgm:spPr/>
      <dgm:t>
        <a:bodyPr/>
        <a:lstStyle/>
        <a:p>
          <a:endParaRPr lang="en-US"/>
        </a:p>
      </dgm:t>
    </dgm:pt>
    <dgm:pt modelId="{8DD45BE1-6E8E-4A4F-9F89-A0473FF726D6}" type="sibTrans" cxnId="{0C7BA92D-4D00-48E2-BF38-B61397C1C83B}">
      <dgm:prSet/>
      <dgm:spPr/>
      <dgm:t>
        <a:bodyPr/>
        <a:lstStyle/>
        <a:p>
          <a:endParaRPr lang="en-US"/>
        </a:p>
      </dgm:t>
    </dgm:pt>
    <dgm:pt modelId="{A44BB14E-6C18-455B-BCA4-A6B7702C5D38}">
      <dgm:prSet/>
      <dgm:spPr/>
      <dgm:t>
        <a:bodyPr/>
        <a:lstStyle/>
        <a:p>
          <a:r>
            <a:rPr lang="en-US"/>
            <a:t>Oligopoly</a:t>
          </a:r>
        </a:p>
      </dgm:t>
    </dgm:pt>
    <dgm:pt modelId="{351B803D-7F9E-406A-8518-45379B5EC4A5}" type="parTrans" cxnId="{258C790F-B253-4003-8D25-7E9E6F0EF140}">
      <dgm:prSet/>
      <dgm:spPr/>
      <dgm:t>
        <a:bodyPr/>
        <a:lstStyle/>
        <a:p>
          <a:endParaRPr lang="en-US"/>
        </a:p>
      </dgm:t>
    </dgm:pt>
    <dgm:pt modelId="{25427B62-993A-4036-9902-89658289DD4C}" type="sibTrans" cxnId="{258C790F-B253-4003-8D25-7E9E6F0EF140}">
      <dgm:prSet/>
      <dgm:spPr/>
      <dgm:t>
        <a:bodyPr/>
        <a:lstStyle/>
        <a:p>
          <a:endParaRPr lang="en-US"/>
        </a:p>
      </dgm:t>
    </dgm:pt>
    <dgm:pt modelId="{98E6D935-F8FE-4307-BE79-1F0345AC8142}">
      <dgm:prSet/>
      <dgm:spPr/>
      <dgm:t>
        <a:bodyPr/>
        <a:lstStyle/>
        <a:p>
          <a:r>
            <a:rPr lang="en-US" dirty="0" err="1"/>
            <a:t>Monospony</a:t>
          </a:r>
          <a:endParaRPr lang="en-US" dirty="0"/>
        </a:p>
      </dgm:t>
    </dgm:pt>
    <dgm:pt modelId="{CF5A0753-CFF5-4521-AE63-753CE444AD51}" type="parTrans" cxnId="{0BC983DD-67CF-4EBD-BD0E-A050B261F21C}">
      <dgm:prSet/>
      <dgm:spPr/>
      <dgm:t>
        <a:bodyPr/>
        <a:lstStyle/>
        <a:p>
          <a:endParaRPr lang="en-US"/>
        </a:p>
      </dgm:t>
    </dgm:pt>
    <dgm:pt modelId="{1A95F78D-1890-4096-AA40-09CC35EB6E04}" type="sibTrans" cxnId="{0BC983DD-67CF-4EBD-BD0E-A050B261F21C}">
      <dgm:prSet/>
      <dgm:spPr/>
      <dgm:t>
        <a:bodyPr/>
        <a:lstStyle/>
        <a:p>
          <a:endParaRPr lang="en-US"/>
        </a:p>
      </dgm:t>
    </dgm:pt>
    <dgm:pt modelId="{2B27B854-60FC-4838-8D6F-E14C80982173}" type="pres">
      <dgm:prSet presAssocID="{66BA771F-2BD8-48BA-A437-D092EC1BB8DF}" presName="diagram" presStyleCnt="0">
        <dgm:presLayoutVars>
          <dgm:dir/>
          <dgm:resizeHandles val="exact"/>
        </dgm:presLayoutVars>
      </dgm:prSet>
      <dgm:spPr/>
    </dgm:pt>
    <dgm:pt modelId="{EF8340CD-FA19-424F-A425-E7F56349DCA8}" type="pres">
      <dgm:prSet presAssocID="{7520C8E5-40F2-4449-93F7-112022CE0061}" presName="node" presStyleLbl="node1" presStyleIdx="0" presStyleCnt="5">
        <dgm:presLayoutVars>
          <dgm:bulletEnabled val="1"/>
        </dgm:presLayoutVars>
      </dgm:prSet>
      <dgm:spPr/>
    </dgm:pt>
    <dgm:pt modelId="{1C8086BE-6A75-4FB9-9EBC-5286CC60EC54}" type="pres">
      <dgm:prSet presAssocID="{D4B1992D-794A-4804-9EA5-DE17C799E957}" presName="sibTrans" presStyleCnt="0"/>
      <dgm:spPr/>
    </dgm:pt>
    <dgm:pt modelId="{10E33790-807B-4192-9315-05780164E079}" type="pres">
      <dgm:prSet presAssocID="{9B9811EE-C584-4C77-A49B-85F305301C7D}" presName="node" presStyleLbl="node1" presStyleIdx="1" presStyleCnt="5">
        <dgm:presLayoutVars>
          <dgm:bulletEnabled val="1"/>
        </dgm:presLayoutVars>
      </dgm:prSet>
      <dgm:spPr/>
    </dgm:pt>
    <dgm:pt modelId="{ED03C40D-DE4C-49F1-AF00-B144AE8C2AF2}" type="pres">
      <dgm:prSet presAssocID="{BD17AD3E-A297-428E-AAE5-4C14B5FB5BEE}" presName="sibTrans" presStyleCnt="0"/>
      <dgm:spPr/>
    </dgm:pt>
    <dgm:pt modelId="{83E53306-55A0-4573-9972-23DBD2984733}" type="pres">
      <dgm:prSet presAssocID="{2002CB47-6A5F-495C-8AEA-229B0598DB64}" presName="node" presStyleLbl="node1" presStyleIdx="2" presStyleCnt="5">
        <dgm:presLayoutVars>
          <dgm:bulletEnabled val="1"/>
        </dgm:presLayoutVars>
      </dgm:prSet>
      <dgm:spPr/>
    </dgm:pt>
    <dgm:pt modelId="{4076C9BF-0872-420C-8DF9-A176663319DE}" type="pres">
      <dgm:prSet presAssocID="{8DD45BE1-6E8E-4A4F-9F89-A0473FF726D6}" presName="sibTrans" presStyleCnt="0"/>
      <dgm:spPr/>
    </dgm:pt>
    <dgm:pt modelId="{B99F55AB-7D9B-4E7F-A4AC-321570FBC8DF}" type="pres">
      <dgm:prSet presAssocID="{A44BB14E-6C18-455B-BCA4-A6B7702C5D38}" presName="node" presStyleLbl="node1" presStyleIdx="3" presStyleCnt="5">
        <dgm:presLayoutVars>
          <dgm:bulletEnabled val="1"/>
        </dgm:presLayoutVars>
      </dgm:prSet>
      <dgm:spPr/>
    </dgm:pt>
    <dgm:pt modelId="{7AC3F1E3-3031-4E27-BA18-BA185BAF00E6}" type="pres">
      <dgm:prSet presAssocID="{25427B62-993A-4036-9902-89658289DD4C}" presName="sibTrans" presStyleCnt="0"/>
      <dgm:spPr/>
    </dgm:pt>
    <dgm:pt modelId="{7B278923-44B2-472C-8F33-56F102C2CE51}" type="pres">
      <dgm:prSet presAssocID="{98E6D935-F8FE-4307-BE79-1F0345AC8142}" presName="node" presStyleLbl="node1" presStyleIdx="4" presStyleCnt="5">
        <dgm:presLayoutVars>
          <dgm:bulletEnabled val="1"/>
        </dgm:presLayoutVars>
      </dgm:prSet>
      <dgm:spPr/>
    </dgm:pt>
  </dgm:ptLst>
  <dgm:cxnLst>
    <dgm:cxn modelId="{F9FBF7C5-2A1A-454C-BFCC-49F822EA3AE5}" srcId="{66BA771F-2BD8-48BA-A437-D092EC1BB8DF}" destId="{9B9811EE-C584-4C77-A49B-85F305301C7D}" srcOrd="1" destOrd="0" parTransId="{CF88BC46-3291-453C-835D-985A0416147E}" sibTransId="{BD17AD3E-A297-428E-AAE5-4C14B5FB5BEE}"/>
    <dgm:cxn modelId="{52CE9A98-2257-40CC-9342-D873DA69F72F}" srcId="{66BA771F-2BD8-48BA-A437-D092EC1BB8DF}" destId="{7520C8E5-40F2-4449-93F7-112022CE0061}" srcOrd="0" destOrd="0" parTransId="{1DF7E0BD-79B2-4811-A99E-D86E4B000593}" sibTransId="{D4B1992D-794A-4804-9EA5-DE17C799E957}"/>
    <dgm:cxn modelId="{0B6271C2-1FD2-471D-B71A-2FFF5FC88F63}" type="presOf" srcId="{66BA771F-2BD8-48BA-A437-D092EC1BB8DF}" destId="{2B27B854-60FC-4838-8D6F-E14C80982173}" srcOrd="0" destOrd="0" presId="urn:microsoft.com/office/officeart/2005/8/layout/default"/>
    <dgm:cxn modelId="{0C7BA92D-4D00-48E2-BF38-B61397C1C83B}" srcId="{66BA771F-2BD8-48BA-A437-D092EC1BB8DF}" destId="{2002CB47-6A5F-495C-8AEA-229B0598DB64}" srcOrd="2" destOrd="0" parTransId="{5FB1BAE0-7B31-46A6-B588-C29D0BAF09A6}" sibTransId="{8DD45BE1-6E8E-4A4F-9F89-A0473FF726D6}"/>
    <dgm:cxn modelId="{20B5E005-F1C9-4654-86F8-564171CE8AA9}" type="presOf" srcId="{A44BB14E-6C18-455B-BCA4-A6B7702C5D38}" destId="{B99F55AB-7D9B-4E7F-A4AC-321570FBC8DF}" srcOrd="0" destOrd="0" presId="urn:microsoft.com/office/officeart/2005/8/layout/default"/>
    <dgm:cxn modelId="{FD5555F8-18D9-4178-86F0-5EBC4CC55B1E}" type="presOf" srcId="{2002CB47-6A5F-495C-8AEA-229B0598DB64}" destId="{83E53306-55A0-4573-9972-23DBD2984733}" srcOrd="0" destOrd="0" presId="urn:microsoft.com/office/officeart/2005/8/layout/default"/>
    <dgm:cxn modelId="{0BC983DD-67CF-4EBD-BD0E-A050B261F21C}" srcId="{66BA771F-2BD8-48BA-A437-D092EC1BB8DF}" destId="{98E6D935-F8FE-4307-BE79-1F0345AC8142}" srcOrd="4" destOrd="0" parTransId="{CF5A0753-CFF5-4521-AE63-753CE444AD51}" sibTransId="{1A95F78D-1890-4096-AA40-09CC35EB6E04}"/>
    <dgm:cxn modelId="{7BBCB7F5-78A6-42CA-AFB8-E97B92C01992}" type="presOf" srcId="{7520C8E5-40F2-4449-93F7-112022CE0061}" destId="{EF8340CD-FA19-424F-A425-E7F56349DCA8}" srcOrd="0" destOrd="0" presId="urn:microsoft.com/office/officeart/2005/8/layout/default"/>
    <dgm:cxn modelId="{DB003AB7-6186-4811-9AF8-1AD8E658D097}" type="presOf" srcId="{9B9811EE-C584-4C77-A49B-85F305301C7D}" destId="{10E33790-807B-4192-9315-05780164E079}" srcOrd="0" destOrd="0" presId="urn:microsoft.com/office/officeart/2005/8/layout/default"/>
    <dgm:cxn modelId="{258C790F-B253-4003-8D25-7E9E6F0EF140}" srcId="{66BA771F-2BD8-48BA-A437-D092EC1BB8DF}" destId="{A44BB14E-6C18-455B-BCA4-A6B7702C5D38}" srcOrd="3" destOrd="0" parTransId="{351B803D-7F9E-406A-8518-45379B5EC4A5}" sibTransId="{25427B62-993A-4036-9902-89658289DD4C}"/>
    <dgm:cxn modelId="{655A800B-BD8A-4D6C-AE33-AC1FCD8968C0}" type="presOf" srcId="{98E6D935-F8FE-4307-BE79-1F0345AC8142}" destId="{7B278923-44B2-472C-8F33-56F102C2CE51}" srcOrd="0" destOrd="0" presId="urn:microsoft.com/office/officeart/2005/8/layout/default"/>
    <dgm:cxn modelId="{28038D52-D092-48B0-A3AC-297F0FD78BBD}" type="presParOf" srcId="{2B27B854-60FC-4838-8D6F-E14C80982173}" destId="{EF8340CD-FA19-424F-A425-E7F56349DCA8}" srcOrd="0" destOrd="0" presId="urn:microsoft.com/office/officeart/2005/8/layout/default"/>
    <dgm:cxn modelId="{7DA00889-7AB0-42B8-A5F1-F2CF00AD9CF5}" type="presParOf" srcId="{2B27B854-60FC-4838-8D6F-E14C80982173}" destId="{1C8086BE-6A75-4FB9-9EBC-5286CC60EC54}" srcOrd="1" destOrd="0" presId="urn:microsoft.com/office/officeart/2005/8/layout/default"/>
    <dgm:cxn modelId="{7D2A62AC-C510-492D-B4C3-AAFC5D68560C}" type="presParOf" srcId="{2B27B854-60FC-4838-8D6F-E14C80982173}" destId="{10E33790-807B-4192-9315-05780164E079}" srcOrd="2" destOrd="0" presId="urn:microsoft.com/office/officeart/2005/8/layout/default"/>
    <dgm:cxn modelId="{16E2F6C2-D8A8-444E-AC7C-F51EF12DE50C}" type="presParOf" srcId="{2B27B854-60FC-4838-8D6F-E14C80982173}" destId="{ED03C40D-DE4C-49F1-AF00-B144AE8C2AF2}" srcOrd="3" destOrd="0" presId="urn:microsoft.com/office/officeart/2005/8/layout/default"/>
    <dgm:cxn modelId="{139EE98F-22A6-423C-A57A-25AC3DA84CCE}" type="presParOf" srcId="{2B27B854-60FC-4838-8D6F-E14C80982173}" destId="{83E53306-55A0-4573-9972-23DBD2984733}" srcOrd="4" destOrd="0" presId="urn:microsoft.com/office/officeart/2005/8/layout/default"/>
    <dgm:cxn modelId="{387C822F-AD3C-4726-B9EB-2C9B2FF9ACF0}" type="presParOf" srcId="{2B27B854-60FC-4838-8D6F-E14C80982173}" destId="{4076C9BF-0872-420C-8DF9-A176663319DE}" srcOrd="5" destOrd="0" presId="urn:microsoft.com/office/officeart/2005/8/layout/default"/>
    <dgm:cxn modelId="{F65DE26F-BC1C-41D1-986B-E3C705B66804}" type="presParOf" srcId="{2B27B854-60FC-4838-8D6F-E14C80982173}" destId="{B99F55AB-7D9B-4E7F-A4AC-321570FBC8DF}" srcOrd="6" destOrd="0" presId="urn:microsoft.com/office/officeart/2005/8/layout/default"/>
    <dgm:cxn modelId="{91178AEC-658F-4CEA-9C88-8095B910364E}" type="presParOf" srcId="{2B27B854-60FC-4838-8D6F-E14C80982173}" destId="{7AC3F1E3-3031-4E27-BA18-BA185BAF00E6}" srcOrd="7" destOrd="0" presId="urn:microsoft.com/office/officeart/2005/8/layout/default"/>
    <dgm:cxn modelId="{B37B85A7-E49B-4E2A-8DA9-3B619F5450BC}" type="presParOf" srcId="{2B27B854-60FC-4838-8D6F-E14C80982173}" destId="{7B278923-44B2-472C-8F33-56F102C2CE51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4.xml><?xml version="1.0" encoding="utf-8"?>
<dgm:dataModel xmlns:dgm="http://schemas.openxmlformats.org/drawingml/2006/diagram" xmlns:a="http://schemas.openxmlformats.org/drawingml/2006/main">
  <dgm:ptLst>
    <dgm:pt modelId="{0F29095A-BB53-479D-BC58-73CCAE3975CC}" type="doc">
      <dgm:prSet loTypeId="urn:microsoft.com/office/officeart/2008/layout/BendingPictureSemiTransparentTex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0EEE393-BCFD-47D6-9DD9-6E91ECD9E70D}">
      <dgm:prSet phldrT="[Text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xfrm>
          <a:off x="949" y="2066472"/>
          <a:ext cx="2886891" cy="593857"/>
        </a:xfrm>
        <a:prstGeom prst="rect">
          <a:avLst/>
        </a:prstGeom>
        <a:solidFill>
          <a:schemeClr val="accent4">
            <a:lumMod val="50000"/>
            <a:alpha val="78000"/>
          </a:schemeClr>
        </a:solidFill>
        <a:ln>
          <a:noFill/>
        </a:ln>
        <a:effectLst/>
      </dgm:spPr>
      <dgm:t>
        <a:bodyPr/>
        <a:lstStyle/>
        <a:p>
          <a:pPr>
            <a:buNone/>
          </a:pPr>
          <a:r>
            <a:rPr lang="en-US" sz="2400" dirty="0">
              <a:solidFill>
                <a:sysClr val="window" lastClr="FFFFFF">
                  <a:hueOff val="0"/>
                  <a:satOff val="0"/>
                  <a:lumOff val="0"/>
                  <a:alphaOff val="0"/>
                </a:sys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anklin Gothic Medium Cond"/>
              <a:ea typeface="+mn-ea"/>
              <a:cs typeface="Arial Unicode MS"/>
            </a:rPr>
            <a:t>Types of Goods</a:t>
          </a:r>
        </a:p>
      </dgm:t>
    </dgm:pt>
    <dgm:pt modelId="{1B570D09-3B18-4FE2-B74C-4539BA2AC344}" type="parTrans" cxnId="{8F19ABD3-176A-4D8F-8B42-B67ED17224E2}">
      <dgm:prSet/>
      <dgm:spPr/>
      <dgm:t>
        <a:bodyPr/>
        <a:lstStyle/>
        <a:p>
          <a:endParaRPr lang="en-US"/>
        </a:p>
      </dgm:t>
    </dgm:pt>
    <dgm:pt modelId="{972CEA5B-4CAA-44F9-8366-127B355F086E}" type="sibTrans" cxnId="{8F19ABD3-176A-4D8F-8B42-B67ED17224E2}">
      <dgm:prSet/>
      <dgm:spPr/>
      <dgm:t>
        <a:bodyPr/>
        <a:lstStyle/>
        <a:p>
          <a:endParaRPr lang="en-US"/>
        </a:p>
      </dgm:t>
    </dgm:pt>
    <dgm:pt modelId="{928A815D-8D83-4571-9210-42E0F5B08966}">
      <dgm:prSet phldrT="[Text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xfrm>
          <a:off x="3182295" y="4829568"/>
          <a:ext cx="2886891" cy="593857"/>
        </a:xfrm>
        <a:prstGeom prst="rect">
          <a:avLst/>
        </a:prstGeom>
        <a:solidFill>
          <a:srgbClr val="C82600">
            <a:alpha val="78000"/>
          </a:srgbClr>
        </a:solidFill>
        <a:ln>
          <a:noFill/>
        </a:ln>
        <a:effectLst/>
      </dgm:spPr>
      <dgm:t>
        <a:bodyPr/>
        <a:lstStyle/>
        <a:p>
          <a:pPr>
            <a:buNone/>
          </a:pPr>
          <a:r>
            <a:rPr lang="en-US" sz="2400" dirty="0">
              <a:solidFill>
                <a:sysClr val="window" lastClr="FFFFFF">
                  <a:hueOff val="0"/>
                  <a:satOff val="0"/>
                  <a:lumOff val="0"/>
                  <a:alphaOff val="0"/>
                </a:sys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anklin Gothic Medium Cond"/>
              <a:ea typeface="+mn-ea"/>
              <a:cs typeface="Arial Unicode MS"/>
            </a:rPr>
            <a:t>Production Costs, </a:t>
          </a:r>
          <a:r>
            <a:rPr lang="en-US" sz="2400" dirty="0" err="1">
              <a:solidFill>
                <a:sysClr val="window" lastClr="FFFFFF">
                  <a:hueOff val="0"/>
                  <a:satOff val="0"/>
                  <a:lumOff val="0"/>
                  <a:alphaOff val="0"/>
                </a:sys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anklin Gothic Medium Cond"/>
              <a:ea typeface="+mn-ea"/>
              <a:cs typeface="Arial Unicode MS"/>
            </a:rPr>
            <a:t>EoS</a:t>
          </a:r>
          <a:endParaRPr lang="en-US" sz="2400" dirty="0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Franklin Gothic Medium Cond"/>
            <a:ea typeface="+mn-ea"/>
            <a:cs typeface="Arial Unicode MS"/>
          </a:endParaRPr>
        </a:p>
      </dgm:t>
    </dgm:pt>
    <dgm:pt modelId="{4F781571-87A2-4773-AEF9-7755DF7FA055}" type="parTrans" cxnId="{B147F2D2-36E4-4A4A-8E48-4C4D3F2F9EFE}">
      <dgm:prSet/>
      <dgm:spPr/>
      <dgm:t>
        <a:bodyPr/>
        <a:lstStyle/>
        <a:p>
          <a:endParaRPr lang="en-US"/>
        </a:p>
      </dgm:t>
    </dgm:pt>
    <dgm:pt modelId="{2DC8B715-C638-41EC-80A0-456246D6A6C8}" type="sibTrans" cxnId="{B147F2D2-36E4-4A4A-8E48-4C4D3F2F9EFE}">
      <dgm:prSet/>
      <dgm:spPr/>
      <dgm:t>
        <a:bodyPr/>
        <a:lstStyle/>
        <a:p>
          <a:endParaRPr lang="en-US"/>
        </a:p>
      </dgm:t>
    </dgm:pt>
    <dgm:pt modelId="{4A1F45C4-92BC-4172-BB29-E26781A7756C}">
      <dgm:prSet phldrT="[Text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xfrm>
          <a:off x="3182295" y="2066472"/>
          <a:ext cx="2886891" cy="593857"/>
        </a:xfrm>
        <a:prstGeom prst="rect">
          <a:avLst/>
        </a:prstGeom>
        <a:solidFill>
          <a:schemeClr val="accent4">
            <a:lumMod val="50000"/>
            <a:alpha val="78000"/>
          </a:schemeClr>
        </a:solidFill>
        <a:ln>
          <a:noFill/>
        </a:ln>
        <a:effectLst/>
      </dgm:spPr>
      <dgm:t>
        <a:bodyPr/>
        <a:lstStyle/>
        <a:p>
          <a:pPr>
            <a:buNone/>
          </a:pPr>
          <a:r>
            <a:rPr lang="en-US" sz="2400" dirty="0">
              <a:solidFill>
                <a:sysClr val="window" lastClr="FFFFFF">
                  <a:hueOff val="0"/>
                  <a:satOff val="0"/>
                  <a:lumOff val="0"/>
                  <a:alphaOff val="0"/>
                </a:sys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anklin Gothic Medium Cond"/>
              <a:ea typeface="+mn-ea"/>
              <a:cs typeface="Arial Unicode MS"/>
            </a:rPr>
            <a:t>Demand Law, Elasticity </a:t>
          </a:r>
        </a:p>
      </dgm:t>
    </dgm:pt>
    <dgm:pt modelId="{44DC11E1-6E40-43E4-AC49-5E61D47B3AC3}" type="parTrans" cxnId="{7145DF0C-C2AE-4FA0-80BD-A3D3E681ED50}">
      <dgm:prSet/>
      <dgm:spPr/>
      <dgm:t>
        <a:bodyPr/>
        <a:lstStyle/>
        <a:p>
          <a:endParaRPr lang="en-US"/>
        </a:p>
      </dgm:t>
    </dgm:pt>
    <dgm:pt modelId="{3C3A76B2-D39A-49FD-9E6A-0CBE7B4F63E6}" type="sibTrans" cxnId="{7145DF0C-C2AE-4FA0-80BD-A3D3E681ED50}">
      <dgm:prSet/>
      <dgm:spPr/>
      <dgm:t>
        <a:bodyPr/>
        <a:lstStyle/>
        <a:p>
          <a:endParaRPr lang="en-US"/>
        </a:p>
      </dgm:t>
    </dgm:pt>
    <dgm:pt modelId="{9E847AFD-A0FD-448D-BEFA-C6C68B937048}">
      <dgm:prSet phldrT="[Text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xfrm>
          <a:off x="6363641" y="2066472"/>
          <a:ext cx="2886891" cy="593857"/>
        </a:xfrm>
        <a:prstGeom prst="rect">
          <a:avLst/>
        </a:prstGeom>
        <a:solidFill>
          <a:schemeClr val="accent4">
            <a:lumMod val="50000"/>
            <a:alpha val="78000"/>
          </a:schemeClr>
        </a:solidFill>
        <a:ln>
          <a:noFill/>
        </a:ln>
        <a:effectLst/>
      </dgm:spPr>
      <dgm:t>
        <a:bodyPr/>
        <a:lstStyle/>
        <a:p>
          <a:pPr>
            <a:buNone/>
          </a:pPr>
          <a:r>
            <a:rPr lang="en-US" sz="2400" dirty="0">
              <a:solidFill>
                <a:sysClr val="window" lastClr="FFFFFF">
                  <a:hueOff val="0"/>
                  <a:satOff val="0"/>
                  <a:lumOff val="0"/>
                  <a:alphaOff val="0"/>
                </a:sys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anklin Gothic Medium Cond"/>
              <a:ea typeface="+mn-ea"/>
              <a:cs typeface="Arial Unicode MS"/>
            </a:rPr>
            <a:t>Supply law, Elasticity</a:t>
          </a:r>
        </a:p>
      </dgm:t>
    </dgm:pt>
    <dgm:pt modelId="{E30D94A0-0F80-481E-94A4-D26D09ABDF71}" type="parTrans" cxnId="{9D9F00BC-0206-481A-8B2B-19083BB733AE}">
      <dgm:prSet/>
      <dgm:spPr/>
      <dgm:t>
        <a:bodyPr/>
        <a:lstStyle/>
        <a:p>
          <a:endParaRPr lang="en-US"/>
        </a:p>
      </dgm:t>
    </dgm:pt>
    <dgm:pt modelId="{F76DA58A-9D29-4072-A44B-486180063FFB}" type="sibTrans" cxnId="{9D9F00BC-0206-481A-8B2B-19083BB733AE}">
      <dgm:prSet/>
      <dgm:spPr/>
      <dgm:t>
        <a:bodyPr/>
        <a:lstStyle/>
        <a:p>
          <a:endParaRPr lang="en-US"/>
        </a:p>
      </dgm:t>
    </dgm:pt>
    <dgm:pt modelId="{DCDFAD87-51F5-4789-8BED-E99BC9C1557F}">
      <dgm:prSet phldrT="[Text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xfrm>
          <a:off x="6363641" y="4829568"/>
          <a:ext cx="2886891" cy="593857"/>
        </a:xfrm>
        <a:prstGeom prst="rect">
          <a:avLst/>
        </a:prstGeom>
        <a:solidFill>
          <a:srgbClr val="C82600">
            <a:alpha val="78000"/>
          </a:srgbClr>
        </a:solidFill>
        <a:ln>
          <a:noFill/>
        </a:ln>
        <a:effectLst/>
      </dgm:spPr>
      <dgm:t>
        <a:bodyPr/>
        <a:lstStyle/>
        <a:p>
          <a:pPr>
            <a:buNone/>
          </a:pPr>
          <a:r>
            <a:rPr lang="en-US" sz="2400" dirty="0">
              <a:solidFill>
                <a:sysClr val="window" lastClr="FFFFFF">
                  <a:hueOff val="0"/>
                  <a:satOff val="0"/>
                  <a:lumOff val="0"/>
                  <a:alphaOff val="0"/>
                </a:sys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anklin Gothic Medium Cond"/>
              <a:ea typeface="+mn-ea"/>
              <a:cs typeface="Arial Unicode MS"/>
            </a:rPr>
            <a:t>Consumption, Utility</a:t>
          </a:r>
        </a:p>
      </dgm:t>
    </dgm:pt>
    <dgm:pt modelId="{4EC235E7-35C4-4EDD-9ADA-37F0EA5FA90B}" type="parTrans" cxnId="{C2B7FB67-FF99-48D0-B439-D737BEF6D182}">
      <dgm:prSet/>
      <dgm:spPr/>
      <dgm:t>
        <a:bodyPr/>
        <a:lstStyle/>
        <a:p>
          <a:endParaRPr lang="en-US"/>
        </a:p>
      </dgm:t>
    </dgm:pt>
    <dgm:pt modelId="{262886C9-BD19-4D34-ABCD-BA30ABBD5AEF}" type="sibTrans" cxnId="{C2B7FB67-FF99-48D0-B439-D737BEF6D182}">
      <dgm:prSet/>
      <dgm:spPr/>
      <dgm:t>
        <a:bodyPr/>
        <a:lstStyle/>
        <a:p>
          <a:endParaRPr lang="en-US"/>
        </a:p>
      </dgm:t>
    </dgm:pt>
    <dgm:pt modelId="{98A6C9A5-29F1-4D56-9180-D91CCD7AFE96}">
      <dgm:prSet phldrT="[Text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xfrm>
          <a:off x="949" y="4829568"/>
          <a:ext cx="2886891" cy="593857"/>
        </a:xfrm>
        <a:prstGeom prst="rect">
          <a:avLst/>
        </a:prstGeom>
        <a:solidFill>
          <a:schemeClr val="accent4">
            <a:lumMod val="50000"/>
            <a:alpha val="78000"/>
          </a:schemeClr>
        </a:solidFill>
        <a:ln>
          <a:noFill/>
        </a:ln>
        <a:effectLst/>
      </dgm:spPr>
      <dgm:t>
        <a:bodyPr/>
        <a:lstStyle/>
        <a:p>
          <a:pPr>
            <a:buNone/>
          </a:pPr>
          <a:r>
            <a:rPr lang="en-US" sz="2400" dirty="0">
              <a:solidFill>
                <a:sysClr val="window" lastClr="FFFFFF">
                  <a:hueOff val="0"/>
                  <a:satOff val="0"/>
                  <a:lumOff val="0"/>
                  <a:alphaOff val="0"/>
                </a:sys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anklin Gothic Medium Cond"/>
              <a:ea typeface="+mn-ea"/>
              <a:cs typeface="Arial Unicode MS"/>
            </a:rPr>
            <a:t>Market Types</a:t>
          </a:r>
        </a:p>
      </dgm:t>
    </dgm:pt>
    <dgm:pt modelId="{422ADD72-76BE-40B1-AB92-46FAEC45CFC8}" type="parTrans" cxnId="{E0518439-0F1D-4BFA-90C4-7592632C9847}">
      <dgm:prSet/>
      <dgm:spPr/>
      <dgm:t>
        <a:bodyPr/>
        <a:lstStyle/>
        <a:p>
          <a:endParaRPr lang="en-US"/>
        </a:p>
      </dgm:t>
    </dgm:pt>
    <dgm:pt modelId="{A02A2FA9-FDD8-4E38-89C9-E0A36D2CA3D4}" type="sibTrans" cxnId="{E0518439-0F1D-4BFA-90C4-7592632C9847}">
      <dgm:prSet/>
      <dgm:spPr/>
      <dgm:t>
        <a:bodyPr/>
        <a:lstStyle/>
        <a:p>
          <a:endParaRPr lang="en-US"/>
        </a:p>
      </dgm:t>
    </dgm:pt>
    <dgm:pt modelId="{335B3EC0-9E7E-4D11-BCD3-9BB77C0CE0E4}" type="pres">
      <dgm:prSet presAssocID="{0F29095A-BB53-479D-BC58-73CCAE3975CC}" presName="Name0" presStyleCnt="0">
        <dgm:presLayoutVars>
          <dgm:dir/>
          <dgm:resizeHandles val="exact"/>
        </dgm:presLayoutVars>
      </dgm:prSet>
      <dgm:spPr/>
    </dgm:pt>
    <dgm:pt modelId="{19CE1381-7702-4F45-95BD-4AA080F0AC57}" type="pres">
      <dgm:prSet presAssocID="{B0EEE393-BCFD-47D6-9DD9-6E91ECD9E70D}" presName="composite" presStyleCnt="0"/>
      <dgm:spPr/>
    </dgm:pt>
    <dgm:pt modelId="{047CA748-331B-4700-A740-DBC62F47A124}" type="pres">
      <dgm:prSet presAssocID="{B0EEE393-BCFD-47D6-9DD9-6E91ECD9E70D}" presName="rect1" presStyleLbl="bgShp" presStyleIdx="0" presStyleCnt="6"/>
      <dgm:spPr>
        <a:xfrm>
          <a:off x="949" y="334386"/>
          <a:ext cx="2886891" cy="2474407"/>
        </a:xfrm>
        <a:prstGeom prst="rect">
          <a:avLst/>
        </a:prstGeom>
        <a:blipFill rotWithShape="1">
          <a:blip xmlns:r="http://schemas.openxmlformats.org/officeDocument/2006/relationships" r:embed="rId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>
          <a:noFill/>
        </a:ln>
        <a:effectLst/>
      </dgm:spPr>
    </dgm:pt>
    <dgm:pt modelId="{FA849E74-0479-44F4-ABF5-598427148D98}" type="pres">
      <dgm:prSet presAssocID="{B0EEE393-BCFD-47D6-9DD9-6E91ECD9E70D}" presName="rect2" presStyleLbl="trBgShp" presStyleIdx="0" presStyleCnt="6">
        <dgm:presLayoutVars>
          <dgm:bulletEnabled val="1"/>
        </dgm:presLayoutVars>
      </dgm:prSet>
      <dgm:spPr/>
    </dgm:pt>
    <dgm:pt modelId="{0A6A4A9E-F976-4782-929D-269D2DAFF7DB}" type="pres">
      <dgm:prSet presAssocID="{972CEA5B-4CAA-44F9-8366-127B355F086E}" presName="sibTrans" presStyleCnt="0"/>
      <dgm:spPr/>
    </dgm:pt>
    <dgm:pt modelId="{AA5D7E53-DF68-4E12-AE50-30B9193B6375}" type="pres">
      <dgm:prSet presAssocID="{4A1F45C4-92BC-4172-BB29-E26781A7756C}" presName="composite" presStyleCnt="0"/>
      <dgm:spPr/>
    </dgm:pt>
    <dgm:pt modelId="{1EEE745A-79A5-4FFC-898D-EAC42716B8BD}" type="pres">
      <dgm:prSet presAssocID="{4A1F45C4-92BC-4172-BB29-E26781A7756C}" presName="rect1" presStyleLbl="bgShp" presStyleIdx="1" presStyleCnt="6"/>
      <dgm:spPr>
        <a:xfrm>
          <a:off x="3182295" y="334386"/>
          <a:ext cx="2886891" cy="2474407"/>
        </a:xfrm>
        <a:prstGeom prst="rect">
          <a:avLst/>
        </a:prstGeom>
        <a:blipFill rotWithShape="1">
          <a:blip xmlns:r="http://schemas.openxmlformats.org/officeDocument/2006/relationships"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>
          <a:noFill/>
        </a:ln>
        <a:effectLst/>
      </dgm:spPr>
    </dgm:pt>
    <dgm:pt modelId="{56B276DE-A57B-4492-9387-9926EE2334E9}" type="pres">
      <dgm:prSet presAssocID="{4A1F45C4-92BC-4172-BB29-E26781A7756C}" presName="rect2" presStyleLbl="trBgShp" presStyleIdx="1" presStyleCnt="6">
        <dgm:presLayoutVars>
          <dgm:bulletEnabled val="1"/>
        </dgm:presLayoutVars>
      </dgm:prSet>
      <dgm:spPr/>
    </dgm:pt>
    <dgm:pt modelId="{FD75D150-CAAD-4846-99F3-8B71F0DADF85}" type="pres">
      <dgm:prSet presAssocID="{3C3A76B2-D39A-49FD-9E6A-0CBE7B4F63E6}" presName="sibTrans" presStyleCnt="0"/>
      <dgm:spPr/>
    </dgm:pt>
    <dgm:pt modelId="{BF3B3DB3-12AE-467A-AD7F-A5B323699122}" type="pres">
      <dgm:prSet presAssocID="{9E847AFD-A0FD-448D-BEFA-C6C68B937048}" presName="composite" presStyleCnt="0"/>
      <dgm:spPr/>
    </dgm:pt>
    <dgm:pt modelId="{B6536A8F-82B5-492E-B59A-D2366984CC0C}" type="pres">
      <dgm:prSet presAssocID="{9E847AFD-A0FD-448D-BEFA-C6C68B937048}" presName="rect1" presStyleLbl="bgShp" presStyleIdx="2" presStyleCnt="6"/>
      <dgm:spPr>
        <a:xfrm>
          <a:off x="6363641" y="334386"/>
          <a:ext cx="2886891" cy="2474407"/>
        </a:xfrm>
        <a:prstGeom prst="rect">
          <a:avLst/>
        </a:prstGeom>
        <a:blipFill rotWithShape="1">
          <a:blip xmlns:r="http://schemas.openxmlformats.org/officeDocument/2006/relationships"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>
          <a:noFill/>
        </a:ln>
        <a:effectLst/>
      </dgm:spPr>
    </dgm:pt>
    <dgm:pt modelId="{6CB144FA-DDD9-4D12-9777-68201BB13E26}" type="pres">
      <dgm:prSet presAssocID="{9E847AFD-A0FD-448D-BEFA-C6C68B937048}" presName="rect2" presStyleLbl="trBgShp" presStyleIdx="2" presStyleCnt="6">
        <dgm:presLayoutVars>
          <dgm:bulletEnabled val="1"/>
        </dgm:presLayoutVars>
      </dgm:prSet>
      <dgm:spPr/>
    </dgm:pt>
    <dgm:pt modelId="{860BD2AF-ABBD-455C-A4C4-8A85EB999E45}" type="pres">
      <dgm:prSet presAssocID="{F76DA58A-9D29-4072-A44B-486180063FFB}" presName="sibTrans" presStyleCnt="0"/>
      <dgm:spPr/>
    </dgm:pt>
    <dgm:pt modelId="{D8A5724E-65BB-4D7E-9698-4FCA66FEF5F5}" type="pres">
      <dgm:prSet presAssocID="{98A6C9A5-29F1-4D56-9180-D91CCD7AFE96}" presName="composite" presStyleCnt="0"/>
      <dgm:spPr/>
    </dgm:pt>
    <dgm:pt modelId="{95DC5552-DE55-405D-BFA8-0C6E69AF375A}" type="pres">
      <dgm:prSet presAssocID="{98A6C9A5-29F1-4D56-9180-D91CCD7AFE96}" presName="rect1" presStyleLbl="bgShp" presStyleIdx="3" presStyleCnt="6"/>
      <dgm:spPr>
        <a:xfrm>
          <a:off x="949" y="3097483"/>
          <a:ext cx="2886891" cy="2474407"/>
        </a:xfrm>
        <a:prstGeom prst="rect">
          <a:avLst/>
        </a:prstGeom>
        <a:blipFill rotWithShape="1">
          <a:blip xmlns:r="http://schemas.openxmlformats.org/officeDocument/2006/relationships" r:embed="rId4"/>
          <a:stretch>
            <a:fillRect/>
          </a:stretch>
        </a:blipFill>
        <a:ln>
          <a:noFill/>
        </a:ln>
        <a:effectLst/>
      </dgm:spPr>
    </dgm:pt>
    <dgm:pt modelId="{3B588B37-8271-4854-913C-599CB6D30763}" type="pres">
      <dgm:prSet presAssocID="{98A6C9A5-29F1-4D56-9180-D91CCD7AFE96}" presName="rect2" presStyleLbl="trBgShp" presStyleIdx="3" presStyleCnt="6">
        <dgm:presLayoutVars>
          <dgm:bulletEnabled val="1"/>
        </dgm:presLayoutVars>
      </dgm:prSet>
      <dgm:spPr/>
    </dgm:pt>
    <dgm:pt modelId="{1B1602BB-CB65-41A7-9704-A471D81FC796}" type="pres">
      <dgm:prSet presAssocID="{A02A2FA9-FDD8-4E38-89C9-E0A36D2CA3D4}" presName="sibTrans" presStyleCnt="0"/>
      <dgm:spPr/>
    </dgm:pt>
    <dgm:pt modelId="{2B0BC738-C9EE-4E16-A4F3-837187E003EA}" type="pres">
      <dgm:prSet presAssocID="{928A815D-8D83-4571-9210-42E0F5B08966}" presName="composite" presStyleCnt="0"/>
      <dgm:spPr/>
    </dgm:pt>
    <dgm:pt modelId="{7F2B6864-92BB-4841-BA13-2149D243ADA9}" type="pres">
      <dgm:prSet presAssocID="{928A815D-8D83-4571-9210-42E0F5B08966}" presName="rect1" presStyleLbl="bgShp" presStyleIdx="4" presStyleCnt="6" custLinFactNeighborX="-1115"/>
      <dgm:spPr>
        <a:xfrm>
          <a:off x="3150106" y="3097483"/>
          <a:ext cx="2886891" cy="2474407"/>
        </a:xfrm>
        <a:prstGeom prst="rect">
          <a:avLst/>
        </a:prstGeom>
        <a:blipFill rotWithShape="1">
          <a:blip xmlns:r="http://schemas.openxmlformats.org/officeDocument/2006/relationships"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>
          <a:noFill/>
        </a:ln>
        <a:effectLst/>
      </dgm:spPr>
    </dgm:pt>
    <dgm:pt modelId="{EEA3CEBE-39D0-42FA-A88B-B8554E6A8D6A}" type="pres">
      <dgm:prSet presAssocID="{928A815D-8D83-4571-9210-42E0F5B08966}" presName="rect2" presStyleLbl="trBgShp" presStyleIdx="4" presStyleCnt="6">
        <dgm:presLayoutVars>
          <dgm:bulletEnabled val="1"/>
        </dgm:presLayoutVars>
      </dgm:prSet>
      <dgm:spPr/>
    </dgm:pt>
    <dgm:pt modelId="{1EA647D1-30DD-49BE-82BC-3E2D38FA4AC5}" type="pres">
      <dgm:prSet presAssocID="{2DC8B715-C638-41EC-80A0-456246D6A6C8}" presName="sibTrans" presStyleCnt="0"/>
      <dgm:spPr/>
    </dgm:pt>
    <dgm:pt modelId="{41B898B9-91FB-44BD-AFA5-C78207AB1709}" type="pres">
      <dgm:prSet presAssocID="{DCDFAD87-51F5-4789-8BED-E99BC9C1557F}" presName="composite" presStyleCnt="0"/>
      <dgm:spPr/>
    </dgm:pt>
    <dgm:pt modelId="{21EC5408-5275-4A68-9FE9-FA88D8477807}" type="pres">
      <dgm:prSet presAssocID="{DCDFAD87-51F5-4789-8BED-E99BC9C1557F}" presName="rect1" presStyleLbl="bgShp" presStyleIdx="5" presStyleCnt="6"/>
      <dgm:spPr>
        <a:xfrm>
          <a:off x="6363641" y="3097483"/>
          <a:ext cx="2886891" cy="2474407"/>
        </a:xfrm>
        <a:prstGeom prst="rect">
          <a:avLst/>
        </a:prstGeom>
        <a:blipFill rotWithShape="1">
          <a:blip xmlns:r="http://schemas.openxmlformats.org/officeDocument/2006/relationships"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>
          <a:noFill/>
        </a:ln>
        <a:effectLst/>
      </dgm:spPr>
    </dgm:pt>
    <dgm:pt modelId="{A96137ED-1F0F-4568-8DC5-C43015EDD10A}" type="pres">
      <dgm:prSet presAssocID="{DCDFAD87-51F5-4789-8BED-E99BC9C1557F}" presName="rect2" presStyleLbl="trBgShp" presStyleIdx="5" presStyleCnt="6">
        <dgm:presLayoutVars>
          <dgm:bulletEnabled val="1"/>
        </dgm:presLayoutVars>
      </dgm:prSet>
      <dgm:spPr/>
    </dgm:pt>
  </dgm:ptLst>
  <dgm:cxnLst>
    <dgm:cxn modelId="{E0518439-0F1D-4BFA-90C4-7592632C9847}" srcId="{0F29095A-BB53-479D-BC58-73CCAE3975CC}" destId="{98A6C9A5-29F1-4D56-9180-D91CCD7AFE96}" srcOrd="3" destOrd="0" parTransId="{422ADD72-76BE-40B1-AB92-46FAEC45CFC8}" sibTransId="{A02A2FA9-FDD8-4E38-89C9-E0A36D2CA3D4}"/>
    <dgm:cxn modelId="{53124889-8364-412C-ACAC-25CC60AFEBAC}" type="presOf" srcId="{DCDFAD87-51F5-4789-8BED-E99BC9C1557F}" destId="{A96137ED-1F0F-4568-8DC5-C43015EDD10A}" srcOrd="0" destOrd="0" presId="urn:microsoft.com/office/officeart/2008/layout/BendingPictureSemiTransparentText"/>
    <dgm:cxn modelId="{9042D7FF-1E91-4B44-8208-EA2B87BB0AA0}" type="presOf" srcId="{B0EEE393-BCFD-47D6-9DD9-6E91ECD9E70D}" destId="{FA849E74-0479-44F4-ABF5-598427148D98}" srcOrd="0" destOrd="0" presId="urn:microsoft.com/office/officeart/2008/layout/BendingPictureSemiTransparentText"/>
    <dgm:cxn modelId="{7145DF0C-C2AE-4FA0-80BD-A3D3E681ED50}" srcId="{0F29095A-BB53-479D-BC58-73CCAE3975CC}" destId="{4A1F45C4-92BC-4172-BB29-E26781A7756C}" srcOrd="1" destOrd="0" parTransId="{44DC11E1-6E40-43E4-AC49-5E61D47B3AC3}" sibTransId="{3C3A76B2-D39A-49FD-9E6A-0CBE7B4F63E6}"/>
    <dgm:cxn modelId="{B147F2D2-36E4-4A4A-8E48-4C4D3F2F9EFE}" srcId="{0F29095A-BB53-479D-BC58-73CCAE3975CC}" destId="{928A815D-8D83-4571-9210-42E0F5B08966}" srcOrd="4" destOrd="0" parTransId="{4F781571-87A2-4773-AEF9-7755DF7FA055}" sibTransId="{2DC8B715-C638-41EC-80A0-456246D6A6C8}"/>
    <dgm:cxn modelId="{317628E5-C202-4299-9B37-DB5FBC428C7E}" type="presOf" srcId="{98A6C9A5-29F1-4D56-9180-D91CCD7AFE96}" destId="{3B588B37-8271-4854-913C-599CB6D30763}" srcOrd="0" destOrd="0" presId="urn:microsoft.com/office/officeart/2008/layout/BendingPictureSemiTransparentText"/>
    <dgm:cxn modelId="{5A77EA52-FD8F-4220-AA9F-92739E82D830}" type="presOf" srcId="{4A1F45C4-92BC-4172-BB29-E26781A7756C}" destId="{56B276DE-A57B-4492-9387-9926EE2334E9}" srcOrd="0" destOrd="0" presId="urn:microsoft.com/office/officeart/2008/layout/BendingPictureSemiTransparentText"/>
    <dgm:cxn modelId="{9B5C6FA9-1837-4193-A0E9-16500BB0AF97}" type="presOf" srcId="{9E847AFD-A0FD-448D-BEFA-C6C68B937048}" destId="{6CB144FA-DDD9-4D12-9777-68201BB13E26}" srcOrd="0" destOrd="0" presId="urn:microsoft.com/office/officeart/2008/layout/BendingPictureSemiTransparentText"/>
    <dgm:cxn modelId="{7BEFE073-B82C-48B9-B014-40FA8DE743E3}" type="presOf" srcId="{0F29095A-BB53-479D-BC58-73CCAE3975CC}" destId="{335B3EC0-9E7E-4D11-BCD3-9BB77C0CE0E4}" srcOrd="0" destOrd="0" presId="urn:microsoft.com/office/officeart/2008/layout/BendingPictureSemiTransparentText"/>
    <dgm:cxn modelId="{C2B7FB67-FF99-48D0-B439-D737BEF6D182}" srcId="{0F29095A-BB53-479D-BC58-73CCAE3975CC}" destId="{DCDFAD87-51F5-4789-8BED-E99BC9C1557F}" srcOrd="5" destOrd="0" parTransId="{4EC235E7-35C4-4EDD-9ADA-37F0EA5FA90B}" sibTransId="{262886C9-BD19-4D34-ABCD-BA30ABBD5AEF}"/>
    <dgm:cxn modelId="{8F19ABD3-176A-4D8F-8B42-B67ED17224E2}" srcId="{0F29095A-BB53-479D-BC58-73CCAE3975CC}" destId="{B0EEE393-BCFD-47D6-9DD9-6E91ECD9E70D}" srcOrd="0" destOrd="0" parTransId="{1B570D09-3B18-4FE2-B74C-4539BA2AC344}" sibTransId="{972CEA5B-4CAA-44F9-8366-127B355F086E}"/>
    <dgm:cxn modelId="{83F776C5-22B3-4A38-8537-4BE9DED05B9E}" type="presOf" srcId="{928A815D-8D83-4571-9210-42E0F5B08966}" destId="{EEA3CEBE-39D0-42FA-A88B-B8554E6A8D6A}" srcOrd="0" destOrd="0" presId="urn:microsoft.com/office/officeart/2008/layout/BendingPictureSemiTransparentText"/>
    <dgm:cxn modelId="{9D9F00BC-0206-481A-8B2B-19083BB733AE}" srcId="{0F29095A-BB53-479D-BC58-73CCAE3975CC}" destId="{9E847AFD-A0FD-448D-BEFA-C6C68B937048}" srcOrd="2" destOrd="0" parTransId="{E30D94A0-0F80-481E-94A4-D26D09ABDF71}" sibTransId="{F76DA58A-9D29-4072-A44B-486180063FFB}"/>
    <dgm:cxn modelId="{90872F1B-1D2A-445E-8BA6-804126DBA695}" type="presParOf" srcId="{335B3EC0-9E7E-4D11-BCD3-9BB77C0CE0E4}" destId="{19CE1381-7702-4F45-95BD-4AA080F0AC57}" srcOrd="0" destOrd="0" presId="urn:microsoft.com/office/officeart/2008/layout/BendingPictureSemiTransparentText"/>
    <dgm:cxn modelId="{016DA78C-B654-4E6A-B4DB-CF36E4D71E57}" type="presParOf" srcId="{19CE1381-7702-4F45-95BD-4AA080F0AC57}" destId="{047CA748-331B-4700-A740-DBC62F47A124}" srcOrd="0" destOrd="0" presId="urn:microsoft.com/office/officeart/2008/layout/BendingPictureSemiTransparentText"/>
    <dgm:cxn modelId="{30FFFFCA-B694-4805-A889-81119C012FA9}" type="presParOf" srcId="{19CE1381-7702-4F45-95BD-4AA080F0AC57}" destId="{FA849E74-0479-44F4-ABF5-598427148D98}" srcOrd="1" destOrd="0" presId="urn:microsoft.com/office/officeart/2008/layout/BendingPictureSemiTransparentText"/>
    <dgm:cxn modelId="{752F561C-E123-4C4B-9055-39E5CBA93C20}" type="presParOf" srcId="{335B3EC0-9E7E-4D11-BCD3-9BB77C0CE0E4}" destId="{0A6A4A9E-F976-4782-929D-269D2DAFF7DB}" srcOrd="1" destOrd="0" presId="urn:microsoft.com/office/officeart/2008/layout/BendingPictureSemiTransparentText"/>
    <dgm:cxn modelId="{688914AE-63DC-40CE-BCF2-EE7969BB0D6D}" type="presParOf" srcId="{335B3EC0-9E7E-4D11-BCD3-9BB77C0CE0E4}" destId="{AA5D7E53-DF68-4E12-AE50-30B9193B6375}" srcOrd="2" destOrd="0" presId="urn:microsoft.com/office/officeart/2008/layout/BendingPictureSemiTransparentText"/>
    <dgm:cxn modelId="{F37E0A9C-18DE-45E3-95CB-F5D0D4DCAE6F}" type="presParOf" srcId="{AA5D7E53-DF68-4E12-AE50-30B9193B6375}" destId="{1EEE745A-79A5-4FFC-898D-EAC42716B8BD}" srcOrd="0" destOrd="0" presId="urn:microsoft.com/office/officeart/2008/layout/BendingPictureSemiTransparentText"/>
    <dgm:cxn modelId="{D22960D6-8FAC-433A-BFFA-E0BE274AF0CB}" type="presParOf" srcId="{AA5D7E53-DF68-4E12-AE50-30B9193B6375}" destId="{56B276DE-A57B-4492-9387-9926EE2334E9}" srcOrd="1" destOrd="0" presId="urn:microsoft.com/office/officeart/2008/layout/BendingPictureSemiTransparentText"/>
    <dgm:cxn modelId="{E7F0FF64-C129-4AE9-86BB-54B83153B53F}" type="presParOf" srcId="{335B3EC0-9E7E-4D11-BCD3-9BB77C0CE0E4}" destId="{FD75D150-CAAD-4846-99F3-8B71F0DADF85}" srcOrd="3" destOrd="0" presId="urn:microsoft.com/office/officeart/2008/layout/BendingPictureSemiTransparentText"/>
    <dgm:cxn modelId="{0D3DA3CF-1020-4B61-B284-119B4481F472}" type="presParOf" srcId="{335B3EC0-9E7E-4D11-BCD3-9BB77C0CE0E4}" destId="{BF3B3DB3-12AE-467A-AD7F-A5B323699122}" srcOrd="4" destOrd="0" presId="urn:microsoft.com/office/officeart/2008/layout/BendingPictureSemiTransparentText"/>
    <dgm:cxn modelId="{34BE172A-14A8-4C8F-BBFB-EA599D11F2C0}" type="presParOf" srcId="{BF3B3DB3-12AE-467A-AD7F-A5B323699122}" destId="{B6536A8F-82B5-492E-B59A-D2366984CC0C}" srcOrd="0" destOrd="0" presId="urn:microsoft.com/office/officeart/2008/layout/BendingPictureSemiTransparentText"/>
    <dgm:cxn modelId="{7F657705-3826-4B6F-8031-E7517ADA6F65}" type="presParOf" srcId="{BF3B3DB3-12AE-467A-AD7F-A5B323699122}" destId="{6CB144FA-DDD9-4D12-9777-68201BB13E26}" srcOrd="1" destOrd="0" presId="urn:microsoft.com/office/officeart/2008/layout/BendingPictureSemiTransparentText"/>
    <dgm:cxn modelId="{1BDA65BB-4147-497D-8613-5F3B4352838D}" type="presParOf" srcId="{335B3EC0-9E7E-4D11-BCD3-9BB77C0CE0E4}" destId="{860BD2AF-ABBD-455C-A4C4-8A85EB999E45}" srcOrd="5" destOrd="0" presId="urn:microsoft.com/office/officeart/2008/layout/BendingPictureSemiTransparentText"/>
    <dgm:cxn modelId="{994261E7-68F4-43BE-A85F-DC3BF146C496}" type="presParOf" srcId="{335B3EC0-9E7E-4D11-BCD3-9BB77C0CE0E4}" destId="{D8A5724E-65BB-4D7E-9698-4FCA66FEF5F5}" srcOrd="6" destOrd="0" presId="urn:microsoft.com/office/officeart/2008/layout/BendingPictureSemiTransparentText"/>
    <dgm:cxn modelId="{C6CEFD2A-1C05-4123-A7BD-DAACB7B60F42}" type="presParOf" srcId="{D8A5724E-65BB-4D7E-9698-4FCA66FEF5F5}" destId="{95DC5552-DE55-405D-BFA8-0C6E69AF375A}" srcOrd="0" destOrd="0" presId="urn:microsoft.com/office/officeart/2008/layout/BendingPictureSemiTransparentText"/>
    <dgm:cxn modelId="{1CD6CAAC-0D30-481A-864D-B90EFEB4D503}" type="presParOf" srcId="{D8A5724E-65BB-4D7E-9698-4FCA66FEF5F5}" destId="{3B588B37-8271-4854-913C-599CB6D30763}" srcOrd="1" destOrd="0" presId="urn:microsoft.com/office/officeart/2008/layout/BendingPictureSemiTransparentText"/>
    <dgm:cxn modelId="{5ECEA7F9-1611-4948-995C-427C2BAE5EB0}" type="presParOf" srcId="{335B3EC0-9E7E-4D11-BCD3-9BB77C0CE0E4}" destId="{1B1602BB-CB65-41A7-9704-A471D81FC796}" srcOrd="7" destOrd="0" presId="urn:microsoft.com/office/officeart/2008/layout/BendingPictureSemiTransparentText"/>
    <dgm:cxn modelId="{B55C2A7F-C0F6-4E78-BD9D-980DFF1BE4E2}" type="presParOf" srcId="{335B3EC0-9E7E-4D11-BCD3-9BB77C0CE0E4}" destId="{2B0BC738-C9EE-4E16-A4F3-837187E003EA}" srcOrd="8" destOrd="0" presId="urn:microsoft.com/office/officeart/2008/layout/BendingPictureSemiTransparentText"/>
    <dgm:cxn modelId="{72B79E4D-2E4C-4953-A0EA-B3DD851C3CEA}" type="presParOf" srcId="{2B0BC738-C9EE-4E16-A4F3-837187E003EA}" destId="{7F2B6864-92BB-4841-BA13-2149D243ADA9}" srcOrd="0" destOrd="0" presId="urn:microsoft.com/office/officeart/2008/layout/BendingPictureSemiTransparentText"/>
    <dgm:cxn modelId="{7B049D36-65C6-443C-96F9-136AA70BB7FD}" type="presParOf" srcId="{2B0BC738-C9EE-4E16-A4F3-837187E003EA}" destId="{EEA3CEBE-39D0-42FA-A88B-B8554E6A8D6A}" srcOrd="1" destOrd="0" presId="urn:microsoft.com/office/officeart/2008/layout/BendingPictureSemiTransparentText"/>
    <dgm:cxn modelId="{EADAC54D-ACA1-4711-8D69-0F98A92C374F}" type="presParOf" srcId="{335B3EC0-9E7E-4D11-BCD3-9BB77C0CE0E4}" destId="{1EA647D1-30DD-49BE-82BC-3E2D38FA4AC5}" srcOrd="9" destOrd="0" presId="urn:microsoft.com/office/officeart/2008/layout/BendingPictureSemiTransparentText"/>
    <dgm:cxn modelId="{0B21C377-26DD-4065-B731-30E60C396CB6}" type="presParOf" srcId="{335B3EC0-9E7E-4D11-BCD3-9BB77C0CE0E4}" destId="{41B898B9-91FB-44BD-AFA5-C78207AB1709}" srcOrd="10" destOrd="0" presId="urn:microsoft.com/office/officeart/2008/layout/BendingPictureSemiTransparentText"/>
    <dgm:cxn modelId="{868E6D56-5E62-4F99-85D3-B062C2FB54C4}" type="presParOf" srcId="{41B898B9-91FB-44BD-AFA5-C78207AB1709}" destId="{21EC5408-5275-4A68-9FE9-FA88D8477807}" srcOrd="0" destOrd="0" presId="urn:microsoft.com/office/officeart/2008/layout/BendingPictureSemiTransparentText"/>
    <dgm:cxn modelId="{3674ACC8-9E95-4C14-977F-924C028A7344}" type="presParOf" srcId="{41B898B9-91FB-44BD-AFA5-C78207AB1709}" destId="{A96137ED-1F0F-4568-8DC5-C43015EDD10A}" srcOrd="1" destOrd="0" presId="urn:microsoft.com/office/officeart/2008/layout/BendingPictureSemiTransparentTex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5.xml><?xml version="1.0" encoding="utf-8"?>
<dgm:dataModel xmlns:dgm="http://schemas.openxmlformats.org/drawingml/2006/diagram" xmlns:a="http://schemas.openxmlformats.org/drawingml/2006/main">
  <dgm:ptLst>
    <dgm:pt modelId="{1A17E9DA-BFEB-A842-82D9-353EC0C9B7A4}" type="doc">
      <dgm:prSet loTypeId="urn:microsoft.com/office/officeart/2005/8/layout/equation1" loCatId="" qsTypeId="urn:microsoft.com/office/officeart/2005/8/quickstyle/simple4" qsCatId="simple" csTypeId="urn:microsoft.com/office/officeart/2005/8/colors/accent1_2" csCatId="accent1" phldr="1"/>
      <dgm:spPr/>
    </dgm:pt>
    <dgm:pt modelId="{65CEFD2C-4B7F-2748-BDA6-DF894D6F845D}">
      <dgm:prSet phldrT="[Text]"/>
      <dgm:spPr/>
      <dgm:t>
        <a:bodyPr/>
        <a:lstStyle/>
        <a:p>
          <a:r>
            <a:rPr lang="en-US" dirty="0"/>
            <a:t>Fixed Cost</a:t>
          </a:r>
        </a:p>
      </dgm:t>
    </dgm:pt>
    <dgm:pt modelId="{70096F9E-8828-104E-8C8A-7459292C2291}" type="parTrans" cxnId="{3B4F72F4-54CB-454E-B077-EF60885C86B1}">
      <dgm:prSet/>
      <dgm:spPr/>
      <dgm:t>
        <a:bodyPr/>
        <a:lstStyle/>
        <a:p>
          <a:endParaRPr lang="en-US"/>
        </a:p>
      </dgm:t>
    </dgm:pt>
    <dgm:pt modelId="{133B0F39-9388-B742-BB0D-16EB4E443D97}" type="sibTrans" cxnId="{3B4F72F4-54CB-454E-B077-EF60885C86B1}">
      <dgm:prSet/>
      <dgm:spPr/>
      <dgm:t>
        <a:bodyPr/>
        <a:lstStyle/>
        <a:p>
          <a:endParaRPr lang="en-US"/>
        </a:p>
      </dgm:t>
    </dgm:pt>
    <dgm:pt modelId="{F5264C25-0670-9846-95E1-3E0E4AE6B25A}">
      <dgm:prSet phldrT="[Text]"/>
      <dgm:spPr/>
      <dgm:t>
        <a:bodyPr/>
        <a:lstStyle/>
        <a:p>
          <a:r>
            <a:rPr lang="en-US" dirty="0"/>
            <a:t>Variable Cost</a:t>
          </a:r>
        </a:p>
      </dgm:t>
    </dgm:pt>
    <dgm:pt modelId="{2DD39E04-4B1A-7B46-8B69-3D0930267EE7}" type="parTrans" cxnId="{DC2661DC-67C4-9843-A120-F4E30FB04FF0}">
      <dgm:prSet/>
      <dgm:spPr/>
      <dgm:t>
        <a:bodyPr/>
        <a:lstStyle/>
        <a:p>
          <a:endParaRPr lang="en-US"/>
        </a:p>
      </dgm:t>
    </dgm:pt>
    <dgm:pt modelId="{B22C514D-29F0-A347-B75A-7A412E5BD647}" type="sibTrans" cxnId="{DC2661DC-67C4-9843-A120-F4E30FB04FF0}">
      <dgm:prSet/>
      <dgm:spPr/>
      <dgm:t>
        <a:bodyPr/>
        <a:lstStyle/>
        <a:p>
          <a:endParaRPr lang="en-US"/>
        </a:p>
      </dgm:t>
    </dgm:pt>
    <dgm:pt modelId="{45CD57DE-22B0-BA43-A86A-C1FF35D3EA7E}">
      <dgm:prSet phldrT="[Text]"/>
      <dgm:spPr/>
      <dgm:t>
        <a:bodyPr/>
        <a:lstStyle/>
        <a:p>
          <a:r>
            <a:rPr lang="en-US" dirty="0"/>
            <a:t>Total Cost</a:t>
          </a:r>
        </a:p>
      </dgm:t>
    </dgm:pt>
    <dgm:pt modelId="{21C6A677-B0C0-0640-9E1D-9C0470D15E21}" type="parTrans" cxnId="{5779C535-4E67-E84F-A523-6E7A0253866E}">
      <dgm:prSet/>
      <dgm:spPr/>
      <dgm:t>
        <a:bodyPr/>
        <a:lstStyle/>
        <a:p>
          <a:endParaRPr lang="en-US"/>
        </a:p>
      </dgm:t>
    </dgm:pt>
    <dgm:pt modelId="{3B07BBDB-2475-C74B-96BB-CB632A1A8032}" type="sibTrans" cxnId="{5779C535-4E67-E84F-A523-6E7A0253866E}">
      <dgm:prSet/>
      <dgm:spPr/>
      <dgm:t>
        <a:bodyPr/>
        <a:lstStyle/>
        <a:p>
          <a:endParaRPr lang="en-US"/>
        </a:p>
      </dgm:t>
    </dgm:pt>
    <dgm:pt modelId="{FA918482-EA9B-774A-B4D4-DF230C9FDF07}" type="pres">
      <dgm:prSet presAssocID="{1A17E9DA-BFEB-A842-82D9-353EC0C9B7A4}" presName="linearFlow" presStyleCnt="0">
        <dgm:presLayoutVars>
          <dgm:dir/>
          <dgm:resizeHandles val="exact"/>
        </dgm:presLayoutVars>
      </dgm:prSet>
      <dgm:spPr/>
    </dgm:pt>
    <dgm:pt modelId="{FA8F646E-47E9-6342-AEC9-6DDB61C847F6}" type="pres">
      <dgm:prSet presAssocID="{65CEFD2C-4B7F-2748-BDA6-DF894D6F845D}" presName="node" presStyleLbl="node1" presStyleIdx="0" presStyleCnt="3">
        <dgm:presLayoutVars>
          <dgm:bulletEnabled val="1"/>
        </dgm:presLayoutVars>
      </dgm:prSet>
      <dgm:spPr/>
    </dgm:pt>
    <dgm:pt modelId="{799165AC-ECF4-EE4E-A2F1-D2522317619F}" type="pres">
      <dgm:prSet presAssocID="{133B0F39-9388-B742-BB0D-16EB4E443D97}" presName="spacerL" presStyleCnt="0"/>
      <dgm:spPr/>
    </dgm:pt>
    <dgm:pt modelId="{AE14C22C-4EEA-064B-B060-608D053863C0}" type="pres">
      <dgm:prSet presAssocID="{133B0F39-9388-B742-BB0D-16EB4E443D97}" presName="sibTrans" presStyleLbl="sibTrans2D1" presStyleIdx="0" presStyleCnt="2"/>
      <dgm:spPr/>
    </dgm:pt>
    <dgm:pt modelId="{B318C3CC-5D5B-B54A-A721-151385FA91C7}" type="pres">
      <dgm:prSet presAssocID="{133B0F39-9388-B742-BB0D-16EB4E443D97}" presName="spacerR" presStyleCnt="0"/>
      <dgm:spPr/>
    </dgm:pt>
    <dgm:pt modelId="{02AE0D09-EA41-AE4E-977D-58B8A865A2B1}" type="pres">
      <dgm:prSet presAssocID="{F5264C25-0670-9846-95E1-3E0E4AE6B25A}" presName="node" presStyleLbl="node1" presStyleIdx="1" presStyleCnt="3">
        <dgm:presLayoutVars>
          <dgm:bulletEnabled val="1"/>
        </dgm:presLayoutVars>
      </dgm:prSet>
      <dgm:spPr/>
    </dgm:pt>
    <dgm:pt modelId="{79EE2CA5-5A00-1A43-8156-EE0CA617299E}" type="pres">
      <dgm:prSet presAssocID="{B22C514D-29F0-A347-B75A-7A412E5BD647}" presName="spacerL" presStyleCnt="0"/>
      <dgm:spPr/>
    </dgm:pt>
    <dgm:pt modelId="{96F0A8C0-61D3-6C4A-B7D9-7D889F6D08EE}" type="pres">
      <dgm:prSet presAssocID="{B22C514D-29F0-A347-B75A-7A412E5BD647}" presName="sibTrans" presStyleLbl="sibTrans2D1" presStyleIdx="1" presStyleCnt="2"/>
      <dgm:spPr/>
    </dgm:pt>
    <dgm:pt modelId="{59A16DD2-64CA-D44E-80BD-F49CEC55BC2A}" type="pres">
      <dgm:prSet presAssocID="{B22C514D-29F0-A347-B75A-7A412E5BD647}" presName="spacerR" presStyleCnt="0"/>
      <dgm:spPr/>
    </dgm:pt>
    <dgm:pt modelId="{17D5EA91-78E5-3B46-BC7E-11161665549D}" type="pres">
      <dgm:prSet presAssocID="{45CD57DE-22B0-BA43-A86A-C1FF35D3EA7E}" presName="node" presStyleLbl="node1" presStyleIdx="2" presStyleCnt="3">
        <dgm:presLayoutVars>
          <dgm:bulletEnabled val="1"/>
        </dgm:presLayoutVars>
      </dgm:prSet>
      <dgm:spPr/>
    </dgm:pt>
  </dgm:ptLst>
  <dgm:cxnLst>
    <dgm:cxn modelId="{14CF88FC-0959-7F43-BC32-525F32F71C93}" type="presOf" srcId="{45CD57DE-22B0-BA43-A86A-C1FF35D3EA7E}" destId="{17D5EA91-78E5-3B46-BC7E-11161665549D}" srcOrd="0" destOrd="0" presId="urn:microsoft.com/office/officeart/2005/8/layout/equation1"/>
    <dgm:cxn modelId="{4B76664D-24DE-8448-A593-F0F7BEA4D061}" type="presOf" srcId="{B22C514D-29F0-A347-B75A-7A412E5BD647}" destId="{96F0A8C0-61D3-6C4A-B7D9-7D889F6D08EE}" srcOrd="0" destOrd="0" presId="urn:microsoft.com/office/officeart/2005/8/layout/equation1"/>
    <dgm:cxn modelId="{5779C535-4E67-E84F-A523-6E7A0253866E}" srcId="{1A17E9DA-BFEB-A842-82D9-353EC0C9B7A4}" destId="{45CD57DE-22B0-BA43-A86A-C1FF35D3EA7E}" srcOrd="2" destOrd="0" parTransId="{21C6A677-B0C0-0640-9E1D-9C0470D15E21}" sibTransId="{3B07BBDB-2475-C74B-96BB-CB632A1A8032}"/>
    <dgm:cxn modelId="{DC2661DC-67C4-9843-A120-F4E30FB04FF0}" srcId="{1A17E9DA-BFEB-A842-82D9-353EC0C9B7A4}" destId="{F5264C25-0670-9846-95E1-3E0E4AE6B25A}" srcOrd="1" destOrd="0" parTransId="{2DD39E04-4B1A-7B46-8B69-3D0930267EE7}" sibTransId="{B22C514D-29F0-A347-B75A-7A412E5BD647}"/>
    <dgm:cxn modelId="{4E3E815E-FAAC-CA4A-84D2-7B79954FA763}" type="presOf" srcId="{F5264C25-0670-9846-95E1-3E0E4AE6B25A}" destId="{02AE0D09-EA41-AE4E-977D-58B8A865A2B1}" srcOrd="0" destOrd="0" presId="urn:microsoft.com/office/officeart/2005/8/layout/equation1"/>
    <dgm:cxn modelId="{DDF9AC3F-B253-D742-BAEA-568049A93B82}" type="presOf" srcId="{1A17E9DA-BFEB-A842-82D9-353EC0C9B7A4}" destId="{FA918482-EA9B-774A-B4D4-DF230C9FDF07}" srcOrd="0" destOrd="0" presId="urn:microsoft.com/office/officeart/2005/8/layout/equation1"/>
    <dgm:cxn modelId="{11C5426B-9B82-0A40-AEAA-58E83D2BD7B3}" type="presOf" srcId="{65CEFD2C-4B7F-2748-BDA6-DF894D6F845D}" destId="{FA8F646E-47E9-6342-AEC9-6DDB61C847F6}" srcOrd="0" destOrd="0" presId="urn:microsoft.com/office/officeart/2005/8/layout/equation1"/>
    <dgm:cxn modelId="{96B3192E-9FA7-4B45-AABD-ABEC5C4437FC}" type="presOf" srcId="{133B0F39-9388-B742-BB0D-16EB4E443D97}" destId="{AE14C22C-4EEA-064B-B060-608D053863C0}" srcOrd="0" destOrd="0" presId="urn:microsoft.com/office/officeart/2005/8/layout/equation1"/>
    <dgm:cxn modelId="{3B4F72F4-54CB-454E-B077-EF60885C86B1}" srcId="{1A17E9DA-BFEB-A842-82D9-353EC0C9B7A4}" destId="{65CEFD2C-4B7F-2748-BDA6-DF894D6F845D}" srcOrd="0" destOrd="0" parTransId="{70096F9E-8828-104E-8C8A-7459292C2291}" sibTransId="{133B0F39-9388-B742-BB0D-16EB4E443D97}"/>
    <dgm:cxn modelId="{0CF58F48-742B-2C4F-901A-D30B717292D1}" type="presParOf" srcId="{FA918482-EA9B-774A-B4D4-DF230C9FDF07}" destId="{FA8F646E-47E9-6342-AEC9-6DDB61C847F6}" srcOrd="0" destOrd="0" presId="urn:microsoft.com/office/officeart/2005/8/layout/equation1"/>
    <dgm:cxn modelId="{F0E974CF-4C39-B94F-8208-2911DB36539A}" type="presParOf" srcId="{FA918482-EA9B-774A-B4D4-DF230C9FDF07}" destId="{799165AC-ECF4-EE4E-A2F1-D2522317619F}" srcOrd="1" destOrd="0" presId="urn:microsoft.com/office/officeart/2005/8/layout/equation1"/>
    <dgm:cxn modelId="{190993CB-3C05-3A42-B642-2DB911141A31}" type="presParOf" srcId="{FA918482-EA9B-774A-B4D4-DF230C9FDF07}" destId="{AE14C22C-4EEA-064B-B060-608D053863C0}" srcOrd="2" destOrd="0" presId="urn:microsoft.com/office/officeart/2005/8/layout/equation1"/>
    <dgm:cxn modelId="{91512390-4CD3-9741-91F3-3CDBB921B952}" type="presParOf" srcId="{FA918482-EA9B-774A-B4D4-DF230C9FDF07}" destId="{B318C3CC-5D5B-B54A-A721-151385FA91C7}" srcOrd="3" destOrd="0" presId="urn:microsoft.com/office/officeart/2005/8/layout/equation1"/>
    <dgm:cxn modelId="{22C8A5C4-FECF-1E44-BEA6-B20BC68E9116}" type="presParOf" srcId="{FA918482-EA9B-774A-B4D4-DF230C9FDF07}" destId="{02AE0D09-EA41-AE4E-977D-58B8A865A2B1}" srcOrd="4" destOrd="0" presId="urn:microsoft.com/office/officeart/2005/8/layout/equation1"/>
    <dgm:cxn modelId="{F1DA5EEF-E9AF-FA47-820A-D61268D9F8B0}" type="presParOf" srcId="{FA918482-EA9B-774A-B4D4-DF230C9FDF07}" destId="{79EE2CA5-5A00-1A43-8156-EE0CA617299E}" srcOrd="5" destOrd="0" presId="urn:microsoft.com/office/officeart/2005/8/layout/equation1"/>
    <dgm:cxn modelId="{119FD74C-2207-FF45-B247-D1DC4090882E}" type="presParOf" srcId="{FA918482-EA9B-774A-B4D4-DF230C9FDF07}" destId="{96F0A8C0-61D3-6C4A-B7D9-7D889F6D08EE}" srcOrd="6" destOrd="0" presId="urn:microsoft.com/office/officeart/2005/8/layout/equation1"/>
    <dgm:cxn modelId="{F3BAEDB3-8005-3047-9976-135E0DF61F29}" type="presParOf" srcId="{FA918482-EA9B-774A-B4D4-DF230C9FDF07}" destId="{59A16DD2-64CA-D44E-80BD-F49CEC55BC2A}" srcOrd="7" destOrd="0" presId="urn:microsoft.com/office/officeart/2005/8/layout/equation1"/>
    <dgm:cxn modelId="{7B46946B-5662-7C47-AD47-9B41D89DA61D}" type="presParOf" srcId="{FA918482-EA9B-774A-B4D4-DF230C9FDF07}" destId="{17D5EA91-78E5-3B46-BC7E-11161665549D}" srcOrd="8" destOrd="0" presId="urn:microsoft.com/office/officeart/2005/8/layout/equati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6.xml><?xml version="1.0" encoding="utf-8"?>
<dgm:dataModel xmlns:dgm="http://schemas.openxmlformats.org/drawingml/2006/diagram" xmlns:a="http://schemas.openxmlformats.org/drawingml/2006/main">
  <dgm:ptLst>
    <dgm:pt modelId="{1A17E9DA-BFEB-A842-82D9-353EC0C9B7A4}" type="doc">
      <dgm:prSet loTypeId="urn:microsoft.com/office/officeart/2005/8/layout/equation1" loCatId="" qsTypeId="urn:microsoft.com/office/officeart/2005/8/quickstyle/simple4" qsCatId="simple" csTypeId="urn:microsoft.com/office/officeart/2005/8/colors/accent1_2" csCatId="accent1" phldr="1"/>
      <dgm:spPr/>
    </dgm:pt>
    <dgm:pt modelId="{65CEFD2C-4B7F-2748-BDA6-DF894D6F845D}">
      <dgm:prSet phldrT="[Text]"/>
      <dgm:spPr/>
      <dgm:t>
        <a:bodyPr/>
        <a:lstStyle/>
        <a:p>
          <a:r>
            <a:rPr lang="en-US" dirty="0"/>
            <a:t>Total Fixed Cost</a:t>
          </a:r>
        </a:p>
      </dgm:t>
    </dgm:pt>
    <dgm:pt modelId="{70096F9E-8828-104E-8C8A-7459292C2291}" type="parTrans" cxnId="{3B4F72F4-54CB-454E-B077-EF60885C86B1}">
      <dgm:prSet/>
      <dgm:spPr/>
      <dgm:t>
        <a:bodyPr/>
        <a:lstStyle/>
        <a:p>
          <a:endParaRPr lang="en-US"/>
        </a:p>
      </dgm:t>
    </dgm:pt>
    <dgm:pt modelId="{133B0F39-9388-B742-BB0D-16EB4E443D97}" type="sibTrans" cxnId="{3B4F72F4-54CB-454E-B077-EF60885C86B1}">
      <dgm:prSet/>
      <dgm:spPr/>
      <dgm:t>
        <a:bodyPr/>
        <a:lstStyle/>
        <a:p>
          <a:endParaRPr lang="en-US"/>
        </a:p>
      </dgm:t>
    </dgm:pt>
    <dgm:pt modelId="{F5264C25-0670-9846-95E1-3E0E4AE6B25A}">
      <dgm:prSet phldrT="[Text]"/>
      <dgm:spPr/>
      <dgm:t>
        <a:bodyPr/>
        <a:lstStyle/>
        <a:p>
          <a:r>
            <a:rPr lang="en-US" dirty="0"/>
            <a:t>Total Variable Cost</a:t>
          </a:r>
        </a:p>
      </dgm:t>
    </dgm:pt>
    <dgm:pt modelId="{2DD39E04-4B1A-7B46-8B69-3D0930267EE7}" type="parTrans" cxnId="{DC2661DC-67C4-9843-A120-F4E30FB04FF0}">
      <dgm:prSet/>
      <dgm:spPr/>
      <dgm:t>
        <a:bodyPr/>
        <a:lstStyle/>
        <a:p>
          <a:endParaRPr lang="en-US"/>
        </a:p>
      </dgm:t>
    </dgm:pt>
    <dgm:pt modelId="{B22C514D-29F0-A347-B75A-7A412E5BD647}" type="sibTrans" cxnId="{DC2661DC-67C4-9843-A120-F4E30FB04FF0}">
      <dgm:prSet/>
      <dgm:spPr/>
      <dgm:t>
        <a:bodyPr/>
        <a:lstStyle/>
        <a:p>
          <a:endParaRPr lang="en-US"/>
        </a:p>
      </dgm:t>
    </dgm:pt>
    <dgm:pt modelId="{45CD57DE-22B0-BA43-A86A-C1FF35D3EA7E}">
      <dgm:prSet phldrT="[Text]"/>
      <dgm:spPr/>
      <dgm:t>
        <a:bodyPr/>
        <a:lstStyle/>
        <a:p>
          <a:r>
            <a:rPr lang="en-US" dirty="0"/>
            <a:t>Avg. Cost</a:t>
          </a:r>
        </a:p>
      </dgm:t>
    </dgm:pt>
    <dgm:pt modelId="{21C6A677-B0C0-0640-9E1D-9C0470D15E21}" type="parTrans" cxnId="{5779C535-4E67-E84F-A523-6E7A0253866E}">
      <dgm:prSet/>
      <dgm:spPr/>
      <dgm:t>
        <a:bodyPr/>
        <a:lstStyle/>
        <a:p>
          <a:endParaRPr lang="en-US"/>
        </a:p>
      </dgm:t>
    </dgm:pt>
    <dgm:pt modelId="{3B07BBDB-2475-C74B-96BB-CB632A1A8032}" type="sibTrans" cxnId="{5779C535-4E67-E84F-A523-6E7A0253866E}">
      <dgm:prSet/>
      <dgm:spPr/>
      <dgm:t>
        <a:bodyPr/>
        <a:lstStyle/>
        <a:p>
          <a:endParaRPr lang="en-US"/>
        </a:p>
      </dgm:t>
    </dgm:pt>
    <dgm:pt modelId="{FA918482-EA9B-774A-B4D4-DF230C9FDF07}" type="pres">
      <dgm:prSet presAssocID="{1A17E9DA-BFEB-A842-82D9-353EC0C9B7A4}" presName="linearFlow" presStyleCnt="0">
        <dgm:presLayoutVars>
          <dgm:dir/>
          <dgm:resizeHandles val="exact"/>
        </dgm:presLayoutVars>
      </dgm:prSet>
      <dgm:spPr/>
    </dgm:pt>
    <dgm:pt modelId="{FA8F646E-47E9-6342-AEC9-6DDB61C847F6}" type="pres">
      <dgm:prSet presAssocID="{65CEFD2C-4B7F-2748-BDA6-DF894D6F845D}" presName="node" presStyleLbl="node1" presStyleIdx="0" presStyleCnt="3">
        <dgm:presLayoutVars>
          <dgm:bulletEnabled val="1"/>
        </dgm:presLayoutVars>
      </dgm:prSet>
      <dgm:spPr/>
    </dgm:pt>
    <dgm:pt modelId="{799165AC-ECF4-EE4E-A2F1-D2522317619F}" type="pres">
      <dgm:prSet presAssocID="{133B0F39-9388-B742-BB0D-16EB4E443D97}" presName="spacerL" presStyleCnt="0"/>
      <dgm:spPr/>
    </dgm:pt>
    <dgm:pt modelId="{AE14C22C-4EEA-064B-B060-608D053863C0}" type="pres">
      <dgm:prSet presAssocID="{133B0F39-9388-B742-BB0D-16EB4E443D97}" presName="sibTrans" presStyleLbl="sibTrans2D1" presStyleIdx="0" presStyleCnt="2"/>
      <dgm:spPr/>
    </dgm:pt>
    <dgm:pt modelId="{B318C3CC-5D5B-B54A-A721-151385FA91C7}" type="pres">
      <dgm:prSet presAssocID="{133B0F39-9388-B742-BB0D-16EB4E443D97}" presName="spacerR" presStyleCnt="0"/>
      <dgm:spPr/>
    </dgm:pt>
    <dgm:pt modelId="{02AE0D09-EA41-AE4E-977D-58B8A865A2B1}" type="pres">
      <dgm:prSet presAssocID="{F5264C25-0670-9846-95E1-3E0E4AE6B25A}" presName="node" presStyleLbl="node1" presStyleIdx="1" presStyleCnt="3">
        <dgm:presLayoutVars>
          <dgm:bulletEnabled val="1"/>
        </dgm:presLayoutVars>
      </dgm:prSet>
      <dgm:spPr/>
    </dgm:pt>
    <dgm:pt modelId="{79EE2CA5-5A00-1A43-8156-EE0CA617299E}" type="pres">
      <dgm:prSet presAssocID="{B22C514D-29F0-A347-B75A-7A412E5BD647}" presName="spacerL" presStyleCnt="0"/>
      <dgm:spPr/>
    </dgm:pt>
    <dgm:pt modelId="{96F0A8C0-61D3-6C4A-B7D9-7D889F6D08EE}" type="pres">
      <dgm:prSet presAssocID="{B22C514D-29F0-A347-B75A-7A412E5BD647}" presName="sibTrans" presStyleLbl="sibTrans2D1" presStyleIdx="1" presStyleCnt="2"/>
      <dgm:spPr/>
    </dgm:pt>
    <dgm:pt modelId="{59A16DD2-64CA-D44E-80BD-F49CEC55BC2A}" type="pres">
      <dgm:prSet presAssocID="{B22C514D-29F0-A347-B75A-7A412E5BD647}" presName="spacerR" presStyleCnt="0"/>
      <dgm:spPr/>
    </dgm:pt>
    <dgm:pt modelId="{17D5EA91-78E5-3B46-BC7E-11161665549D}" type="pres">
      <dgm:prSet presAssocID="{45CD57DE-22B0-BA43-A86A-C1FF35D3EA7E}" presName="node" presStyleLbl="node1" presStyleIdx="2" presStyleCnt="3">
        <dgm:presLayoutVars>
          <dgm:bulletEnabled val="1"/>
        </dgm:presLayoutVars>
      </dgm:prSet>
      <dgm:spPr/>
    </dgm:pt>
  </dgm:ptLst>
  <dgm:cxnLst>
    <dgm:cxn modelId="{90E52A49-011F-A44A-B7D0-D0FB3545868A}" type="presOf" srcId="{65CEFD2C-4B7F-2748-BDA6-DF894D6F845D}" destId="{FA8F646E-47E9-6342-AEC9-6DDB61C847F6}" srcOrd="0" destOrd="0" presId="urn:microsoft.com/office/officeart/2005/8/layout/equation1"/>
    <dgm:cxn modelId="{20642B5D-6E2A-D548-8031-5BB60FD39EAD}" type="presOf" srcId="{B22C514D-29F0-A347-B75A-7A412E5BD647}" destId="{96F0A8C0-61D3-6C4A-B7D9-7D889F6D08EE}" srcOrd="0" destOrd="0" presId="urn:microsoft.com/office/officeart/2005/8/layout/equation1"/>
    <dgm:cxn modelId="{2463D173-BCC3-0D4F-A532-C447E0A360DE}" type="presOf" srcId="{F5264C25-0670-9846-95E1-3E0E4AE6B25A}" destId="{02AE0D09-EA41-AE4E-977D-58B8A865A2B1}" srcOrd="0" destOrd="0" presId="urn:microsoft.com/office/officeart/2005/8/layout/equation1"/>
    <dgm:cxn modelId="{5779C535-4E67-E84F-A523-6E7A0253866E}" srcId="{1A17E9DA-BFEB-A842-82D9-353EC0C9B7A4}" destId="{45CD57DE-22B0-BA43-A86A-C1FF35D3EA7E}" srcOrd="2" destOrd="0" parTransId="{21C6A677-B0C0-0640-9E1D-9C0470D15E21}" sibTransId="{3B07BBDB-2475-C74B-96BB-CB632A1A8032}"/>
    <dgm:cxn modelId="{DC2661DC-67C4-9843-A120-F4E30FB04FF0}" srcId="{1A17E9DA-BFEB-A842-82D9-353EC0C9B7A4}" destId="{F5264C25-0670-9846-95E1-3E0E4AE6B25A}" srcOrd="1" destOrd="0" parTransId="{2DD39E04-4B1A-7B46-8B69-3D0930267EE7}" sibTransId="{B22C514D-29F0-A347-B75A-7A412E5BD647}"/>
    <dgm:cxn modelId="{BDF7F733-EFFD-6346-A57A-DE4EC06BA3A4}" type="presOf" srcId="{1A17E9DA-BFEB-A842-82D9-353EC0C9B7A4}" destId="{FA918482-EA9B-774A-B4D4-DF230C9FDF07}" srcOrd="0" destOrd="0" presId="urn:microsoft.com/office/officeart/2005/8/layout/equation1"/>
    <dgm:cxn modelId="{3B4F72F4-54CB-454E-B077-EF60885C86B1}" srcId="{1A17E9DA-BFEB-A842-82D9-353EC0C9B7A4}" destId="{65CEFD2C-4B7F-2748-BDA6-DF894D6F845D}" srcOrd="0" destOrd="0" parTransId="{70096F9E-8828-104E-8C8A-7459292C2291}" sibTransId="{133B0F39-9388-B742-BB0D-16EB4E443D97}"/>
    <dgm:cxn modelId="{58EE2AB2-3D84-D54A-B11F-B6022A4251E7}" type="presOf" srcId="{133B0F39-9388-B742-BB0D-16EB4E443D97}" destId="{AE14C22C-4EEA-064B-B060-608D053863C0}" srcOrd="0" destOrd="0" presId="urn:microsoft.com/office/officeart/2005/8/layout/equation1"/>
    <dgm:cxn modelId="{5303769A-DD2A-2E44-B057-02A7322269FB}" type="presOf" srcId="{45CD57DE-22B0-BA43-A86A-C1FF35D3EA7E}" destId="{17D5EA91-78E5-3B46-BC7E-11161665549D}" srcOrd="0" destOrd="0" presId="urn:microsoft.com/office/officeart/2005/8/layout/equation1"/>
    <dgm:cxn modelId="{9831290A-AEBD-C443-BFB7-416E2D9C7AB9}" type="presParOf" srcId="{FA918482-EA9B-774A-B4D4-DF230C9FDF07}" destId="{FA8F646E-47E9-6342-AEC9-6DDB61C847F6}" srcOrd="0" destOrd="0" presId="urn:microsoft.com/office/officeart/2005/8/layout/equation1"/>
    <dgm:cxn modelId="{579E448E-B37F-5144-B603-952D46276B1F}" type="presParOf" srcId="{FA918482-EA9B-774A-B4D4-DF230C9FDF07}" destId="{799165AC-ECF4-EE4E-A2F1-D2522317619F}" srcOrd="1" destOrd="0" presId="urn:microsoft.com/office/officeart/2005/8/layout/equation1"/>
    <dgm:cxn modelId="{C61F3AE4-CD6E-6642-B7C9-03FB7619DE28}" type="presParOf" srcId="{FA918482-EA9B-774A-B4D4-DF230C9FDF07}" destId="{AE14C22C-4EEA-064B-B060-608D053863C0}" srcOrd="2" destOrd="0" presId="urn:microsoft.com/office/officeart/2005/8/layout/equation1"/>
    <dgm:cxn modelId="{F17A891F-F637-3442-B7B6-6DD93F882588}" type="presParOf" srcId="{FA918482-EA9B-774A-B4D4-DF230C9FDF07}" destId="{B318C3CC-5D5B-B54A-A721-151385FA91C7}" srcOrd="3" destOrd="0" presId="urn:microsoft.com/office/officeart/2005/8/layout/equation1"/>
    <dgm:cxn modelId="{880CBBCC-30AF-D248-98E2-831A5CCBD7FB}" type="presParOf" srcId="{FA918482-EA9B-774A-B4D4-DF230C9FDF07}" destId="{02AE0D09-EA41-AE4E-977D-58B8A865A2B1}" srcOrd="4" destOrd="0" presId="urn:microsoft.com/office/officeart/2005/8/layout/equation1"/>
    <dgm:cxn modelId="{4423F5BF-ADF8-DD44-A05E-20B21261FC54}" type="presParOf" srcId="{FA918482-EA9B-774A-B4D4-DF230C9FDF07}" destId="{79EE2CA5-5A00-1A43-8156-EE0CA617299E}" srcOrd="5" destOrd="0" presId="urn:microsoft.com/office/officeart/2005/8/layout/equation1"/>
    <dgm:cxn modelId="{E95BFF39-0EE9-6A4C-8AFB-07C2F45B39FC}" type="presParOf" srcId="{FA918482-EA9B-774A-B4D4-DF230C9FDF07}" destId="{96F0A8C0-61D3-6C4A-B7D9-7D889F6D08EE}" srcOrd="6" destOrd="0" presId="urn:microsoft.com/office/officeart/2005/8/layout/equation1"/>
    <dgm:cxn modelId="{D2FC5508-8F38-7D45-888A-A603B3784CF4}" type="presParOf" srcId="{FA918482-EA9B-774A-B4D4-DF230C9FDF07}" destId="{59A16DD2-64CA-D44E-80BD-F49CEC55BC2A}" srcOrd="7" destOrd="0" presId="urn:microsoft.com/office/officeart/2005/8/layout/equation1"/>
    <dgm:cxn modelId="{5A38D2A3-31D4-0F49-A799-06C9AD1FAA97}" type="presParOf" srcId="{FA918482-EA9B-774A-B4D4-DF230C9FDF07}" destId="{17D5EA91-78E5-3B46-BC7E-11161665549D}" srcOrd="8" destOrd="0" presId="urn:microsoft.com/office/officeart/2005/8/layout/equati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7.xml><?xml version="1.0" encoding="utf-8"?>
<dgm:dataModel xmlns:dgm="http://schemas.openxmlformats.org/drawingml/2006/diagram" xmlns:a="http://schemas.openxmlformats.org/drawingml/2006/main">
  <dgm:ptLst>
    <dgm:pt modelId="{089A8434-B3DD-419C-A2D8-4C7B42A4AFB7}" type="doc">
      <dgm:prSet loTypeId="urn:microsoft.com/office/officeart/2005/8/layout/vList2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582649E3-51E1-4AC0-827B-CE356A4D0FE2}">
      <dgm:prSet phldrT="[Text]"/>
      <dgm:spPr/>
      <dgm:t>
        <a:bodyPr/>
        <a:lstStyle/>
        <a:p>
          <a:r>
            <a:rPr lang="en-US" dirty="0"/>
            <a:t>Internal Economics of Scale</a:t>
          </a:r>
        </a:p>
      </dgm:t>
    </dgm:pt>
    <dgm:pt modelId="{37943648-F356-4C14-81D3-27FA8560772A}" type="parTrans" cxnId="{E6484D5E-F58E-462B-A1DE-E16C3852D044}">
      <dgm:prSet/>
      <dgm:spPr/>
      <dgm:t>
        <a:bodyPr/>
        <a:lstStyle/>
        <a:p>
          <a:endParaRPr lang="en-US"/>
        </a:p>
      </dgm:t>
    </dgm:pt>
    <dgm:pt modelId="{0B7BB562-9DAC-4347-9D57-4C2407F059B2}" type="sibTrans" cxnId="{E6484D5E-F58E-462B-A1DE-E16C3852D044}">
      <dgm:prSet/>
      <dgm:spPr/>
      <dgm:t>
        <a:bodyPr/>
        <a:lstStyle/>
        <a:p>
          <a:endParaRPr lang="en-US"/>
        </a:p>
      </dgm:t>
    </dgm:pt>
    <dgm:pt modelId="{78D28E7C-767C-45AE-A747-DC56BF024F31}">
      <dgm:prSet phldrT="[Text]"/>
      <dgm:spPr/>
      <dgm:t>
        <a:bodyPr/>
        <a:lstStyle/>
        <a:p>
          <a:r>
            <a:rPr lang="en-US" dirty="0"/>
            <a:t>Technical, specialization, R&amp;D, by-products used, marketing streamline , managerial efficiency by division of work </a:t>
          </a:r>
        </a:p>
      </dgm:t>
    </dgm:pt>
    <dgm:pt modelId="{C6DE2B5F-9B0F-4990-B21D-9D9C8FC7873E}" type="parTrans" cxnId="{B0904E3C-6F99-43E8-8234-D48C36A3722B}">
      <dgm:prSet/>
      <dgm:spPr/>
      <dgm:t>
        <a:bodyPr/>
        <a:lstStyle/>
        <a:p>
          <a:endParaRPr lang="en-US"/>
        </a:p>
      </dgm:t>
    </dgm:pt>
    <dgm:pt modelId="{2D89D257-B4E6-4DCB-A5CD-BAEE99396BED}" type="sibTrans" cxnId="{B0904E3C-6F99-43E8-8234-D48C36A3722B}">
      <dgm:prSet/>
      <dgm:spPr/>
      <dgm:t>
        <a:bodyPr/>
        <a:lstStyle/>
        <a:p>
          <a:endParaRPr lang="en-US"/>
        </a:p>
      </dgm:t>
    </dgm:pt>
    <dgm:pt modelId="{60F389BC-7E05-41E2-90DC-5ECFDE20EB79}">
      <dgm:prSet phldrT="[Text]"/>
      <dgm:spPr/>
      <dgm:t>
        <a:bodyPr/>
        <a:lstStyle/>
        <a:p>
          <a:r>
            <a:rPr lang="en-US" dirty="0"/>
            <a:t>External Economics of Scale</a:t>
          </a:r>
        </a:p>
      </dgm:t>
    </dgm:pt>
    <dgm:pt modelId="{9341CD00-CC8C-4D3D-AF7A-D470921D649E}" type="parTrans" cxnId="{1B330040-B979-40B8-A17F-97E4CFAE603E}">
      <dgm:prSet/>
      <dgm:spPr/>
      <dgm:t>
        <a:bodyPr/>
        <a:lstStyle/>
        <a:p>
          <a:endParaRPr lang="en-US"/>
        </a:p>
      </dgm:t>
    </dgm:pt>
    <dgm:pt modelId="{5DD6A268-D19F-4093-AA17-A88D355AB73F}" type="sibTrans" cxnId="{1B330040-B979-40B8-A17F-97E4CFAE603E}">
      <dgm:prSet/>
      <dgm:spPr/>
      <dgm:t>
        <a:bodyPr/>
        <a:lstStyle/>
        <a:p>
          <a:endParaRPr lang="en-US"/>
        </a:p>
      </dgm:t>
    </dgm:pt>
    <dgm:pt modelId="{F264BAD5-F39B-4CF4-B077-E6B3DB5466B9}">
      <dgm:prSet phldrT="[Text]"/>
      <dgm:spPr/>
      <dgm:t>
        <a:bodyPr/>
        <a:lstStyle/>
        <a:p>
          <a:r>
            <a:rPr lang="en-US" dirty="0"/>
            <a:t>Ancillary industry, cheaper input, skilled </a:t>
          </a:r>
          <a:r>
            <a:rPr lang="en-US" dirty="0" err="1"/>
            <a:t>labour</a:t>
          </a:r>
          <a:r>
            <a:rPr lang="en-US" dirty="0"/>
            <a:t>, localization- agglomeration..</a:t>
          </a:r>
        </a:p>
      </dgm:t>
    </dgm:pt>
    <dgm:pt modelId="{5E5CE95D-11B6-4EE3-B63E-F4B5B1B84934}" type="parTrans" cxnId="{90E2E69B-7373-47AF-9549-652F4D04AA84}">
      <dgm:prSet/>
      <dgm:spPr/>
      <dgm:t>
        <a:bodyPr/>
        <a:lstStyle/>
        <a:p>
          <a:endParaRPr lang="en-US"/>
        </a:p>
      </dgm:t>
    </dgm:pt>
    <dgm:pt modelId="{B157D716-DB94-4108-B9FA-06780170A681}" type="sibTrans" cxnId="{90E2E69B-7373-47AF-9549-652F4D04AA84}">
      <dgm:prSet/>
      <dgm:spPr/>
      <dgm:t>
        <a:bodyPr/>
        <a:lstStyle/>
        <a:p>
          <a:endParaRPr lang="en-US"/>
        </a:p>
      </dgm:t>
    </dgm:pt>
    <dgm:pt modelId="{CFAF5ACB-B14D-4824-BB0D-8EB6B0A6ED6C}" type="pres">
      <dgm:prSet presAssocID="{089A8434-B3DD-419C-A2D8-4C7B42A4AFB7}" presName="linear" presStyleCnt="0">
        <dgm:presLayoutVars>
          <dgm:animLvl val="lvl"/>
          <dgm:resizeHandles val="exact"/>
        </dgm:presLayoutVars>
      </dgm:prSet>
      <dgm:spPr/>
    </dgm:pt>
    <dgm:pt modelId="{0A07ACB7-C876-43DB-94AE-2DD3448E2825}" type="pres">
      <dgm:prSet presAssocID="{582649E3-51E1-4AC0-827B-CE356A4D0FE2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F125177E-0881-487D-BCA4-8CBEDE1ECEB8}" type="pres">
      <dgm:prSet presAssocID="{582649E3-51E1-4AC0-827B-CE356A4D0FE2}" presName="childText" presStyleLbl="revTx" presStyleIdx="0" presStyleCnt="2">
        <dgm:presLayoutVars>
          <dgm:bulletEnabled val="1"/>
        </dgm:presLayoutVars>
      </dgm:prSet>
      <dgm:spPr/>
    </dgm:pt>
    <dgm:pt modelId="{317BCA35-DAC7-474D-B161-2733A1CA8ECE}" type="pres">
      <dgm:prSet presAssocID="{60F389BC-7E05-41E2-90DC-5ECFDE20EB79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DEDB48A8-B961-410C-8E67-4FFA2B12C9CD}" type="pres">
      <dgm:prSet presAssocID="{60F389BC-7E05-41E2-90DC-5ECFDE20EB79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439A4713-5B4C-43E9-947E-148289D648EB}" type="presOf" srcId="{089A8434-B3DD-419C-A2D8-4C7B42A4AFB7}" destId="{CFAF5ACB-B14D-4824-BB0D-8EB6B0A6ED6C}" srcOrd="0" destOrd="0" presId="urn:microsoft.com/office/officeart/2005/8/layout/vList2"/>
    <dgm:cxn modelId="{90E2E69B-7373-47AF-9549-652F4D04AA84}" srcId="{60F389BC-7E05-41E2-90DC-5ECFDE20EB79}" destId="{F264BAD5-F39B-4CF4-B077-E6B3DB5466B9}" srcOrd="0" destOrd="0" parTransId="{5E5CE95D-11B6-4EE3-B63E-F4B5B1B84934}" sibTransId="{B157D716-DB94-4108-B9FA-06780170A681}"/>
    <dgm:cxn modelId="{BC13CA22-305C-45E7-9ACE-6D44FE94D9D6}" type="presOf" srcId="{78D28E7C-767C-45AE-A747-DC56BF024F31}" destId="{F125177E-0881-487D-BCA4-8CBEDE1ECEB8}" srcOrd="0" destOrd="0" presId="urn:microsoft.com/office/officeart/2005/8/layout/vList2"/>
    <dgm:cxn modelId="{1B330040-B979-40B8-A17F-97E4CFAE603E}" srcId="{089A8434-B3DD-419C-A2D8-4C7B42A4AFB7}" destId="{60F389BC-7E05-41E2-90DC-5ECFDE20EB79}" srcOrd="1" destOrd="0" parTransId="{9341CD00-CC8C-4D3D-AF7A-D470921D649E}" sibTransId="{5DD6A268-D19F-4093-AA17-A88D355AB73F}"/>
    <dgm:cxn modelId="{14F7708F-85CD-447B-A603-4F5C091E32CA}" type="presOf" srcId="{F264BAD5-F39B-4CF4-B077-E6B3DB5466B9}" destId="{DEDB48A8-B961-410C-8E67-4FFA2B12C9CD}" srcOrd="0" destOrd="0" presId="urn:microsoft.com/office/officeart/2005/8/layout/vList2"/>
    <dgm:cxn modelId="{B0904E3C-6F99-43E8-8234-D48C36A3722B}" srcId="{582649E3-51E1-4AC0-827B-CE356A4D0FE2}" destId="{78D28E7C-767C-45AE-A747-DC56BF024F31}" srcOrd="0" destOrd="0" parTransId="{C6DE2B5F-9B0F-4990-B21D-9D9C8FC7873E}" sibTransId="{2D89D257-B4E6-4DCB-A5CD-BAEE99396BED}"/>
    <dgm:cxn modelId="{E6484D5E-F58E-462B-A1DE-E16C3852D044}" srcId="{089A8434-B3DD-419C-A2D8-4C7B42A4AFB7}" destId="{582649E3-51E1-4AC0-827B-CE356A4D0FE2}" srcOrd="0" destOrd="0" parTransId="{37943648-F356-4C14-81D3-27FA8560772A}" sibTransId="{0B7BB562-9DAC-4347-9D57-4C2407F059B2}"/>
    <dgm:cxn modelId="{379BAA97-8AEA-4C1D-B1E5-0FCDA0FE3A94}" type="presOf" srcId="{60F389BC-7E05-41E2-90DC-5ECFDE20EB79}" destId="{317BCA35-DAC7-474D-B161-2733A1CA8ECE}" srcOrd="0" destOrd="0" presId="urn:microsoft.com/office/officeart/2005/8/layout/vList2"/>
    <dgm:cxn modelId="{CB3746D2-A649-4D65-9EAF-49E2AC4C9167}" type="presOf" srcId="{582649E3-51E1-4AC0-827B-CE356A4D0FE2}" destId="{0A07ACB7-C876-43DB-94AE-2DD3448E2825}" srcOrd="0" destOrd="0" presId="urn:microsoft.com/office/officeart/2005/8/layout/vList2"/>
    <dgm:cxn modelId="{BC26F5F4-7DC5-4EBB-A656-5BE65E3E0735}" type="presParOf" srcId="{CFAF5ACB-B14D-4824-BB0D-8EB6B0A6ED6C}" destId="{0A07ACB7-C876-43DB-94AE-2DD3448E2825}" srcOrd="0" destOrd="0" presId="urn:microsoft.com/office/officeart/2005/8/layout/vList2"/>
    <dgm:cxn modelId="{F4B911D6-6C07-487D-B721-C4372872A6A3}" type="presParOf" srcId="{CFAF5ACB-B14D-4824-BB0D-8EB6B0A6ED6C}" destId="{F125177E-0881-487D-BCA4-8CBEDE1ECEB8}" srcOrd="1" destOrd="0" presId="urn:microsoft.com/office/officeart/2005/8/layout/vList2"/>
    <dgm:cxn modelId="{7B04F148-F781-42AE-9DD3-48453336E6AA}" type="presParOf" srcId="{CFAF5ACB-B14D-4824-BB0D-8EB6B0A6ED6C}" destId="{317BCA35-DAC7-474D-B161-2733A1CA8ECE}" srcOrd="2" destOrd="0" presId="urn:microsoft.com/office/officeart/2005/8/layout/vList2"/>
    <dgm:cxn modelId="{02356D94-0810-49C6-A4CD-E9E2E745A106}" type="presParOf" srcId="{CFAF5ACB-B14D-4824-BB0D-8EB6B0A6ED6C}" destId="{DEDB48A8-B961-410C-8E67-4FFA2B12C9CD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8.xml><?xml version="1.0" encoding="utf-8"?>
<dgm:dataModel xmlns:dgm="http://schemas.openxmlformats.org/drawingml/2006/diagram" xmlns:a="http://schemas.openxmlformats.org/drawingml/2006/main">
  <dgm:ptLst>
    <dgm:pt modelId="{0F29095A-BB53-479D-BC58-73CCAE3975CC}" type="doc">
      <dgm:prSet loTypeId="urn:microsoft.com/office/officeart/2008/layout/BendingPictureSemiTransparentTex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0EEE393-BCFD-47D6-9DD9-6E91ECD9E70D}">
      <dgm:prSet phldrT="[Text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xfrm>
          <a:off x="949" y="2066472"/>
          <a:ext cx="2886891" cy="593857"/>
        </a:xfrm>
        <a:prstGeom prst="rect">
          <a:avLst/>
        </a:prstGeom>
        <a:solidFill>
          <a:schemeClr val="accent4">
            <a:lumMod val="50000"/>
            <a:alpha val="78000"/>
          </a:schemeClr>
        </a:solidFill>
        <a:ln>
          <a:noFill/>
        </a:ln>
        <a:effectLst/>
      </dgm:spPr>
      <dgm:t>
        <a:bodyPr/>
        <a:lstStyle/>
        <a:p>
          <a:pPr>
            <a:buNone/>
          </a:pPr>
          <a:r>
            <a:rPr lang="en-US" sz="2400" dirty="0">
              <a:solidFill>
                <a:sysClr val="window" lastClr="FFFFFF">
                  <a:hueOff val="0"/>
                  <a:satOff val="0"/>
                  <a:lumOff val="0"/>
                  <a:alphaOff val="0"/>
                </a:sys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anklin Gothic Medium Cond"/>
              <a:ea typeface="+mn-ea"/>
              <a:cs typeface="Arial Unicode MS"/>
            </a:rPr>
            <a:t>Types of Goods</a:t>
          </a:r>
        </a:p>
      </dgm:t>
    </dgm:pt>
    <dgm:pt modelId="{1B570D09-3B18-4FE2-B74C-4539BA2AC344}" type="parTrans" cxnId="{8F19ABD3-176A-4D8F-8B42-B67ED17224E2}">
      <dgm:prSet/>
      <dgm:spPr/>
      <dgm:t>
        <a:bodyPr/>
        <a:lstStyle/>
        <a:p>
          <a:endParaRPr lang="en-US"/>
        </a:p>
      </dgm:t>
    </dgm:pt>
    <dgm:pt modelId="{972CEA5B-4CAA-44F9-8366-127B355F086E}" type="sibTrans" cxnId="{8F19ABD3-176A-4D8F-8B42-B67ED17224E2}">
      <dgm:prSet/>
      <dgm:spPr/>
      <dgm:t>
        <a:bodyPr/>
        <a:lstStyle/>
        <a:p>
          <a:endParaRPr lang="en-US"/>
        </a:p>
      </dgm:t>
    </dgm:pt>
    <dgm:pt modelId="{928A815D-8D83-4571-9210-42E0F5B08966}">
      <dgm:prSet phldrT="[Text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xfrm>
          <a:off x="3182295" y="4829568"/>
          <a:ext cx="2886891" cy="593857"/>
        </a:xfrm>
        <a:prstGeom prst="rect">
          <a:avLst/>
        </a:prstGeom>
        <a:solidFill>
          <a:schemeClr val="accent4">
            <a:lumMod val="50000"/>
            <a:alpha val="78000"/>
          </a:schemeClr>
        </a:solidFill>
        <a:ln>
          <a:noFill/>
        </a:ln>
        <a:effectLst/>
      </dgm:spPr>
      <dgm:t>
        <a:bodyPr/>
        <a:lstStyle/>
        <a:p>
          <a:pPr>
            <a:buNone/>
          </a:pPr>
          <a:r>
            <a:rPr lang="en-US" sz="2400" dirty="0">
              <a:solidFill>
                <a:sysClr val="window" lastClr="FFFFFF">
                  <a:hueOff val="0"/>
                  <a:satOff val="0"/>
                  <a:lumOff val="0"/>
                  <a:alphaOff val="0"/>
                </a:sys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anklin Gothic Medium Cond"/>
              <a:ea typeface="+mn-ea"/>
              <a:cs typeface="Arial Unicode MS"/>
            </a:rPr>
            <a:t>Production Costs, </a:t>
          </a:r>
          <a:r>
            <a:rPr lang="en-US" sz="2400" dirty="0" err="1">
              <a:solidFill>
                <a:sysClr val="window" lastClr="FFFFFF">
                  <a:hueOff val="0"/>
                  <a:satOff val="0"/>
                  <a:lumOff val="0"/>
                  <a:alphaOff val="0"/>
                </a:sys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anklin Gothic Medium Cond"/>
              <a:ea typeface="+mn-ea"/>
              <a:cs typeface="Arial Unicode MS"/>
            </a:rPr>
            <a:t>EoS</a:t>
          </a:r>
          <a:endParaRPr lang="en-US" sz="2400" dirty="0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Franklin Gothic Medium Cond"/>
            <a:ea typeface="+mn-ea"/>
            <a:cs typeface="Arial Unicode MS"/>
          </a:endParaRPr>
        </a:p>
      </dgm:t>
    </dgm:pt>
    <dgm:pt modelId="{4F781571-87A2-4773-AEF9-7755DF7FA055}" type="parTrans" cxnId="{B147F2D2-36E4-4A4A-8E48-4C4D3F2F9EFE}">
      <dgm:prSet/>
      <dgm:spPr/>
      <dgm:t>
        <a:bodyPr/>
        <a:lstStyle/>
        <a:p>
          <a:endParaRPr lang="en-US"/>
        </a:p>
      </dgm:t>
    </dgm:pt>
    <dgm:pt modelId="{2DC8B715-C638-41EC-80A0-456246D6A6C8}" type="sibTrans" cxnId="{B147F2D2-36E4-4A4A-8E48-4C4D3F2F9EFE}">
      <dgm:prSet/>
      <dgm:spPr/>
      <dgm:t>
        <a:bodyPr/>
        <a:lstStyle/>
        <a:p>
          <a:endParaRPr lang="en-US"/>
        </a:p>
      </dgm:t>
    </dgm:pt>
    <dgm:pt modelId="{4A1F45C4-92BC-4172-BB29-E26781A7756C}">
      <dgm:prSet phldrT="[Text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xfrm>
          <a:off x="3182295" y="2066472"/>
          <a:ext cx="2886891" cy="593857"/>
        </a:xfrm>
        <a:prstGeom prst="rect">
          <a:avLst/>
        </a:prstGeom>
        <a:solidFill>
          <a:schemeClr val="accent4">
            <a:lumMod val="50000"/>
            <a:alpha val="78000"/>
          </a:schemeClr>
        </a:solidFill>
        <a:ln>
          <a:noFill/>
        </a:ln>
        <a:effectLst/>
      </dgm:spPr>
      <dgm:t>
        <a:bodyPr/>
        <a:lstStyle/>
        <a:p>
          <a:pPr>
            <a:buNone/>
          </a:pPr>
          <a:r>
            <a:rPr lang="en-US" sz="2400" dirty="0">
              <a:solidFill>
                <a:sysClr val="window" lastClr="FFFFFF">
                  <a:hueOff val="0"/>
                  <a:satOff val="0"/>
                  <a:lumOff val="0"/>
                  <a:alphaOff val="0"/>
                </a:sys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anklin Gothic Medium Cond"/>
              <a:ea typeface="+mn-ea"/>
              <a:cs typeface="Arial Unicode MS"/>
            </a:rPr>
            <a:t>Demand Law, Elasticity </a:t>
          </a:r>
        </a:p>
      </dgm:t>
    </dgm:pt>
    <dgm:pt modelId="{44DC11E1-6E40-43E4-AC49-5E61D47B3AC3}" type="parTrans" cxnId="{7145DF0C-C2AE-4FA0-80BD-A3D3E681ED50}">
      <dgm:prSet/>
      <dgm:spPr/>
      <dgm:t>
        <a:bodyPr/>
        <a:lstStyle/>
        <a:p>
          <a:endParaRPr lang="en-US"/>
        </a:p>
      </dgm:t>
    </dgm:pt>
    <dgm:pt modelId="{3C3A76B2-D39A-49FD-9E6A-0CBE7B4F63E6}" type="sibTrans" cxnId="{7145DF0C-C2AE-4FA0-80BD-A3D3E681ED50}">
      <dgm:prSet/>
      <dgm:spPr/>
      <dgm:t>
        <a:bodyPr/>
        <a:lstStyle/>
        <a:p>
          <a:endParaRPr lang="en-US"/>
        </a:p>
      </dgm:t>
    </dgm:pt>
    <dgm:pt modelId="{9E847AFD-A0FD-448D-BEFA-C6C68B937048}">
      <dgm:prSet phldrT="[Text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xfrm>
          <a:off x="6363641" y="2066472"/>
          <a:ext cx="2886891" cy="593857"/>
        </a:xfrm>
        <a:prstGeom prst="rect">
          <a:avLst/>
        </a:prstGeom>
        <a:solidFill>
          <a:schemeClr val="accent4">
            <a:lumMod val="50000"/>
            <a:alpha val="78000"/>
          </a:schemeClr>
        </a:solidFill>
        <a:ln>
          <a:noFill/>
        </a:ln>
        <a:effectLst/>
      </dgm:spPr>
      <dgm:t>
        <a:bodyPr/>
        <a:lstStyle/>
        <a:p>
          <a:pPr>
            <a:buNone/>
          </a:pPr>
          <a:r>
            <a:rPr lang="en-US" sz="2400" dirty="0">
              <a:solidFill>
                <a:sysClr val="window" lastClr="FFFFFF">
                  <a:hueOff val="0"/>
                  <a:satOff val="0"/>
                  <a:lumOff val="0"/>
                  <a:alphaOff val="0"/>
                </a:sys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anklin Gothic Medium Cond"/>
              <a:ea typeface="+mn-ea"/>
              <a:cs typeface="Arial Unicode MS"/>
            </a:rPr>
            <a:t>Supply law, Elasticity</a:t>
          </a:r>
        </a:p>
      </dgm:t>
    </dgm:pt>
    <dgm:pt modelId="{E30D94A0-0F80-481E-94A4-D26D09ABDF71}" type="parTrans" cxnId="{9D9F00BC-0206-481A-8B2B-19083BB733AE}">
      <dgm:prSet/>
      <dgm:spPr/>
      <dgm:t>
        <a:bodyPr/>
        <a:lstStyle/>
        <a:p>
          <a:endParaRPr lang="en-US"/>
        </a:p>
      </dgm:t>
    </dgm:pt>
    <dgm:pt modelId="{F76DA58A-9D29-4072-A44B-486180063FFB}" type="sibTrans" cxnId="{9D9F00BC-0206-481A-8B2B-19083BB733AE}">
      <dgm:prSet/>
      <dgm:spPr/>
      <dgm:t>
        <a:bodyPr/>
        <a:lstStyle/>
        <a:p>
          <a:endParaRPr lang="en-US"/>
        </a:p>
      </dgm:t>
    </dgm:pt>
    <dgm:pt modelId="{DCDFAD87-51F5-4789-8BED-E99BC9C1557F}">
      <dgm:prSet phldrT="[Text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xfrm>
          <a:off x="6363641" y="4829568"/>
          <a:ext cx="2886891" cy="593857"/>
        </a:xfrm>
        <a:prstGeom prst="rect">
          <a:avLst/>
        </a:prstGeom>
        <a:solidFill>
          <a:srgbClr val="C82600">
            <a:alpha val="78000"/>
          </a:srgbClr>
        </a:solidFill>
        <a:ln>
          <a:noFill/>
        </a:ln>
        <a:effectLst/>
      </dgm:spPr>
      <dgm:t>
        <a:bodyPr/>
        <a:lstStyle/>
        <a:p>
          <a:pPr>
            <a:buNone/>
          </a:pPr>
          <a:r>
            <a:rPr lang="en-US" sz="2400" dirty="0">
              <a:solidFill>
                <a:sysClr val="window" lastClr="FFFFFF">
                  <a:hueOff val="0"/>
                  <a:satOff val="0"/>
                  <a:lumOff val="0"/>
                  <a:alphaOff val="0"/>
                </a:sys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anklin Gothic Medium Cond"/>
              <a:ea typeface="+mn-ea"/>
              <a:cs typeface="Arial Unicode MS"/>
            </a:rPr>
            <a:t>Consumption, Utility</a:t>
          </a:r>
        </a:p>
      </dgm:t>
    </dgm:pt>
    <dgm:pt modelId="{4EC235E7-35C4-4EDD-9ADA-37F0EA5FA90B}" type="parTrans" cxnId="{C2B7FB67-FF99-48D0-B439-D737BEF6D182}">
      <dgm:prSet/>
      <dgm:spPr/>
      <dgm:t>
        <a:bodyPr/>
        <a:lstStyle/>
        <a:p>
          <a:endParaRPr lang="en-US"/>
        </a:p>
      </dgm:t>
    </dgm:pt>
    <dgm:pt modelId="{262886C9-BD19-4D34-ABCD-BA30ABBD5AEF}" type="sibTrans" cxnId="{C2B7FB67-FF99-48D0-B439-D737BEF6D182}">
      <dgm:prSet/>
      <dgm:spPr/>
      <dgm:t>
        <a:bodyPr/>
        <a:lstStyle/>
        <a:p>
          <a:endParaRPr lang="en-US"/>
        </a:p>
      </dgm:t>
    </dgm:pt>
    <dgm:pt modelId="{98A6C9A5-29F1-4D56-9180-D91CCD7AFE96}">
      <dgm:prSet phldrT="[Text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xfrm>
          <a:off x="949" y="4829568"/>
          <a:ext cx="2886891" cy="593857"/>
        </a:xfrm>
        <a:prstGeom prst="rect">
          <a:avLst/>
        </a:prstGeom>
        <a:solidFill>
          <a:schemeClr val="accent4">
            <a:lumMod val="50000"/>
            <a:alpha val="78000"/>
          </a:schemeClr>
        </a:solidFill>
        <a:ln>
          <a:noFill/>
        </a:ln>
        <a:effectLst/>
      </dgm:spPr>
      <dgm:t>
        <a:bodyPr/>
        <a:lstStyle/>
        <a:p>
          <a:pPr>
            <a:buNone/>
          </a:pPr>
          <a:r>
            <a:rPr lang="en-US" sz="2400" dirty="0">
              <a:solidFill>
                <a:sysClr val="window" lastClr="FFFFFF">
                  <a:hueOff val="0"/>
                  <a:satOff val="0"/>
                  <a:lumOff val="0"/>
                  <a:alphaOff val="0"/>
                </a:sys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anklin Gothic Medium Cond"/>
              <a:ea typeface="+mn-ea"/>
              <a:cs typeface="Arial Unicode MS"/>
            </a:rPr>
            <a:t>Market Types</a:t>
          </a:r>
        </a:p>
      </dgm:t>
    </dgm:pt>
    <dgm:pt modelId="{422ADD72-76BE-40B1-AB92-46FAEC45CFC8}" type="parTrans" cxnId="{E0518439-0F1D-4BFA-90C4-7592632C9847}">
      <dgm:prSet/>
      <dgm:spPr/>
      <dgm:t>
        <a:bodyPr/>
        <a:lstStyle/>
        <a:p>
          <a:endParaRPr lang="en-US"/>
        </a:p>
      </dgm:t>
    </dgm:pt>
    <dgm:pt modelId="{A02A2FA9-FDD8-4E38-89C9-E0A36D2CA3D4}" type="sibTrans" cxnId="{E0518439-0F1D-4BFA-90C4-7592632C9847}">
      <dgm:prSet/>
      <dgm:spPr/>
      <dgm:t>
        <a:bodyPr/>
        <a:lstStyle/>
        <a:p>
          <a:endParaRPr lang="en-US"/>
        </a:p>
      </dgm:t>
    </dgm:pt>
    <dgm:pt modelId="{335B3EC0-9E7E-4D11-BCD3-9BB77C0CE0E4}" type="pres">
      <dgm:prSet presAssocID="{0F29095A-BB53-479D-BC58-73CCAE3975CC}" presName="Name0" presStyleCnt="0">
        <dgm:presLayoutVars>
          <dgm:dir/>
          <dgm:resizeHandles val="exact"/>
        </dgm:presLayoutVars>
      </dgm:prSet>
      <dgm:spPr/>
    </dgm:pt>
    <dgm:pt modelId="{19CE1381-7702-4F45-95BD-4AA080F0AC57}" type="pres">
      <dgm:prSet presAssocID="{B0EEE393-BCFD-47D6-9DD9-6E91ECD9E70D}" presName="composite" presStyleCnt="0"/>
      <dgm:spPr/>
    </dgm:pt>
    <dgm:pt modelId="{047CA748-331B-4700-A740-DBC62F47A124}" type="pres">
      <dgm:prSet presAssocID="{B0EEE393-BCFD-47D6-9DD9-6E91ECD9E70D}" presName="rect1" presStyleLbl="bgShp" presStyleIdx="0" presStyleCnt="6"/>
      <dgm:spPr>
        <a:xfrm>
          <a:off x="949" y="334386"/>
          <a:ext cx="2886891" cy="2474407"/>
        </a:xfrm>
        <a:prstGeom prst="rect">
          <a:avLst/>
        </a:prstGeom>
        <a:blipFill rotWithShape="1">
          <a:blip xmlns:r="http://schemas.openxmlformats.org/officeDocument/2006/relationships" r:embed="rId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>
          <a:noFill/>
        </a:ln>
        <a:effectLst/>
      </dgm:spPr>
    </dgm:pt>
    <dgm:pt modelId="{FA849E74-0479-44F4-ABF5-598427148D98}" type="pres">
      <dgm:prSet presAssocID="{B0EEE393-BCFD-47D6-9DD9-6E91ECD9E70D}" presName="rect2" presStyleLbl="trBgShp" presStyleIdx="0" presStyleCnt="6">
        <dgm:presLayoutVars>
          <dgm:bulletEnabled val="1"/>
        </dgm:presLayoutVars>
      </dgm:prSet>
      <dgm:spPr/>
    </dgm:pt>
    <dgm:pt modelId="{0A6A4A9E-F976-4782-929D-269D2DAFF7DB}" type="pres">
      <dgm:prSet presAssocID="{972CEA5B-4CAA-44F9-8366-127B355F086E}" presName="sibTrans" presStyleCnt="0"/>
      <dgm:spPr/>
    </dgm:pt>
    <dgm:pt modelId="{AA5D7E53-DF68-4E12-AE50-30B9193B6375}" type="pres">
      <dgm:prSet presAssocID="{4A1F45C4-92BC-4172-BB29-E26781A7756C}" presName="composite" presStyleCnt="0"/>
      <dgm:spPr/>
    </dgm:pt>
    <dgm:pt modelId="{1EEE745A-79A5-4FFC-898D-EAC42716B8BD}" type="pres">
      <dgm:prSet presAssocID="{4A1F45C4-92BC-4172-BB29-E26781A7756C}" presName="rect1" presStyleLbl="bgShp" presStyleIdx="1" presStyleCnt="6"/>
      <dgm:spPr>
        <a:xfrm>
          <a:off x="3182295" y="334386"/>
          <a:ext cx="2886891" cy="2474407"/>
        </a:xfrm>
        <a:prstGeom prst="rect">
          <a:avLst/>
        </a:prstGeom>
        <a:blipFill rotWithShape="1">
          <a:blip xmlns:r="http://schemas.openxmlformats.org/officeDocument/2006/relationships"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>
          <a:noFill/>
        </a:ln>
        <a:effectLst/>
      </dgm:spPr>
    </dgm:pt>
    <dgm:pt modelId="{56B276DE-A57B-4492-9387-9926EE2334E9}" type="pres">
      <dgm:prSet presAssocID="{4A1F45C4-92BC-4172-BB29-E26781A7756C}" presName="rect2" presStyleLbl="trBgShp" presStyleIdx="1" presStyleCnt="6">
        <dgm:presLayoutVars>
          <dgm:bulletEnabled val="1"/>
        </dgm:presLayoutVars>
      </dgm:prSet>
      <dgm:spPr/>
    </dgm:pt>
    <dgm:pt modelId="{FD75D150-CAAD-4846-99F3-8B71F0DADF85}" type="pres">
      <dgm:prSet presAssocID="{3C3A76B2-D39A-49FD-9E6A-0CBE7B4F63E6}" presName="sibTrans" presStyleCnt="0"/>
      <dgm:spPr/>
    </dgm:pt>
    <dgm:pt modelId="{BF3B3DB3-12AE-467A-AD7F-A5B323699122}" type="pres">
      <dgm:prSet presAssocID="{9E847AFD-A0FD-448D-BEFA-C6C68B937048}" presName="composite" presStyleCnt="0"/>
      <dgm:spPr/>
    </dgm:pt>
    <dgm:pt modelId="{B6536A8F-82B5-492E-B59A-D2366984CC0C}" type="pres">
      <dgm:prSet presAssocID="{9E847AFD-A0FD-448D-BEFA-C6C68B937048}" presName="rect1" presStyleLbl="bgShp" presStyleIdx="2" presStyleCnt="6"/>
      <dgm:spPr>
        <a:xfrm>
          <a:off x="6363641" y="334386"/>
          <a:ext cx="2886891" cy="2474407"/>
        </a:xfrm>
        <a:prstGeom prst="rect">
          <a:avLst/>
        </a:prstGeom>
        <a:blipFill rotWithShape="1">
          <a:blip xmlns:r="http://schemas.openxmlformats.org/officeDocument/2006/relationships"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>
          <a:noFill/>
        </a:ln>
        <a:effectLst/>
      </dgm:spPr>
    </dgm:pt>
    <dgm:pt modelId="{6CB144FA-DDD9-4D12-9777-68201BB13E26}" type="pres">
      <dgm:prSet presAssocID="{9E847AFD-A0FD-448D-BEFA-C6C68B937048}" presName="rect2" presStyleLbl="trBgShp" presStyleIdx="2" presStyleCnt="6">
        <dgm:presLayoutVars>
          <dgm:bulletEnabled val="1"/>
        </dgm:presLayoutVars>
      </dgm:prSet>
      <dgm:spPr/>
    </dgm:pt>
    <dgm:pt modelId="{860BD2AF-ABBD-455C-A4C4-8A85EB999E45}" type="pres">
      <dgm:prSet presAssocID="{F76DA58A-9D29-4072-A44B-486180063FFB}" presName="sibTrans" presStyleCnt="0"/>
      <dgm:spPr/>
    </dgm:pt>
    <dgm:pt modelId="{D8A5724E-65BB-4D7E-9698-4FCA66FEF5F5}" type="pres">
      <dgm:prSet presAssocID="{98A6C9A5-29F1-4D56-9180-D91CCD7AFE96}" presName="composite" presStyleCnt="0"/>
      <dgm:spPr/>
    </dgm:pt>
    <dgm:pt modelId="{95DC5552-DE55-405D-BFA8-0C6E69AF375A}" type="pres">
      <dgm:prSet presAssocID="{98A6C9A5-29F1-4D56-9180-D91CCD7AFE96}" presName="rect1" presStyleLbl="bgShp" presStyleIdx="3" presStyleCnt="6"/>
      <dgm:spPr>
        <a:xfrm>
          <a:off x="949" y="3097483"/>
          <a:ext cx="2886891" cy="2474407"/>
        </a:xfrm>
        <a:prstGeom prst="rect">
          <a:avLst/>
        </a:prstGeom>
        <a:blipFill rotWithShape="1">
          <a:blip xmlns:r="http://schemas.openxmlformats.org/officeDocument/2006/relationships" r:embed="rId4"/>
          <a:stretch>
            <a:fillRect/>
          </a:stretch>
        </a:blipFill>
        <a:ln>
          <a:noFill/>
        </a:ln>
        <a:effectLst/>
      </dgm:spPr>
    </dgm:pt>
    <dgm:pt modelId="{3B588B37-8271-4854-913C-599CB6D30763}" type="pres">
      <dgm:prSet presAssocID="{98A6C9A5-29F1-4D56-9180-D91CCD7AFE96}" presName="rect2" presStyleLbl="trBgShp" presStyleIdx="3" presStyleCnt="6">
        <dgm:presLayoutVars>
          <dgm:bulletEnabled val="1"/>
        </dgm:presLayoutVars>
      </dgm:prSet>
      <dgm:spPr/>
    </dgm:pt>
    <dgm:pt modelId="{1B1602BB-CB65-41A7-9704-A471D81FC796}" type="pres">
      <dgm:prSet presAssocID="{A02A2FA9-FDD8-4E38-89C9-E0A36D2CA3D4}" presName="sibTrans" presStyleCnt="0"/>
      <dgm:spPr/>
    </dgm:pt>
    <dgm:pt modelId="{2B0BC738-C9EE-4E16-A4F3-837187E003EA}" type="pres">
      <dgm:prSet presAssocID="{928A815D-8D83-4571-9210-42E0F5B08966}" presName="composite" presStyleCnt="0"/>
      <dgm:spPr/>
    </dgm:pt>
    <dgm:pt modelId="{7F2B6864-92BB-4841-BA13-2149D243ADA9}" type="pres">
      <dgm:prSet presAssocID="{928A815D-8D83-4571-9210-42E0F5B08966}" presName="rect1" presStyleLbl="bgShp" presStyleIdx="4" presStyleCnt="6" custLinFactNeighborX="-1115"/>
      <dgm:spPr>
        <a:xfrm>
          <a:off x="3150106" y="3097483"/>
          <a:ext cx="2886891" cy="2474407"/>
        </a:xfrm>
        <a:prstGeom prst="rect">
          <a:avLst/>
        </a:prstGeom>
        <a:blipFill rotWithShape="1">
          <a:blip xmlns:r="http://schemas.openxmlformats.org/officeDocument/2006/relationships"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>
          <a:noFill/>
        </a:ln>
        <a:effectLst/>
      </dgm:spPr>
    </dgm:pt>
    <dgm:pt modelId="{EEA3CEBE-39D0-42FA-A88B-B8554E6A8D6A}" type="pres">
      <dgm:prSet presAssocID="{928A815D-8D83-4571-9210-42E0F5B08966}" presName="rect2" presStyleLbl="trBgShp" presStyleIdx="4" presStyleCnt="6">
        <dgm:presLayoutVars>
          <dgm:bulletEnabled val="1"/>
        </dgm:presLayoutVars>
      </dgm:prSet>
      <dgm:spPr/>
    </dgm:pt>
    <dgm:pt modelId="{1EA647D1-30DD-49BE-82BC-3E2D38FA4AC5}" type="pres">
      <dgm:prSet presAssocID="{2DC8B715-C638-41EC-80A0-456246D6A6C8}" presName="sibTrans" presStyleCnt="0"/>
      <dgm:spPr/>
    </dgm:pt>
    <dgm:pt modelId="{41B898B9-91FB-44BD-AFA5-C78207AB1709}" type="pres">
      <dgm:prSet presAssocID="{DCDFAD87-51F5-4789-8BED-E99BC9C1557F}" presName="composite" presStyleCnt="0"/>
      <dgm:spPr/>
    </dgm:pt>
    <dgm:pt modelId="{21EC5408-5275-4A68-9FE9-FA88D8477807}" type="pres">
      <dgm:prSet presAssocID="{DCDFAD87-51F5-4789-8BED-E99BC9C1557F}" presName="rect1" presStyleLbl="bgShp" presStyleIdx="5" presStyleCnt="6"/>
      <dgm:spPr>
        <a:xfrm>
          <a:off x="6363641" y="3097483"/>
          <a:ext cx="2886891" cy="2474407"/>
        </a:xfrm>
        <a:prstGeom prst="rect">
          <a:avLst/>
        </a:prstGeom>
        <a:blipFill rotWithShape="1">
          <a:blip xmlns:r="http://schemas.openxmlformats.org/officeDocument/2006/relationships"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>
          <a:noFill/>
        </a:ln>
        <a:effectLst/>
      </dgm:spPr>
    </dgm:pt>
    <dgm:pt modelId="{A96137ED-1F0F-4568-8DC5-C43015EDD10A}" type="pres">
      <dgm:prSet presAssocID="{DCDFAD87-51F5-4789-8BED-E99BC9C1557F}" presName="rect2" presStyleLbl="trBgShp" presStyleIdx="5" presStyleCnt="6">
        <dgm:presLayoutVars>
          <dgm:bulletEnabled val="1"/>
        </dgm:presLayoutVars>
      </dgm:prSet>
      <dgm:spPr/>
    </dgm:pt>
  </dgm:ptLst>
  <dgm:cxnLst>
    <dgm:cxn modelId="{E0518439-0F1D-4BFA-90C4-7592632C9847}" srcId="{0F29095A-BB53-479D-BC58-73CCAE3975CC}" destId="{98A6C9A5-29F1-4D56-9180-D91CCD7AFE96}" srcOrd="3" destOrd="0" parTransId="{422ADD72-76BE-40B1-AB92-46FAEC45CFC8}" sibTransId="{A02A2FA9-FDD8-4E38-89C9-E0A36D2CA3D4}"/>
    <dgm:cxn modelId="{53124889-8364-412C-ACAC-25CC60AFEBAC}" type="presOf" srcId="{DCDFAD87-51F5-4789-8BED-E99BC9C1557F}" destId="{A96137ED-1F0F-4568-8DC5-C43015EDD10A}" srcOrd="0" destOrd="0" presId="urn:microsoft.com/office/officeart/2008/layout/BendingPictureSemiTransparentText"/>
    <dgm:cxn modelId="{9042D7FF-1E91-4B44-8208-EA2B87BB0AA0}" type="presOf" srcId="{B0EEE393-BCFD-47D6-9DD9-6E91ECD9E70D}" destId="{FA849E74-0479-44F4-ABF5-598427148D98}" srcOrd="0" destOrd="0" presId="urn:microsoft.com/office/officeart/2008/layout/BendingPictureSemiTransparentText"/>
    <dgm:cxn modelId="{7145DF0C-C2AE-4FA0-80BD-A3D3E681ED50}" srcId="{0F29095A-BB53-479D-BC58-73CCAE3975CC}" destId="{4A1F45C4-92BC-4172-BB29-E26781A7756C}" srcOrd="1" destOrd="0" parTransId="{44DC11E1-6E40-43E4-AC49-5E61D47B3AC3}" sibTransId="{3C3A76B2-D39A-49FD-9E6A-0CBE7B4F63E6}"/>
    <dgm:cxn modelId="{B147F2D2-36E4-4A4A-8E48-4C4D3F2F9EFE}" srcId="{0F29095A-BB53-479D-BC58-73CCAE3975CC}" destId="{928A815D-8D83-4571-9210-42E0F5B08966}" srcOrd="4" destOrd="0" parTransId="{4F781571-87A2-4773-AEF9-7755DF7FA055}" sibTransId="{2DC8B715-C638-41EC-80A0-456246D6A6C8}"/>
    <dgm:cxn modelId="{317628E5-C202-4299-9B37-DB5FBC428C7E}" type="presOf" srcId="{98A6C9A5-29F1-4D56-9180-D91CCD7AFE96}" destId="{3B588B37-8271-4854-913C-599CB6D30763}" srcOrd="0" destOrd="0" presId="urn:microsoft.com/office/officeart/2008/layout/BendingPictureSemiTransparentText"/>
    <dgm:cxn modelId="{5A77EA52-FD8F-4220-AA9F-92739E82D830}" type="presOf" srcId="{4A1F45C4-92BC-4172-BB29-E26781A7756C}" destId="{56B276DE-A57B-4492-9387-9926EE2334E9}" srcOrd="0" destOrd="0" presId="urn:microsoft.com/office/officeart/2008/layout/BendingPictureSemiTransparentText"/>
    <dgm:cxn modelId="{9B5C6FA9-1837-4193-A0E9-16500BB0AF97}" type="presOf" srcId="{9E847AFD-A0FD-448D-BEFA-C6C68B937048}" destId="{6CB144FA-DDD9-4D12-9777-68201BB13E26}" srcOrd="0" destOrd="0" presId="urn:microsoft.com/office/officeart/2008/layout/BendingPictureSemiTransparentText"/>
    <dgm:cxn modelId="{7BEFE073-B82C-48B9-B014-40FA8DE743E3}" type="presOf" srcId="{0F29095A-BB53-479D-BC58-73CCAE3975CC}" destId="{335B3EC0-9E7E-4D11-BCD3-9BB77C0CE0E4}" srcOrd="0" destOrd="0" presId="urn:microsoft.com/office/officeart/2008/layout/BendingPictureSemiTransparentText"/>
    <dgm:cxn modelId="{C2B7FB67-FF99-48D0-B439-D737BEF6D182}" srcId="{0F29095A-BB53-479D-BC58-73CCAE3975CC}" destId="{DCDFAD87-51F5-4789-8BED-E99BC9C1557F}" srcOrd="5" destOrd="0" parTransId="{4EC235E7-35C4-4EDD-9ADA-37F0EA5FA90B}" sibTransId="{262886C9-BD19-4D34-ABCD-BA30ABBD5AEF}"/>
    <dgm:cxn modelId="{8F19ABD3-176A-4D8F-8B42-B67ED17224E2}" srcId="{0F29095A-BB53-479D-BC58-73CCAE3975CC}" destId="{B0EEE393-BCFD-47D6-9DD9-6E91ECD9E70D}" srcOrd="0" destOrd="0" parTransId="{1B570D09-3B18-4FE2-B74C-4539BA2AC344}" sibTransId="{972CEA5B-4CAA-44F9-8366-127B355F086E}"/>
    <dgm:cxn modelId="{83F776C5-22B3-4A38-8537-4BE9DED05B9E}" type="presOf" srcId="{928A815D-8D83-4571-9210-42E0F5B08966}" destId="{EEA3CEBE-39D0-42FA-A88B-B8554E6A8D6A}" srcOrd="0" destOrd="0" presId="urn:microsoft.com/office/officeart/2008/layout/BendingPictureSemiTransparentText"/>
    <dgm:cxn modelId="{9D9F00BC-0206-481A-8B2B-19083BB733AE}" srcId="{0F29095A-BB53-479D-BC58-73CCAE3975CC}" destId="{9E847AFD-A0FD-448D-BEFA-C6C68B937048}" srcOrd="2" destOrd="0" parTransId="{E30D94A0-0F80-481E-94A4-D26D09ABDF71}" sibTransId="{F76DA58A-9D29-4072-A44B-486180063FFB}"/>
    <dgm:cxn modelId="{90872F1B-1D2A-445E-8BA6-804126DBA695}" type="presParOf" srcId="{335B3EC0-9E7E-4D11-BCD3-9BB77C0CE0E4}" destId="{19CE1381-7702-4F45-95BD-4AA080F0AC57}" srcOrd="0" destOrd="0" presId="urn:microsoft.com/office/officeart/2008/layout/BendingPictureSemiTransparentText"/>
    <dgm:cxn modelId="{016DA78C-B654-4E6A-B4DB-CF36E4D71E57}" type="presParOf" srcId="{19CE1381-7702-4F45-95BD-4AA080F0AC57}" destId="{047CA748-331B-4700-A740-DBC62F47A124}" srcOrd="0" destOrd="0" presId="urn:microsoft.com/office/officeart/2008/layout/BendingPictureSemiTransparentText"/>
    <dgm:cxn modelId="{30FFFFCA-B694-4805-A889-81119C012FA9}" type="presParOf" srcId="{19CE1381-7702-4F45-95BD-4AA080F0AC57}" destId="{FA849E74-0479-44F4-ABF5-598427148D98}" srcOrd="1" destOrd="0" presId="urn:microsoft.com/office/officeart/2008/layout/BendingPictureSemiTransparentText"/>
    <dgm:cxn modelId="{752F561C-E123-4C4B-9055-39E5CBA93C20}" type="presParOf" srcId="{335B3EC0-9E7E-4D11-BCD3-9BB77C0CE0E4}" destId="{0A6A4A9E-F976-4782-929D-269D2DAFF7DB}" srcOrd="1" destOrd="0" presId="urn:microsoft.com/office/officeart/2008/layout/BendingPictureSemiTransparentText"/>
    <dgm:cxn modelId="{688914AE-63DC-40CE-BCF2-EE7969BB0D6D}" type="presParOf" srcId="{335B3EC0-9E7E-4D11-BCD3-9BB77C0CE0E4}" destId="{AA5D7E53-DF68-4E12-AE50-30B9193B6375}" srcOrd="2" destOrd="0" presId="urn:microsoft.com/office/officeart/2008/layout/BendingPictureSemiTransparentText"/>
    <dgm:cxn modelId="{F37E0A9C-18DE-45E3-95CB-F5D0D4DCAE6F}" type="presParOf" srcId="{AA5D7E53-DF68-4E12-AE50-30B9193B6375}" destId="{1EEE745A-79A5-4FFC-898D-EAC42716B8BD}" srcOrd="0" destOrd="0" presId="urn:microsoft.com/office/officeart/2008/layout/BendingPictureSemiTransparentText"/>
    <dgm:cxn modelId="{D22960D6-8FAC-433A-BFFA-E0BE274AF0CB}" type="presParOf" srcId="{AA5D7E53-DF68-4E12-AE50-30B9193B6375}" destId="{56B276DE-A57B-4492-9387-9926EE2334E9}" srcOrd="1" destOrd="0" presId="urn:microsoft.com/office/officeart/2008/layout/BendingPictureSemiTransparentText"/>
    <dgm:cxn modelId="{E7F0FF64-C129-4AE9-86BB-54B83153B53F}" type="presParOf" srcId="{335B3EC0-9E7E-4D11-BCD3-9BB77C0CE0E4}" destId="{FD75D150-CAAD-4846-99F3-8B71F0DADF85}" srcOrd="3" destOrd="0" presId="urn:microsoft.com/office/officeart/2008/layout/BendingPictureSemiTransparentText"/>
    <dgm:cxn modelId="{0D3DA3CF-1020-4B61-B284-119B4481F472}" type="presParOf" srcId="{335B3EC0-9E7E-4D11-BCD3-9BB77C0CE0E4}" destId="{BF3B3DB3-12AE-467A-AD7F-A5B323699122}" srcOrd="4" destOrd="0" presId="urn:microsoft.com/office/officeart/2008/layout/BendingPictureSemiTransparentText"/>
    <dgm:cxn modelId="{34BE172A-14A8-4C8F-BBFB-EA599D11F2C0}" type="presParOf" srcId="{BF3B3DB3-12AE-467A-AD7F-A5B323699122}" destId="{B6536A8F-82B5-492E-B59A-D2366984CC0C}" srcOrd="0" destOrd="0" presId="urn:microsoft.com/office/officeart/2008/layout/BendingPictureSemiTransparentText"/>
    <dgm:cxn modelId="{7F657705-3826-4B6F-8031-E7517ADA6F65}" type="presParOf" srcId="{BF3B3DB3-12AE-467A-AD7F-A5B323699122}" destId="{6CB144FA-DDD9-4D12-9777-68201BB13E26}" srcOrd="1" destOrd="0" presId="urn:microsoft.com/office/officeart/2008/layout/BendingPictureSemiTransparentText"/>
    <dgm:cxn modelId="{1BDA65BB-4147-497D-8613-5F3B4352838D}" type="presParOf" srcId="{335B3EC0-9E7E-4D11-BCD3-9BB77C0CE0E4}" destId="{860BD2AF-ABBD-455C-A4C4-8A85EB999E45}" srcOrd="5" destOrd="0" presId="urn:microsoft.com/office/officeart/2008/layout/BendingPictureSemiTransparentText"/>
    <dgm:cxn modelId="{994261E7-68F4-43BE-A85F-DC3BF146C496}" type="presParOf" srcId="{335B3EC0-9E7E-4D11-BCD3-9BB77C0CE0E4}" destId="{D8A5724E-65BB-4D7E-9698-4FCA66FEF5F5}" srcOrd="6" destOrd="0" presId="urn:microsoft.com/office/officeart/2008/layout/BendingPictureSemiTransparentText"/>
    <dgm:cxn modelId="{C6CEFD2A-1C05-4123-A7BD-DAACB7B60F42}" type="presParOf" srcId="{D8A5724E-65BB-4D7E-9698-4FCA66FEF5F5}" destId="{95DC5552-DE55-405D-BFA8-0C6E69AF375A}" srcOrd="0" destOrd="0" presId="urn:microsoft.com/office/officeart/2008/layout/BendingPictureSemiTransparentText"/>
    <dgm:cxn modelId="{1CD6CAAC-0D30-481A-864D-B90EFEB4D503}" type="presParOf" srcId="{D8A5724E-65BB-4D7E-9698-4FCA66FEF5F5}" destId="{3B588B37-8271-4854-913C-599CB6D30763}" srcOrd="1" destOrd="0" presId="urn:microsoft.com/office/officeart/2008/layout/BendingPictureSemiTransparentText"/>
    <dgm:cxn modelId="{5ECEA7F9-1611-4948-995C-427C2BAE5EB0}" type="presParOf" srcId="{335B3EC0-9E7E-4D11-BCD3-9BB77C0CE0E4}" destId="{1B1602BB-CB65-41A7-9704-A471D81FC796}" srcOrd="7" destOrd="0" presId="urn:microsoft.com/office/officeart/2008/layout/BendingPictureSemiTransparentText"/>
    <dgm:cxn modelId="{B55C2A7F-C0F6-4E78-BD9D-980DFF1BE4E2}" type="presParOf" srcId="{335B3EC0-9E7E-4D11-BCD3-9BB77C0CE0E4}" destId="{2B0BC738-C9EE-4E16-A4F3-837187E003EA}" srcOrd="8" destOrd="0" presId="urn:microsoft.com/office/officeart/2008/layout/BendingPictureSemiTransparentText"/>
    <dgm:cxn modelId="{72B79E4D-2E4C-4953-A0EA-B3DD851C3CEA}" type="presParOf" srcId="{2B0BC738-C9EE-4E16-A4F3-837187E003EA}" destId="{7F2B6864-92BB-4841-BA13-2149D243ADA9}" srcOrd="0" destOrd="0" presId="urn:microsoft.com/office/officeart/2008/layout/BendingPictureSemiTransparentText"/>
    <dgm:cxn modelId="{7B049D36-65C6-443C-96F9-136AA70BB7FD}" type="presParOf" srcId="{2B0BC738-C9EE-4E16-A4F3-837187E003EA}" destId="{EEA3CEBE-39D0-42FA-A88B-B8554E6A8D6A}" srcOrd="1" destOrd="0" presId="urn:microsoft.com/office/officeart/2008/layout/BendingPictureSemiTransparentText"/>
    <dgm:cxn modelId="{EADAC54D-ACA1-4711-8D69-0F98A92C374F}" type="presParOf" srcId="{335B3EC0-9E7E-4D11-BCD3-9BB77C0CE0E4}" destId="{1EA647D1-30DD-49BE-82BC-3E2D38FA4AC5}" srcOrd="9" destOrd="0" presId="urn:microsoft.com/office/officeart/2008/layout/BendingPictureSemiTransparentText"/>
    <dgm:cxn modelId="{0B21C377-26DD-4065-B731-30E60C396CB6}" type="presParOf" srcId="{335B3EC0-9E7E-4D11-BCD3-9BB77C0CE0E4}" destId="{41B898B9-91FB-44BD-AFA5-C78207AB1709}" srcOrd="10" destOrd="0" presId="urn:microsoft.com/office/officeart/2008/layout/BendingPictureSemiTransparentText"/>
    <dgm:cxn modelId="{868E6D56-5E62-4F99-85D3-B062C2FB54C4}" type="presParOf" srcId="{41B898B9-91FB-44BD-AFA5-C78207AB1709}" destId="{21EC5408-5275-4A68-9FE9-FA88D8477807}" srcOrd="0" destOrd="0" presId="urn:microsoft.com/office/officeart/2008/layout/BendingPictureSemiTransparentText"/>
    <dgm:cxn modelId="{3674ACC8-9E95-4C14-977F-924C028A7344}" type="presParOf" srcId="{41B898B9-91FB-44BD-AFA5-C78207AB1709}" destId="{A96137ED-1F0F-4568-8DC5-C43015EDD10A}" srcOrd="1" destOrd="0" presId="urn:microsoft.com/office/officeart/2008/layout/BendingPictureSemiTransparentTex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9.xml><?xml version="1.0" encoding="utf-8"?>
<dgm:dataModel xmlns:dgm="http://schemas.openxmlformats.org/drawingml/2006/diagram" xmlns:a="http://schemas.openxmlformats.org/drawingml/2006/main">
  <dgm:ptLst>
    <dgm:pt modelId="{A103F982-4E42-2844-9042-D7CD1BA3C4B4}" type="doc">
      <dgm:prSet loTypeId="urn:microsoft.com/office/officeart/2005/8/layout/default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14FA24E4-E694-1E49-A4E9-6C5249A794F0}">
      <dgm:prSet phldrT="[Text]"/>
      <dgm:spPr/>
      <dgm:t>
        <a:bodyPr/>
        <a:lstStyle/>
        <a:p>
          <a:r>
            <a:rPr lang="en-US" dirty="0"/>
            <a:t>WANT</a:t>
          </a:r>
          <a:r>
            <a:rPr lang="en-US" baseline="0" dirty="0"/>
            <a:t> / Desire</a:t>
          </a:r>
          <a:endParaRPr lang="en-US" dirty="0"/>
        </a:p>
      </dgm:t>
    </dgm:pt>
    <dgm:pt modelId="{223F25A7-6A5D-104B-9452-AE391B49987A}" type="parTrans" cxnId="{C850A727-AF65-F247-9479-1B8471214459}">
      <dgm:prSet/>
      <dgm:spPr/>
      <dgm:t>
        <a:bodyPr/>
        <a:lstStyle/>
        <a:p>
          <a:endParaRPr lang="en-US"/>
        </a:p>
      </dgm:t>
    </dgm:pt>
    <dgm:pt modelId="{BA57216A-EA30-E64B-8C90-112AD1EB0FCF}" type="sibTrans" cxnId="{C850A727-AF65-F247-9479-1B8471214459}">
      <dgm:prSet/>
      <dgm:spPr/>
      <dgm:t>
        <a:bodyPr/>
        <a:lstStyle/>
        <a:p>
          <a:endParaRPr lang="en-US"/>
        </a:p>
      </dgm:t>
    </dgm:pt>
    <dgm:pt modelId="{160D9EFB-1DE4-8C4F-9149-A60827F7DE86}">
      <dgm:prSet phldrT="[Text]"/>
      <dgm:spPr/>
      <dgm:t>
        <a:bodyPr/>
        <a:lstStyle/>
        <a:p>
          <a:r>
            <a:rPr lang="en-US" dirty="0"/>
            <a:t>Consumption</a:t>
          </a:r>
        </a:p>
      </dgm:t>
    </dgm:pt>
    <dgm:pt modelId="{49ADBA1E-3522-5F4A-ADD9-3F9452592B81}" type="parTrans" cxnId="{C7048FF8-63CD-4541-B99B-34D2DD4C94AB}">
      <dgm:prSet/>
      <dgm:spPr/>
      <dgm:t>
        <a:bodyPr/>
        <a:lstStyle/>
        <a:p>
          <a:endParaRPr lang="en-US"/>
        </a:p>
      </dgm:t>
    </dgm:pt>
    <dgm:pt modelId="{BC07130A-9E13-5F4B-8862-F8137058A7A6}" type="sibTrans" cxnId="{C7048FF8-63CD-4541-B99B-34D2DD4C94AB}">
      <dgm:prSet/>
      <dgm:spPr/>
      <dgm:t>
        <a:bodyPr/>
        <a:lstStyle/>
        <a:p>
          <a:endParaRPr lang="en-US"/>
        </a:p>
      </dgm:t>
    </dgm:pt>
    <dgm:pt modelId="{4652FF44-C0FB-0740-91B8-DF6793381D9F}">
      <dgm:prSet phldrT="[Text]"/>
      <dgm:spPr/>
      <dgm:t>
        <a:bodyPr/>
        <a:lstStyle/>
        <a:p>
          <a:r>
            <a:rPr lang="en-US" dirty="0"/>
            <a:t>Aggregate Demand, Std. Of Living…..</a:t>
          </a:r>
        </a:p>
      </dgm:t>
    </dgm:pt>
    <dgm:pt modelId="{4FD4E911-7801-0C4A-9FC2-63886957729C}" type="parTrans" cxnId="{9420A292-34AD-5444-BE53-0A89FE7F8501}">
      <dgm:prSet/>
      <dgm:spPr/>
      <dgm:t>
        <a:bodyPr/>
        <a:lstStyle/>
        <a:p>
          <a:endParaRPr lang="en-US"/>
        </a:p>
      </dgm:t>
    </dgm:pt>
    <dgm:pt modelId="{DE63F021-05CD-D943-932A-68847E1529CC}" type="sibTrans" cxnId="{9420A292-34AD-5444-BE53-0A89FE7F8501}">
      <dgm:prSet/>
      <dgm:spPr/>
      <dgm:t>
        <a:bodyPr/>
        <a:lstStyle/>
        <a:p>
          <a:endParaRPr lang="en-US"/>
        </a:p>
      </dgm:t>
    </dgm:pt>
    <dgm:pt modelId="{0E3F93D9-7F5C-1C4B-9F94-A665D20F7DB4}">
      <dgm:prSet phldrT="[Text]"/>
      <dgm:spPr/>
      <dgm:t>
        <a:bodyPr/>
        <a:lstStyle/>
        <a:p>
          <a:r>
            <a:rPr lang="en-US" dirty="0"/>
            <a:t>Utility</a:t>
          </a:r>
        </a:p>
      </dgm:t>
    </dgm:pt>
    <dgm:pt modelId="{C624D428-3680-1443-A268-5AEA3F54DF40}" type="parTrans" cxnId="{01B3D99E-DC5E-014C-BC7C-4FC608CF2C45}">
      <dgm:prSet/>
      <dgm:spPr/>
      <dgm:t>
        <a:bodyPr/>
        <a:lstStyle/>
        <a:p>
          <a:endParaRPr lang="en-US"/>
        </a:p>
      </dgm:t>
    </dgm:pt>
    <dgm:pt modelId="{658E546C-A4F7-6E4C-956C-E4CB29794E83}" type="sibTrans" cxnId="{01B3D99E-DC5E-014C-BC7C-4FC608CF2C45}">
      <dgm:prSet/>
      <dgm:spPr/>
      <dgm:t>
        <a:bodyPr/>
        <a:lstStyle/>
        <a:p>
          <a:endParaRPr lang="en-US"/>
        </a:p>
      </dgm:t>
    </dgm:pt>
    <dgm:pt modelId="{FD0B8D3A-8334-1D47-A044-F2A887B3A5CF}">
      <dgm:prSet phldrT="[Text]"/>
      <dgm:spPr/>
      <dgm:t>
        <a:bodyPr/>
        <a:lstStyle/>
        <a:p>
          <a:r>
            <a:rPr lang="en-US" dirty="0"/>
            <a:t>"Want" satisfying power of  goods/services</a:t>
          </a:r>
        </a:p>
      </dgm:t>
    </dgm:pt>
    <dgm:pt modelId="{947B17E2-E0A9-B044-8EF2-6B3C4E8C06F5}" type="parTrans" cxnId="{4D224BD3-1D9C-9E42-A149-E983AF120DAB}">
      <dgm:prSet/>
      <dgm:spPr/>
      <dgm:t>
        <a:bodyPr/>
        <a:lstStyle/>
        <a:p>
          <a:endParaRPr lang="en-US"/>
        </a:p>
      </dgm:t>
    </dgm:pt>
    <dgm:pt modelId="{124CB536-41CB-384A-9EA5-460BB32F58D3}" type="sibTrans" cxnId="{4D224BD3-1D9C-9E42-A149-E983AF120DAB}">
      <dgm:prSet/>
      <dgm:spPr/>
      <dgm:t>
        <a:bodyPr/>
        <a:lstStyle/>
        <a:p>
          <a:endParaRPr lang="en-US"/>
        </a:p>
      </dgm:t>
    </dgm:pt>
    <dgm:pt modelId="{A4FD3A89-9757-A846-A2E2-8D7BE1F14807}">
      <dgm:prSet/>
      <dgm:spPr/>
      <dgm:t>
        <a:bodyPr/>
        <a:lstStyle/>
        <a:p>
          <a:r>
            <a:rPr lang="en-US"/>
            <a:t>Primary (Basic)- Food shelter, Clothing</a:t>
          </a:r>
          <a:endParaRPr lang="en-US" dirty="0"/>
        </a:p>
      </dgm:t>
    </dgm:pt>
    <dgm:pt modelId="{06989528-990D-3C40-A9F5-6A897AC9F4E4}" type="parTrans" cxnId="{B24D5355-7A4D-F649-903A-FF6ED25F90E7}">
      <dgm:prSet/>
      <dgm:spPr/>
      <dgm:t>
        <a:bodyPr/>
        <a:lstStyle/>
        <a:p>
          <a:endParaRPr lang="en-US"/>
        </a:p>
      </dgm:t>
    </dgm:pt>
    <dgm:pt modelId="{BEEF7E9E-DD63-7C44-93C1-0F83DE6AF025}" type="sibTrans" cxnId="{B24D5355-7A4D-F649-903A-FF6ED25F90E7}">
      <dgm:prSet/>
      <dgm:spPr/>
      <dgm:t>
        <a:bodyPr/>
        <a:lstStyle/>
        <a:p>
          <a:endParaRPr lang="en-US"/>
        </a:p>
      </dgm:t>
    </dgm:pt>
    <dgm:pt modelId="{058F3957-67B2-A942-A28A-02B3C560D642}">
      <dgm:prSet/>
      <dgm:spPr/>
      <dgm:t>
        <a:bodyPr/>
        <a:lstStyle/>
        <a:p>
          <a:r>
            <a:rPr lang="en-US" dirty="0"/>
            <a:t>Secondary: comfort, luxury</a:t>
          </a:r>
        </a:p>
      </dgm:t>
    </dgm:pt>
    <dgm:pt modelId="{5A9D5893-62FC-CC44-9675-B1C9194870D3}" type="parTrans" cxnId="{06BD171A-313B-EB48-BC99-9DF02910585C}">
      <dgm:prSet/>
      <dgm:spPr/>
      <dgm:t>
        <a:bodyPr/>
        <a:lstStyle/>
        <a:p>
          <a:endParaRPr lang="en-US"/>
        </a:p>
      </dgm:t>
    </dgm:pt>
    <dgm:pt modelId="{6FE782EA-1B13-5A4E-A777-88ABE8E71A40}" type="sibTrans" cxnId="{06BD171A-313B-EB48-BC99-9DF02910585C}">
      <dgm:prSet/>
      <dgm:spPr/>
      <dgm:t>
        <a:bodyPr/>
        <a:lstStyle/>
        <a:p>
          <a:endParaRPr lang="en-US"/>
        </a:p>
      </dgm:t>
    </dgm:pt>
    <dgm:pt modelId="{6B430D20-6A53-9842-90E1-1B9B53BB70F9}">
      <dgm:prSet/>
      <dgm:spPr/>
      <dgm:t>
        <a:bodyPr/>
        <a:lstStyle/>
        <a:p>
          <a:r>
            <a:rPr lang="en-US" dirty="0"/>
            <a:t>Using goods/services To Satisfy WANTS</a:t>
          </a:r>
        </a:p>
      </dgm:t>
    </dgm:pt>
    <dgm:pt modelId="{7AEEBE15-9796-A446-99DF-AA1BA63C7B0C}" type="parTrans" cxnId="{EEA40590-6B8B-1143-923D-E532D54A0B56}">
      <dgm:prSet/>
      <dgm:spPr/>
      <dgm:t>
        <a:bodyPr/>
        <a:lstStyle/>
        <a:p>
          <a:endParaRPr lang="en-US"/>
        </a:p>
      </dgm:t>
    </dgm:pt>
    <dgm:pt modelId="{1886AF1A-92F1-FF46-989C-4092A73AEAB9}" type="sibTrans" cxnId="{EEA40590-6B8B-1143-923D-E532D54A0B56}">
      <dgm:prSet/>
      <dgm:spPr/>
      <dgm:t>
        <a:bodyPr/>
        <a:lstStyle/>
        <a:p>
          <a:endParaRPr lang="en-US"/>
        </a:p>
      </dgm:t>
    </dgm:pt>
    <dgm:pt modelId="{74CBCD62-7923-2A46-984C-BE67A13DC8BA}">
      <dgm:prSet phldrT="[Text]"/>
      <dgm:spPr/>
      <dgm:t>
        <a:bodyPr/>
        <a:lstStyle/>
        <a:p>
          <a:r>
            <a:rPr lang="en-US" dirty="0"/>
            <a:t>Marginal Utility…price equilibrium</a:t>
          </a:r>
        </a:p>
      </dgm:t>
    </dgm:pt>
    <dgm:pt modelId="{56D6CE28-EF62-2246-B6F9-2C828DD74866}" type="parTrans" cxnId="{329A9620-43F0-2E44-A449-9D92DC2CB8BF}">
      <dgm:prSet/>
      <dgm:spPr/>
      <dgm:t>
        <a:bodyPr/>
        <a:lstStyle/>
        <a:p>
          <a:endParaRPr lang="en-US"/>
        </a:p>
      </dgm:t>
    </dgm:pt>
    <dgm:pt modelId="{72A4684D-CF9D-2B43-A2F9-80FE2F71AF81}" type="sibTrans" cxnId="{329A9620-43F0-2E44-A449-9D92DC2CB8BF}">
      <dgm:prSet/>
      <dgm:spPr/>
      <dgm:t>
        <a:bodyPr/>
        <a:lstStyle/>
        <a:p>
          <a:endParaRPr lang="en-US"/>
        </a:p>
      </dgm:t>
    </dgm:pt>
    <dgm:pt modelId="{F1005DED-A08B-F547-B55E-1F430C12B145}">
      <dgm:prSet phldrT="[Text]"/>
      <dgm:spPr/>
      <dgm:t>
        <a:bodyPr/>
        <a:lstStyle/>
        <a:p>
          <a:r>
            <a:rPr lang="en-US" dirty="0"/>
            <a:t>Production</a:t>
          </a:r>
        </a:p>
      </dgm:t>
    </dgm:pt>
    <dgm:pt modelId="{0967EAC5-02A9-CA44-A13F-CA7AE71493CB}" type="parTrans" cxnId="{6E6F4528-71C0-7A4D-8219-28F51BA84A32}">
      <dgm:prSet/>
      <dgm:spPr/>
      <dgm:t>
        <a:bodyPr/>
        <a:lstStyle/>
        <a:p>
          <a:endParaRPr lang="en-US"/>
        </a:p>
      </dgm:t>
    </dgm:pt>
    <dgm:pt modelId="{196C1857-A943-6E43-96B0-84FAE408F58D}" type="sibTrans" cxnId="{6E6F4528-71C0-7A4D-8219-28F51BA84A32}">
      <dgm:prSet/>
      <dgm:spPr/>
      <dgm:t>
        <a:bodyPr/>
        <a:lstStyle/>
        <a:p>
          <a:endParaRPr lang="en-US"/>
        </a:p>
      </dgm:t>
    </dgm:pt>
    <dgm:pt modelId="{6917C00E-557D-DE47-87C7-A2559936EB31}">
      <dgm:prSet phldrT="[Text]"/>
      <dgm:spPr/>
      <dgm:t>
        <a:bodyPr/>
        <a:lstStyle/>
        <a:p>
          <a:r>
            <a:rPr lang="en-US" dirty="0"/>
            <a:t>Making goods/ services that have "utility"</a:t>
          </a:r>
        </a:p>
      </dgm:t>
    </dgm:pt>
    <dgm:pt modelId="{987B227B-0FF8-1B44-ADA4-93A8BAD398B7}" type="parTrans" cxnId="{FD417A20-3828-C548-A588-520B4E4F4173}">
      <dgm:prSet/>
      <dgm:spPr/>
      <dgm:t>
        <a:bodyPr/>
        <a:lstStyle/>
        <a:p>
          <a:endParaRPr lang="en-US"/>
        </a:p>
      </dgm:t>
    </dgm:pt>
    <dgm:pt modelId="{E4F000C7-CE91-7A41-A46C-A55DB2A5037F}" type="sibTrans" cxnId="{FD417A20-3828-C548-A588-520B4E4F4173}">
      <dgm:prSet/>
      <dgm:spPr/>
      <dgm:t>
        <a:bodyPr/>
        <a:lstStyle/>
        <a:p>
          <a:endParaRPr lang="en-US"/>
        </a:p>
      </dgm:t>
    </dgm:pt>
    <dgm:pt modelId="{F4FDC777-C914-8F4C-90C9-4820F47AE369}">
      <dgm:prSet phldrT="[Text]"/>
      <dgm:spPr/>
      <dgm:t>
        <a:bodyPr/>
        <a:lstStyle/>
        <a:p>
          <a:r>
            <a:rPr lang="en-US" dirty="0"/>
            <a:t>4 Factors of Production</a:t>
          </a:r>
        </a:p>
      </dgm:t>
    </dgm:pt>
    <dgm:pt modelId="{170DDE67-313C-FC4E-AA97-2B002B438BB8}" type="parTrans" cxnId="{4E877B71-12F7-9148-BBC0-8B43AC944DA8}">
      <dgm:prSet/>
      <dgm:spPr/>
      <dgm:t>
        <a:bodyPr/>
        <a:lstStyle/>
        <a:p>
          <a:endParaRPr lang="en-US"/>
        </a:p>
      </dgm:t>
    </dgm:pt>
    <dgm:pt modelId="{A381634B-EDA5-8048-9231-63FF01519902}" type="sibTrans" cxnId="{4E877B71-12F7-9148-BBC0-8B43AC944DA8}">
      <dgm:prSet/>
      <dgm:spPr/>
      <dgm:t>
        <a:bodyPr/>
        <a:lstStyle/>
        <a:p>
          <a:endParaRPr lang="en-US"/>
        </a:p>
      </dgm:t>
    </dgm:pt>
    <dgm:pt modelId="{A9A73C93-BDE5-402D-AE53-9701F19E665F}" type="pres">
      <dgm:prSet presAssocID="{A103F982-4E42-2844-9042-D7CD1BA3C4B4}" presName="diagram" presStyleCnt="0">
        <dgm:presLayoutVars>
          <dgm:dir/>
          <dgm:resizeHandles val="exact"/>
        </dgm:presLayoutVars>
      </dgm:prSet>
      <dgm:spPr/>
    </dgm:pt>
    <dgm:pt modelId="{E14130B4-E438-499F-AC62-76DEF8819388}" type="pres">
      <dgm:prSet presAssocID="{14FA24E4-E694-1E49-A4E9-6C5249A794F0}" presName="node" presStyleLbl="node1" presStyleIdx="0" presStyleCnt="4">
        <dgm:presLayoutVars>
          <dgm:bulletEnabled val="1"/>
        </dgm:presLayoutVars>
      </dgm:prSet>
      <dgm:spPr/>
    </dgm:pt>
    <dgm:pt modelId="{8F6F3A84-F246-4F0C-8B08-A03175DFA8FE}" type="pres">
      <dgm:prSet presAssocID="{BA57216A-EA30-E64B-8C90-112AD1EB0FCF}" presName="sibTrans" presStyleCnt="0"/>
      <dgm:spPr/>
    </dgm:pt>
    <dgm:pt modelId="{412956D9-1071-438F-B940-3B2D70C56A39}" type="pres">
      <dgm:prSet presAssocID="{160D9EFB-1DE4-8C4F-9149-A60827F7DE86}" presName="node" presStyleLbl="node1" presStyleIdx="1" presStyleCnt="4">
        <dgm:presLayoutVars>
          <dgm:bulletEnabled val="1"/>
        </dgm:presLayoutVars>
      </dgm:prSet>
      <dgm:spPr/>
    </dgm:pt>
    <dgm:pt modelId="{665D7371-B463-4007-B946-3479B2CF8B49}" type="pres">
      <dgm:prSet presAssocID="{BC07130A-9E13-5F4B-8862-F8137058A7A6}" presName="sibTrans" presStyleCnt="0"/>
      <dgm:spPr/>
    </dgm:pt>
    <dgm:pt modelId="{50021266-BCA5-4D52-BDAF-493BA24C48EE}" type="pres">
      <dgm:prSet presAssocID="{0E3F93D9-7F5C-1C4B-9F94-A665D20F7DB4}" presName="node" presStyleLbl="node1" presStyleIdx="2" presStyleCnt="4">
        <dgm:presLayoutVars>
          <dgm:bulletEnabled val="1"/>
        </dgm:presLayoutVars>
      </dgm:prSet>
      <dgm:spPr/>
    </dgm:pt>
    <dgm:pt modelId="{996C5CED-F3C9-4134-8C7F-693A61F72640}" type="pres">
      <dgm:prSet presAssocID="{658E546C-A4F7-6E4C-956C-E4CB29794E83}" presName="sibTrans" presStyleCnt="0"/>
      <dgm:spPr/>
    </dgm:pt>
    <dgm:pt modelId="{7BAD1E21-E7D0-42EB-AB52-EA153C710200}" type="pres">
      <dgm:prSet presAssocID="{F1005DED-A08B-F547-B55E-1F430C12B145}" presName="node" presStyleLbl="node1" presStyleIdx="3" presStyleCnt="4">
        <dgm:presLayoutVars>
          <dgm:bulletEnabled val="1"/>
        </dgm:presLayoutVars>
      </dgm:prSet>
      <dgm:spPr/>
    </dgm:pt>
  </dgm:ptLst>
  <dgm:cxnLst>
    <dgm:cxn modelId="{614B0479-2E63-4AB7-A0F3-B910662583FA}" type="presOf" srcId="{4652FF44-C0FB-0740-91B8-DF6793381D9F}" destId="{412956D9-1071-438F-B940-3B2D70C56A39}" srcOrd="0" destOrd="2" presId="urn:microsoft.com/office/officeart/2005/8/layout/default"/>
    <dgm:cxn modelId="{4D224BD3-1D9C-9E42-A149-E983AF120DAB}" srcId="{0E3F93D9-7F5C-1C4B-9F94-A665D20F7DB4}" destId="{FD0B8D3A-8334-1D47-A044-F2A887B3A5CF}" srcOrd="0" destOrd="0" parTransId="{947B17E2-E0A9-B044-8EF2-6B3C4E8C06F5}" sibTransId="{124CB536-41CB-384A-9EA5-460BB32F58D3}"/>
    <dgm:cxn modelId="{6DC39D3A-168E-4BF9-8EEA-76E41E744EA6}" type="presOf" srcId="{0E3F93D9-7F5C-1C4B-9F94-A665D20F7DB4}" destId="{50021266-BCA5-4D52-BDAF-493BA24C48EE}" srcOrd="0" destOrd="0" presId="urn:microsoft.com/office/officeart/2005/8/layout/default"/>
    <dgm:cxn modelId="{FD417A20-3828-C548-A588-520B4E4F4173}" srcId="{F1005DED-A08B-F547-B55E-1F430C12B145}" destId="{6917C00E-557D-DE47-87C7-A2559936EB31}" srcOrd="0" destOrd="0" parTransId="{987B227B-0FF8-1B44-ADA4-93A8BAD398B7}" sibTransId="{E4F000C7-CE91-7A41-A46C-A55DB2A5037F}"/>
    <dgm:cxn modelId="{7C2BC65E-96C4-4A4D-B7D7-4D5163D3EE3B}" type="presOf" srcId="{6B430D20-6A53-9842-90E1-1B9B53BB70F9}" destId="{412956D9-1071-438F-B940-3B2D70C56A39}" srcOrd="0" destOrd="1" presId="urn:microsoft.com/office/officeart/2005/8/layout/default"/>
    <dgm:cxn modelId="{02CFE296-69AE-4E7D-8212-D0F338C16CBE}" type="presOf" srcId="{14FA24E4-E694-1E49-A4E9-6C5249A794F0}" destId="{E14130B4-E438-499F-AC62-76DEF8819388}" srcOrd="0" destOrd="0" presId="urn:microsoft.com/office/officeart/2005/8/layout/default"/>
    <dgm:cxn modelId="{C7048FF8-63CD-4541-B99B-34D2DD4C94AB}" srcId="{A103F982-4E42-2844-9042-D7CD1BA3C4B4}" destId="{160D9EFB-1DE4-8C4F-9149-A60827F7DE86}" srcOrd="1" destOrd="0" parTransId="{49ADBA1E-3522-5F4A-ADD9-3F9452592B81}" sibTransId="{BC07130A-9E13-5F4B-8862-F8137058A7A6}"/>
    <dgm:cxn modelId="{8743C99D-A549-4766-A1A7-37ADC4C8FA93}" type="presOf" srcId="{74CBCD62-7923-2A46-984C-BE67A13DC8BA}" destId="{50021266-BCA5-4D52-BDAF-493BA24C48EE}" srcOrd="0" destOrd="2" presId="urn:microsoft.com/office/officeart/2005/8/layout/default"/>
    <dgm:cxn modelId="{AD84FA8D-DB0E-46D3-9D22-24C526F0B62B}" type="presOf" srcId="{6917C00E-557D-DE47-87C7-A2559936EB31}" destId="{7BAD1E21-E7D0-42EB-AB52-EA153C710200}" srcOrd="0" destOrd="1" presId="urn:microsoft.com/office/officeart/2005/8/layout/default"/>
    <dgm:cxn modelId="{17F40C64-D0F9-47AF-A22A-80F7FE173E74}" type="presOf" srcId="{058F3957-67B2-A942-A28A-02B3C560D642}" destId="{E14130B4-E438-499F-AC62-76DEF8819388}" srcOrd="0" destOrd="2" presId="urn:microsoft.com/office/officeart/2005/8/layout/default"/>
    <dgm:cxn modelId="{5C196245-ED61-4DF5-8DD8-A00E75CD3411}" type="presOf" srcId="{A103F982-4E42-2844-9042-D7CD1BA3C4B4}" destId="{A9A73C93-BDE5-402D-AE53-9701F19E665F}" srcOrd="0" destOrd="0" presId="urn:microsoft.com/office/officeart/2005/8/layout/default"/>
    <dgm:cxn modelId="{2C304500-CAF8-476F-B0EF-AFE868CD6E34}" type="presOf" srcId="{F4FDC777-C914-8F4C-90C9-4820F47AE369}" destId="{7BAD1E21-E7D0-42EB-AB52-EA153C710200}" srcOrd="0" destOrd="2" presId="urn:microsoft.com/office/officeart/2005/8/layout/default"/>
    <dgm:cxn modelId="{9420A292-34AD-5444-BE53-0A89FE7F8501}" srcId="{160D9EFB-1DE4-8C4F-9149-A60827F7DE86}" destId="{4652FF44-C0FB-0740-91B8-DF6793381D9F}" srcOrd="1" destOrd="0" parTransId="{4FD4E911-7801-0C4A-9FC2-63886957729C}" sibTransId="{DE63F021-05CD-D943-932A-68847E1529CC}"/>
    <dgm:cxn modelId="{A25970CA-D69B-4FD1-A205-BA426E092212}" type="presOf" srcId="{160D9EFB-1DE4-8C4F-9149-A60827F7DE86}" destId="{412956D9-1071-438F-B940-3B2D70C56A39}" srcOrd="0" destOrd="0" presId="urn:microsoft.com/office/officeart/2005/8/layout/default"/>
    <dgm:cxn modelId="{99C57595-3EDF-46D7-AF49-0459B78A01DD}" type="presOf" srcId="{F1005DED-A08B-F547-B55E-1F430C12B145}" destId="{7BAD1E21-E7D0-42EB-AB52-EA153C710200}" srcOrd="0" destOrd="0" presId="urn:microsoft.com/office/officeart/2005/8/layout/default"/>
    <dgm:cxn modelId="{6E6F4528-71C0-7A4D-8219-28F51BA84A32}" srcId="{A103F982-4E42-2844-9042-D7CD1BA3C4B4}" destId="{F1005DED-A08B-F547-B55E-1F430C12B145}" srcOrd="3" destOrd="0" parTransId="{0967EAC5-02A9-CA44-A13F-CA7AE71493CB}" sibTransId="{196C1857-A943-6E43-96B0-84FAE408F58D}"/>
    <dgm:cxn modelId="{C850A727-AF65-F247-9479-1B8471214459}" srcId="{A103F982-4E42-2844-9042-D7CD1BA3C4B4}" destId="{14FA24E4-E694-1E49-A4E9-6C5249A794F0}" srcOrd="0" destOrd="0" parTransId="{223F25A7-6A5D-104B-9452-AE391B49987A}" sibTransId="{BA57216A-EA30-E64B-8C90-112AD1EB0FCF}"/>
    <dgm:cxn modelId="{4E877B71-12F7-9148-BBC0-8B43AC944DA8}" srcId="{F1005DED-A08B-F547-B55E-1F430C12B145}" destId="{F4FDC777-C914-8F4C-90C9-4820F47AE369}" srcOrd="1" destOrd="0" parTransId="{170DDE67-313C-FC4E-AA97-2B002B438BB8}" sibTransId="{A381634B-EDA5-8048-9231-63FF01519902}"/>
    <dgm:cxn modelId="{329A9620-43F0-2E44-A449-9D92DC2CB8BF}" srcId="{0E3F93D9-7F5C-1C4B-9F94-A665D20F7DB4}" destId="{74CBCD62-7923-2A46-984C-BE67A13DC8BA}" srcOrd="1" destOrd="0" parTransId="{56D6CE28-EF62-2246-B6F9-2C828DD74866}" sibTransId="{72A4684D-CF9D-2B43-A2F9-80FE2F71AF81}"/>
    <dgm:cxn modelId="{6164F09E-A836-4B59-9E48-20A6A4792E1E}" type="presOf" srcId="{FD0B8D3A-8334-1D47-A044-F2A887B3A5CF}" destId="{50021266-BCA5-4D52-BDAF-493BA24C48EE}" srcOrd="0" destOrd="1" presId="urn:microsoft.com/office/officeart/2005/8/layout/default"/>
    <dgm:cxn modelId="{B24D5355-7A4D-F649-903A-FF6ED25F90E7}" srcId="{14FA24E4-E694-1E49-A4E9-6C5249A794F0}" destId="{A4FD3A89-9757-A846-A2E2-8D7BE1F14807}" srcOrd="0" destOrd="0" parTransId="{06989528-990D-3C40-A9F5-6A897AC9F4E4}" sibTransId="{BEEF7E9E-DD63-7C44-93C1-0F83DE6AF025}"/>
    <dgm:cxn modelId="{EEA40590-6B8B-1143-923D-E532D54A0B56}" srcId="{160D9EFB-1DE4-8C4F-9149-A60827F7DE86}" destId="{6B430D20-6A53-9842-90E1-1B9B53BB70F9}" srcOrd="0" destOrd="0" parTransId="{7AEEBE15-9796-A446-99DF-AA1BA63C7B0C}" sibTransId="{1886AF1A-92F1-FF46-989C-4092A73AEAB9}"/>
    <dgm:cxn modelId="{06BD171A-313B-EB48-BC99-9DF02910585C}" srcId="{14FA24E4-E694-1E49-A4E9-6C5249A794F0}" destId="{058F3957-67B2-A942-A28A-02B3C560D642}" srcOrd="1" destOrd="0" parTransId="{5A9D5893-62FC-CC44-9675-B1C9194870D3}" sibTransId="{6FE782EA-1B13-5A4E-A777-88ABE8E71A40}"/>
    <dgm:cxn modelId="{01B3D99E-DC5E-014C-BC7C-4FC608CF2C45}" srcId="{A103F982-4E42-2844-9042-D7CD1BA3C4B4}" destId="{0E3F93D9-7F5C-1C4B-9F94-A665D20F7DB4}" srcOrd="2" destOrd="0" parTransId="{C624D428-3680-1443-A268-5AEA3F54DF40}" sibTransId="{658E546C-A4F7-6E4C-956C-E4CB29794E83}"/>
    <dgm:cxn modelId="{FBB8CBF8-A4CE-43C9-ADBB-A74963A0E3BB}" type="presOf" srcId="{A4FD3A89-9757-A846-A2E2-8D7BE1F14807}" destId="{E14130B4-E438-499F-AC62-76DEF8819388}" srcOrd="0" destOrd="1" presId="urn:microsoft.com/office/officeart/2005/8/layout/default"/>
    <dgm:cxn modelId="{59D39ED6-9E22-4664-9BF7-237F3E78790B}" type="presParOf" srcId="{A9A73C93-BDE5-402D-AE53-9701F19E665F}" destId="{E14130B4-E438-499F-AC62-76DEF8819388}" srcOrd="0" destOrd="0" presId="urn:microsoft.com/office/officeart/2005/8/layout/default"/>
    <dgm:cxn modelId="{999BB0D4-2910-4140-97BB-D89E1D37FA85}" type="presParOf" srcId="{A9A73C93-BDE5-402D-AE53-9701F19E665F}" destId="{8F6F3A84-F246-4F0C-8B08-A03175DFA8FE}" srcOrd="1" destOrd="0" presId="urn:microsoft.com/office/officeart/2005/8/layout/default"/>
    <dgm:cxn modelId="{261A3C98-54CA-4BF3-9747-863904D790C5}" type="presParOf" srcId="{A9A73C93-BDE5-402D-AE53-9701F19E665F}" destId="{412956D9-1071-438F-B940-3B2D70C56A39}" srcOrd="2" destOrd="0" presId="urn:microsoft.com/office/officeart/2005/8/layout/default"/>
    <dgm:cxn modelId="{3659CA26-5DEA-48DD-8EAD-B63A337D6224}" type="presParOf" srcId="{A9A73C93-BDE5-402D-AE53-9701F19E665F}" destId="{665D7371-B463-4007-B946-3479B2CF8B49}" srcOrd="3" destOrd="0" presId="urn:microsoft.com/office/officeart/2005/8/layout/default"/>
    <dgm:cxn modelId="{3A07C9DC-B182-452B-9A44-86151F57CF85}" type="presParOf" srcId="{A9A73C93-BDE5-402D-AE53-9701F19E665F}" destId="{50021266-BCA5-4D52-BDAF-493BA24C48EE}" srcOrd="4" destOrd="0" presId="urn:microsoft.com/office/officeart/2005/8/layout/default"/>
    <dgm:cxn modelId="{4E1C43D5-DFE8-46FD-8F0E-5B889F8CDDE1}" type="presParOf" srcId="{A9A73C93-BDE5-402D-AE53-9701F19E665F}" destId="{996C5CED-F3C9-4134-8C7F-693A61F72640}" srcOrd="5" destOrd="0" presId="urn:microsoft.com/office/officeart/2005/8/layout/default"/>
    <dgm:cxn modelId="{318711F9-F2F3-4F8E-964D-8637A402ECB9}" type="presParOf" srcId="{A9A73C93-BDE5-402D-AE53-9701F19E665F}" destId="{7BAD1E21-E7D0-42EB-AB52-EA153C710200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3F3D652-1061-44D2-BD63-B3C84F3D8841}" type="doc">
      <dgm:prSet loTypeId="urn:microsoft.com/office/officeart/2005/8/layout/lProcess1" loCatId="process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BBCF038B-DE3C-4999-8B9B-38F204AF8B7F}">
      <dgm:prSet phldrT="[Text]" custT="1"/>
      <dgm:spPr/>
      <dgm:t>
        <a:bodyPr/>
        <a:lstStyle/>
        <a:p>
          <a:r>
            <a:rPr lang="en-US" sz="2000" dirty="0"/>
            <a:t>Criteria</a:t>
          </a:r>
        </a:p>
      </dgm:t>
    </dgm:pt>
    <dgm:pt modelId="{0C10EAD9-9B29-4F7F-AD2D-63EDB5A20378}" type="parTrans" cxnId="{FF39B416-BD6D-4ED4-9E80-E353B210CACA}">
      <dgm:prSet/>
      <dgm:spPr/>
      <dgm:t>
        <a:bodyPr/>
        <a:lstStyle/>
        <a:p>
          <a:endParaRPr lang="en-US"/>
        </a:p>
      </dgm:t>
    </dgm:pt>
    <dgm:pt modelId="{2536857A-7B73-45EC-AFB9-FB09470019EA}" type="sibTrans" cxnId="{FF39B416-BD6D-4ED4-9E80-E353B210CACA}">
      <dgm:prSet/>
      <dgm:spPr/>
      <dgm:t>
        <a:bodyPr/>
        <a:lstStyle/>
        <a:p>
          <a:endParaRPr lang="en-US"/>
        </a:p>
      </dgm:t>
    </dgm:pt>
    <dgm:pt modelId="{EEA688E2-6584-41BC-9AFA-B22918F8F1A2}">
      <dgm:prSet phldrT="[Text]" custT="1"/>
      <dgm:spPr/>
      <dgm:t>
        <a:bodyPr/>
        <a:lstStyle/>
        <a:p>
          <a:r>
            <a:rPr lang="en-US" sz="2000" dirty="0"/>
            <a:t>Free/Paid</a:t>
          </a:r>
        </a:p>
      </dgm:t>
    </dgm:pt>
    <dgm:pt modelId="{F107D1D0-E0C5-4244-A043-71EDFE6DDBA4}" type="sibTrans" cxnId="{2DB67FA5-A60D-4865-868E-557AB775131F}">
      <dgm:prSet/>
      <dgm:spPr/>
      <dgm:t>
        <a:bodyPr/>
        <a:lstStyle/>
        <a:p>
          <a:endParaRPr lang="en-US"/>
        </a:p>
      </dgm:t>
    </dgm:pt>
    <dgm:pt modelId="{2A8D0F64-15AD-4C0D-9056-42430D4E955A}" type="parTrans" cxnId="{2DB67FA5-A60D-4865-868E-557AB775131F}">
      <dgm:prSet/>
      <dgm:spPr/>
      <dgm:t>
        <a:bodyPr/>
        <a:lstStyle/>
        <a:p>
          <a:endParaRPr lang="en-US"/>
        </a:p>
      </dgm:t>
    </dgm:pt>
    <dgm:pt modelId="{EF3BF06C-D46B-488F-B9DB-3B0A207001AE}">
      <dgm:prSet phldrT="[Text]" custT="1"/>
      <dgm:spPr/>
      <dgm:t>
        <a:bodyPr/>
        <a:lstStyle/>
        <a:p>
          <a:r>
            <a:rPr lang="en-US" sz="2000" dirty="0"/>
            <a:t>Exclude</a:t>
          </a:r>
        </a:p>
      </dgm:t>
    </dgm:pt>
    <dgm:pt modelId="{FBFBDD28-D4F7-4327-A131-C18AE4B80DD0}" type="sibTrans" cxnId="{2D5C9F3D-B652-4757-A666-AD1E9509F201}">
      <dgm:prSet/>
      <dgm:spPr/>
      <dgm:t>
        <a:bodyPr/>
        <a:lstStyle/>
        <a:p>
          <a:endParaRPr lang="en-US"/>
        </a:p>
      </dgm:t>
    </dgm:pt>
    <dgm:pt modelId="{2152905E-A1E4-4E5D-B5D3-41C7BC33202F}" type="parTrans" cxnId="{2D5C9F3D-B652-4757-A666-AD1E9509F201}">
      <dgm:prSet/>
      <dgm:spPr/>
      <dgm:t>
        <a:bodyPr/>
        <a:lstStyle/>
        <a:p>
          <a:endParaRPr lang="en-US"/>
        </a:p>
      </dgm:t>
    </dgm:pt>
    <dgm:pt modelId="{068851D5-07CC-471F-8DEC-744CF0806368}">
      <dgm:prSet phldrT="[Text]" custT="1"/>
      <dgm:spPr/>
      <dgm:t>
        <a:bodyPr/>
        <a:lstStyle/>
        <a:p>
          <a:r>
            <a:rPr lang="en-US" sz="2000" dirty="0"/>
            <a:t>Rivalry in </a:t>
          </a:r>
          <a:br>
            <a:rPr lang="en-US" sz="2000" dirty="0"/>
          </a:br>
          <a:r>
            <a:rPr lang="en-US" sz="2000" dirty="0"/>
            <a:t>Consumption</a:t>
          </a:r>
        </a:p>
      </dgm:t>
    </dgm:pt>
    <dgm:pt modelId="{95C6C01A-B332-4C6A-A3E3-EC3F0FE780E1}" type="sibTrans" cxnId="{D034A29A-8B93-42C3-8FCD-A24EF6B7EA6E}">
      <dgm:prSet/>
      <dgm:spPr/>
      <dgm:t>
        <a:bodyPr/>
        <a:lstStyle/>
        <a:p>
          <a:endParaRPr lang="en-US"/>
        </a:p>
      </dgm:t>
    </dgm:pt>
    <dgm:pt modelId="{3182D49F-2AD9-4963-BED3-D0310F803CCE}" type="parTrans" cxnId="{D034A29A-8B93-42C3-8FCD-A24EF6B7EA6E}">
      <dgm:prSet/>
      <dgm:spPr/>
      <dgm:t>
        <a:bodyPr/>
        <a:lstStyle/>
        <a:p>
          <a:endParaRPr lang="en-US"/>
        </a:p>
      </dgm:t>
    </dgm:pt>
    <dgm:pt modelId="{4EF55114-75B1-42AD-A8B1-29ADF9ED961C}">
      <dgm:prSet phldrT="[Text]" custT="1"/>
      <dgm:spPr/>
      <dgm:t>
        <a:bodyPr/>
        <a:lstStyle/>
        <a:p>
          <a:r>
            <a:rPr lang="en-US" sz="2000" dirty="0"/>
            <a:t>Opportunity </a:t>
          </a:r>
          <a:br>
            <a:rPr lang="en-US" sz="2000" dirty="0"/>
          </a:br>
          <a:r>
            <a:rPr lang="en-US" sz="2000" dirty="0"/>
            <a:t>Cost?</a:t>
          </a:r>
        </a:p>
      </dgm:t>
    </dgm:pt>
    <dgm:pt modelId="{89DF6115-CA0A-426D-B587-E087066C97E4}" type="sibTrans" cxnId="{E08FEC12-7B02-49BF-AE9C-A0CEA467CE63}">
      <dgm:prSet/>
      <dgm:spPr/>
      <dgm:t>
        <a:bodyPr/>
        <a:lstStyle/>
        <a:p>
          <a:endParaRPr lang="en-US"/>
        </a:p>
      </dgm:t>
    </dgm:pt>
    <dgm:pt modelId="{A43CEC25-86C6-412D-AF36-9FE103EC1403}" type="parTrans" cxnId="{E08FEC12-7B02-49BF-AE9C-A0CEA467CE63}">
      <dgm:prSet/>
      <dgm:spPr/>
      <dgm:t>
        <a:bodyPr/>
        <a:lstStyle/>
        <a:p>
          <a:endParaRPr lang="en-US"/>
        </a:p>
      </dgm:t>
    </dgm:pt>
    <dgm:pt modelId="{96E87FE7-41EA-4C3C-A5C8-887460B0C2B2}">
      <dgm:prSet phldrT="[Text]" custT="1"/>
      <dgm:spPr/>
      <dgm:t>
        <a:bodyPr/>
        <a:lstStyle/>
        <a:p>
          <a:r>
            <a:rPr lang="en-US" sz="2000" dirty="0"/>
            <a:t>Free Goods</a:t>
          </a:r>
          <a:br>
            <a:rPr lang="en-US" sz="2000" dirty="0"/>
          </a:br>
          <a:r>
            <a:rPr lang="en-US" sz="2000" dirty="0"/>
            <a:t>Air</a:t>
          </a:r>
        </a:p>
      </dgm:t>
    </dgm:pt>
    <dgm:pt modelId="{DE10010E-8C22-4FF9-B3B9-6FFA6383F975}" type="sibTrans" cxnId="{0BD55B97-D2A8-47CB-91E8-150BCA008E2B}">
      <dgm:prSet/>
      <dgm:spPr/>
      <dgm:t>
        <a:bodyPr/>
        <a:lstStyle/>
        <a:p>
          <a:endParaRPr lang="en-US"/>
        </a:p>
      </dgm:t>
    </dgm:pt>
    <dgm:pt modelId="{6BB0B147-A90C-4CBC-A419-63E58709C09B}" type="parTrans" cxnId="{0BD55B97-D2A8-47CB-91E8-150BCA008E2B}">
      <dgm:prSet/>
      <dgm:spPr/>
      <dgm:t>
        <a:bodyPr/>
        <a:lstStyle/>
        <a:p>
          <a:endParaRPr lang="en-US"/>
        </a:p>
      </dgm:t>
    </dgm:pt>
    <dgm:pt modelId="{50E167BA-8F01-4F2E-8C36-A58C319F6267}">
      <dgm:prSet phldrT="[Text]" custT="1">
        <dgm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3200" dirty="0"/>
            <a:t>Free</a:t>
          </a:r>
        </a:p>
      </dgm:t>
    </dgm:pt>
    <dgm:pt modelId="{D1B1D3D3-DA69-405A-8356-25D9BB1CF162}" type="sibTrans" cxnId="{23BCC5AD-699D-4554-A184-9FA52CDB43E3}">
      <dgm:prSet/>
      <dgm:spPr/>
      <dgm:t>
        <a:bodyPr/>
        <a:lstStyle/>
        <a:p>
          <a:endParaRPr lang="en-US"/>
        </a:p>
      </dgm:t>
    </dgm:pt>
    <dgm:pt modelId="{ADB5884F-748C-42E4-852E-736240243F0A}" type="parTrans" cxnId="{23BCC5AD-699D-4554-A184-9FA52CDB43E3}">
      <dgm:prSet/>
      <dgm:spPr/>
      <dgm:t>
        <a:bodyPr/>
        <a:lstStyle/>
        <a:p>
          <a:endParaRPr lang="en-US"/>
        </a:p>
      </dgm:t>
    </dgm:pt>
    <dgm:pt modelId="{B8C07218-3CED-4BBA-93EF-FEB8D82532C0}">
      <dgm:prSet phldrT="[Text]" custT="1"/>
      <dgm:spPr/>
      <dgm:t>
        <a:bodyPr/>
        <a:lstStyle/>
        <a:p>
          <a:r>
            <a:rPr lang="en-US" sz="3200" dirty="0"/>
            <a:t>No</a:t>
          </a:r>
        </a:p>
      </dgm:t>
    </dgm:pt>
    <dgm:pt modelId="{2F56998D-C5F9-4CB0-A344-6B9A06CC09DA}" type="sibTrans" cxnId="{44189930-2BA3-4300-9112-EEFEEF6B5A7B}">
      <dgm:prSet/>
      <dgm:spPr/>
      <dgm:t>
        <a:bodyPr/>
        <a:lstStyle/>
        <a:p>
          <a:endParaRPr lang="en-US"/>
        </a:p>
      </dgm:t>
    </dgm:pt>
    <dgm:pt modelId="{ABD1A43D-CACA-4669-8E2F-4A5586330BF4}" type="parTrans" cxnId="{44189930-2BA3-4300-9112-EEFEEF6B5A7B}">
      <dgm:prSet/>
      <dgm:spPr/>
      <dgm:t>
        <a:bodyPr/>
        <a:lstStyle/>
        <a:p>
          <a:endParaRPr lang="en-US"/>
        </a:p>
      </dgm:t>
    </dgm:pt>
    <dgm:pt modelId="{3E037279-E3C2-438A-A513-66C6733BDBAA}">
      <dgm:prSet phldrT="[Text]" custT="1"/>
      <dgm:spPr/>
      <dgm:t>
        <a:bodyPr/>
        <a:lstStyle/>
        <a:p>
          <a:r>
            <a:rPr lang="en-US" sz="3200" dirty="0"/>
            <a:t>No</a:t>
          </a:r>
        </a:p>
      </dgm:t>
    </dgm:pt>
    <dgm:pt modelId="{789D8DB7-938E-4989-930A-A3EA0B7CEDDA}" type="sibTrans" cxnId="{2886D8CD-6E0E-4411-8DAB-3CBCBBCC9091}">
      <dgm:prSet/>
      <dgm:spPr/>
      <dgm:t>
        <a:bodyPr/>
        <a:lstStyle/>
        <a:p>
          <a:endParaRPr lang="en-US"/>
        </a:p>
      </dgm:t>
    </dgm:pt>
    <dgm:pt modelId="{5D3B6DBB-D90C-45D0-ABC7-421270F71B8E}" type="parTrans" cxnId="{2886D8CD-6E0E-4411-8DAB-3CBCBBCC9091}">
      <dgm:prSet/>
      <dgm:spPr/>
      <dgm:t>
        <a:bodyPr/>
        <a:lstStyle/>
        <a:p>
          <a:endParaRPr lang="en-US"/>
        </a:p>
      </dgm:t>
    </dgm:pt>
    <dgm:pt modelId="{62FA19A9-6E64-4489-8311-A7466003E22B}">
      <dgm:prSet phldrT="[Text]" custT="1"/>
      <dgm:spPr/>
      <dgm:t>
        <a:bodyPr/>
        <a:lstStyle/>
        <a:p>
          <a:r>
            <a:rPr lang="en-US" sz="3200" dirty="0"/>
            <a:t>No</a:t>
          </a:r>
        </a:p>
      </dgm:t>
    </dgm:pt>
    <dgm:pt modelId="{E1484A98-9064-4AC3-84D4-7BACAC5C1317}" type="sibTrans" cxnId="{13BD41F4-DFE9-4AA7-9D8C-085748220526}">
      <dgm:prSet/>
      <dgm:spPr/>
      <dgm:t>
        <a:bodyPr/>
        <a:lstStyle/>
        <a:p>
          <a:endParaRPr lang="en-US"/>
        </a:p>
      </dgm:t>
    </dgm:pt>
    <dgm:pt modelId="{AC453068-2CA0-4199-BB24-C72446650C30}" type="parTrans" cxnId="{13BD41F4-DFE9-4AA7-9D8C-085748220526}">
      <dgm:prSet/>
      <dgm:spPr/>
      <dgm:t>
        <a:bodyPr/>
        <a:lstStyle/>
        <a:p>
          <a:endParaRPr lang="en-US"/>
        </a:p>
      </dgm:t>
    </dgm:pt>
    <dgm:pt modelId="{E4B98307-D217-4AF0-98F4-E1EFD5873E4B}">
      <dgm:prSet phldrT="[Text]" custT="1"/>
      <dgm:spPr/>
      <dgm:t>
        <a:bodyPr/>
        <a:lstStyle/>
        <a:p>
          <a:r>
            <a:rPr lang="en-US" sz="2000" dirty="0"/>
            <a:t>Common Goods</a:t>
          </a:r>
          <a:br>
            <a:rPr lang="en-US" sz="2000" dirty="0"/>
          </a:br>
          <a:r>
            <a:rPr lang="en-US" sz="2000" dirty="0"/>
            <a:t>Fish, Grazing land</a:t>
          </a:r>
        </a:p>
      </dgm:t>
    </dgm:pt>
    <dgm:pt modelId="{6899CD96-5371-4077-A816-8C1AABEFC159}" type="sibTrans" cxnId="{A1662EAF-9888-4AE6-9A6B-CE2101F50A5C}">
      <dgm:prSet/>
      <dgm:spPr/>
      <dgm:t>
        <a:bodyPr/>
        <a:lstStyle/>
        <a:p>
          <a:endParaRPr lang="en-US"/>
        </a:p>
      </dgm:t>
    </dgm:pt>
    <dgm:pt modelId="{C2888BEC-69C4-4978-891E-ED3BAF8B6A2F}" type="parTrans" cxnId="{A1662EAF-9888-4AE6-9A6B-CE2101F50A5C}">
      <dgm:prSet/>
      <dgm:spPr/>
      <dgm:t>
        <a:bodyPr/>
        <a:lstStyle/>
        <a:p>
          <a:endParaRPr lang="en-US"/>
        </a:p>
      </dgm:t>
    </dgm:pt>
    <dgm:pt modelId="{D63494B8-5401-42C8-B28D-DC9DC4D3FD7B}">
      <dgm:prSet phldrT="[Text]" custT="1">
        <dgm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3200" dirty="0"/>
            <a:t>Free</a:t>
          </a:r>
        </a:p>
      </dgm:t>
    </dgm:pt>
    <dgm:pt modelId="{D439AE26-9A57-47FC-94E2-35A1B081A5E3}" type="sibTrans" cxnId="{393E9CA1-6460-4C44-A461-F2001C40752C}">
      <dgm:prSet/>
      <dgm:spPr/>
      <dgm:t>
        <a:bodyPr/>
        <a:lstStyle/>
        <a:p>
          <a:endParaRPr lang="en-US"/>
        </a:p>
      </dgm:t>
    </dgm:pt>
    <dgm:pt modelId="{96285B26-3408-44D2-9771-1B177B66B2D5}" type="parTrans" cxnId="{393E9CA1-6460-4C44-A461-F2001C40752C}">
      <dgm:prSet/>
      <dgm:spPr/>
      <dgm:t>
        <a:bodyPr/>
        <a:lstStyle/>
        <a:p>
          <a:endParaRPr lang="en-US"/>
        </a:p>
      </dgm:t>
    </dgm:pt>
    <dgm:pt modelId="{4028D283-1986-44A3-B0F1-16D2DF2689F0}">
      <dgm:prSet phldrT="[Text]" custT="1"/>
      <dgm:spPr/>
      <dgm:t>
        <a:bodyPr/>
        <a:lstStyle/>
        <a:p>
          <a:r>
            <a:rPr lang="en-US" sz="3200" dirty="0"/>
            <a:t>No</a:t>
          </a:r>
        </a:p>
      </dgm:t>
    </dgm:pt>
    <dgm:pt modelId="{A51BDBD4-3F83-44C6-AD92-BB8A51D7A525}" type="sibTrans" cxnId="{A7A9DC51-489D-4E15-B8D1-2014270F3503}">
      <dgm:prSet/>
      <dgm:spPr/>
      <dgm:t>
        <a:bodyPr/>
        <a:lstStyle/>
        <a:p>
          <a:endParaRPr lang="en-US"/>
        </a:p>
      </dgm:t>
    </dgm:pt>
    <dgm:pt modelId="{11AC776F-B1E0-48A8-BF47-4A1D568AF158}" type="parTrans" cxnId="{A7A9DC51-489D-4E15-B8D1-2014270F3503}">
      <dgm:prSet/>
      <dgm:spPr/>
      <dgm:t>
        <a:bodyPr/>
        <a:lstStyle/>
        <a:p>
          <a:endParaRPr lang="en-US"/>
        </a:p>
      </dgm:t>
    </dgm:pt>
    <dgm:pt modelId="{FEF35DA1-8A4A-4ED6-8974-889D41C7D12A}">
      <dgm:prSet phldrT="[Text]" custT="1"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3200" dirty="0"/>
            <a:t>Yes</a:t>
          </a:r>
        </a:p>
      </dgm:t>
    </dgm:pt>
    <dgm:pt modelId="{93190F1B-A340-46F2-87D4-DFE1E3C271F9}" type="sibTrans" cxnId="{01DF9A14-AF21-4806-A11D-DFA87EF56AF2}">
      <dgm:prSet/>
      <dgm:spPr/>
      <dgm:t>
        <a:bodyPr/>
        <a:lstStyle/>
        <a:p>
          <a:endParaRPr lang="en-US"/>
        </a:p>
      </dgm:t>
    </dgm:pt>
    <dgm:pt modelId="{B978AB8F-7E03-4A11-AF7E-F9694502F04C}" type="parTrans" cxnId="{01DF9A14-AF21-4806-A11D-DFA87EF56AF2}">
      <dgm:prSet/>
      <dgm:spPr/>
      <dgm:t>
        <a:bodyPr/>
        <a:lstStyle/>
        <a:p>
          <a:endParaRPr lang="en-US"/>
        </a:p>
      </dgm:t>
    </dgm:pt>
    <dgm:pt modelId="{89A45664-D4D9-4045-8EF4-E637FC9E747C}">
      <dgm:prSet phldrT="[Text]" custT="1"/>
      <dgm:spPr/>
      <dgm:t>
        <a:bodyPr/>
        <a:lstStyle/>
        <a:p>
          <a:r>
            <a:rPr lang="en-US" sz="3200" dirty="0"/>
            <a:t>No</a:t>
          </a:r>
        </a:p>
      </dgm:t>
    </dgm:pt>
    <dgm:pt modelId="{BD52294D-E8D6-451F-BC09-4EF519503CFA}" type="sibTrans" cxnId="{F5161E7B-DBDB-46B9-866B-82EA8C295064}">
      <dgm:prSet/>
      <dgm:spPr/>
      <dgm:t>
        <a:bodyPr/>
        <a:lstStyle/>
        <a:p>
          <a:endParaRPr lang="en-US"/>
        </a:p>
      </dgm:t>
    </dgm:pt>
    <dgm:pt modelId="{27119C49-F337-4EFB-983B-DEAC4C46A347}" type="parTrans" cxnId="{F5161E7B-DBDB-46B9-866B-82EA8C295064}">
      <dgm:prSet/>
      <dgm:spPr/>
      <dgm:t>
        <a:bodyPr/>
        <a:lstStyle/>
        <a:p>
          <a:endParaRPr lang="en-US"/>
        </a:p>
      </dgm:t>
    </dgm:pt>
    <dgm:pt modelId="{6870B922-208F-4278-B82B-5ED098852F54}">
      <dgm:prSet phldrT="[Text]" custT="1"/>
      <dgm:spPr/>
      <dgm:t>
        <a:bodyPr/>
        <a:lstStyle/>
        <a:p>
          <a:r>
            <a:rPr lang="en-US" sz="2000" dirty="0"/>
            <a:t>Public Goods</a:t>
          </a:r>
          <a:br>
            <a:rPr lang="en-US" sz="2000" dirty="0"/>
          </a:br>
          <a:r>
            <a:rPr lang="en-US" sz="2000" dirty="0"/>
            <a:t>Street light, Defense</a:t>
          </a:r>
        </a:p>
      </dgm:t>
    </dgm:pt>
    <dgm:pt modelId="{4AC75107-5A9B-4C32-8755-8DB57078CBE3}" type="sibTrans" cxnId="{AD0CD2DD-DBF6-4047-8557-B93E9F898245}">
      <dgm:prSet/>
      <dgm:spPr/>
      <dgm:t>
        <a:bodyPr/>
        <a:lstStyle/>
        <a:p>
          <a:endParaRPr lang="en-US"/>
        </a:p>
      </dgm:t>
    </dgm:pt>
    <dgm:pt modelId="{4F0D32F9-9371-457A-B82D-4C40ADB56F68}" type="parTrans" cxnId="{AD0CD2DD-DBF6-4047-8557-B93E9F898245}">
      <dgm:prSet/>
      <dgm:spPr/>
      <dgm:t>
        <a:bodyPr/>
        <a:lstStyle/>
        <a:p>
          <a:endParaRPr lang="en-US"/>
        </a:p>
      </dgm:t>
    </dgm:pt>
    <dgm:pt modelId="{98666D68-1D20-4D2E-A3C5-BAFDAA0729F9}">
      <dgm:prSet phldrT="[Text]" custT="1">
        <dgm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3200" dirty="0"/>
            <a:t>Free</a:t>
          </a:r>
        </a:p>
      </dgm:t>
    </dgm:pt>
    <dgm:pt modelId="{846D1E58-0C52-4D16-94FB-D6DFABAA05A9}" type="sibTrans" cxnId="{7BF08EA7-8F1A-43ED-B57C-F84FDF1EF489}">
      <dgm:prSet/>
      <dgm:spPr/>
      <dgm:t>
        <a:bodyPr/>
        <a:lstStyle/>
        <a:p>
          <a:endParaRPr lang="en-US"/>
        </a:p>
      </dgm:t>
    </dgm:pt>
    <dgm:pt modelId="{89533775-E83B-4B22-B215-687F9B20B323}" type="parTrans" cxnId="{7BF08EA7-8F1A-43ED-B57C-F84FDF1EF489}">
      <dgm:prSet/>
      <dgm:spPr/>
      <dgm:t>
        <a:bodyPr/>
        <a:lstStyle/>
        <a:p>
          <a:endParaRPr lang="en-US"/>
        </a:p>
      </dgm:t>
    </dgm:pt>
    <dgm:pt modelId="{2B9B0758-2DAD-4759-8E65-C3A01A9B7F6A}">
      <dgm:prSet phldrT="[Text]" custT="1"/>
      <dgm:spPr/>
      <dgm:t>
        <a:bodyPr/>
        <a:lstStyle/>
        <a:p>
          <a:r>
            <a:rPr lang="en-US" sz="3200" dirty="0"/>
            <a:t>No</a:t>
          </a:r>
        </a:p>
      </dgm:t>
    </dgm:pt>
    <dgm:pt modelId="{6707939F-B7EF-411D-9D5E-BB1B99905453}" type="sibTrans" cxnId="{7FC98B76-AD3B-4BCA-91A1-EAA11EA54D59}">
      <dgm:prSet/>
      <dgm:spPr/>
      <dgm:t>
        <a:bodyPr/>
        <a:lstStyle/>
        <a:p>
          <a:endParaRPr lang="en-US"/>
        </a:p>
      </dgm:t>
    </dgm:pt>
    <dgm:pt modelId="{B9E6888B-3115-48B4-B904-59779A1D73F2}" type="parTrans" cxnId="{7FC98B76-AD3B-4BCA-91A1-EAA11EA54D59}">
      <dgm:prSet/>
      <dgm:spPr/>
      <dgm:t>
        <a:bodyPr/>
        <a:lstStyle/>
        <a:p>
          <a:endParaRPr lang="en-US"/>
        </a:p>
      </dgm:t>
    </dgm:pt>
    <dgm:pt modelId="{EC8C9872-4C01-4BE7-BF2A-7F9E0939C323}">
      <dgm:prSet phldrT="[Text]" custT="1"/>
      <dgm:spPr/>
      <dgm:t>
        <a:bodyPr/>
        <a:lstStyle/>
        <a:p>
          <a:r>
            <a:rPr lang="en-US" sz="3200" dirty="0"/>
            <a:t>No</a:t>
          </a:r>
        </a:p>
      </dgm:t>
    </dgm:pt>
    <dgm:pt modelId="{2B83922A-960E-4CF6-AAE3-5209B5904712}" type="sibTrans" cxnId="{485AC413-CD92-4207-83E7-84A84B282C66}">
      <dgm:prSet/>
      <dgm:spPr/>
      <dgm:t>
        <a:bodyPr/>
        <a:lstStyle/>
        <a:p>
          <a:endParaRPr lang="en-US"/>
        </a:p>
      </dgm:t>
    </dgm:pt>
    <dgm:pt modelId="{D4F4EBEA-87F3-4FD6-A5C5-4FE99F7F8BBC}" type="parTrans" cxnId="{485AC413-CD92-4207-83E7-84A84B282C66}">
      <dgm:prSet/>
      <dgm:spPr/>
      <dgm:t>
        <a:bodyPr/>
        <a:lstStyle/>
        <a:p>
          <a:endParaRPr lang="en-US"/>
        </a:p>
      </dgm:t>
    </dgm:pt>
    <dgm:pt modelId="{1BA735AC-A683-4790-90EA-F4AAED522E27}">
      <dgm:prSet phldrT="[Text]" custT="1"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3200" dirty="0"/>
            <a:t>Yes</a:t>
          </a:r>
        </a:p>
      </dgm:t>
    </dgm:pt>
    <dgm:pt modelId="{428EEF0E-3604-482F-AD54-790A78C64B4F}" type="sibTrans" cxnId="{0245A5D6-1735-42C7-8E16-9671B2CDD19C}">
      <dgm:prSet/>
      <dgm:spPr/>
      <dgm:t>
        <a:bodyPr/>
        <a:lstStyle/>
        <a:p>
          <a:endParaRPr lang="en-US"/>
        </a:p>
      </dgm:t>
    </dgm:pt>
    <dgm:pt modelId="{B18C4007-D259-49AF-8723-4E4A6839F3EA}" type="parTrans" cxnId="{0245A5D6-1735-42C7-8E16-9671B2CDD19C}">
      <dgm:prSet/>
      <dgm:spPr/>
      <dgm:t>
        <a:bodyPr/>
        <a:lstStyle/>
        <a:p>
          <a:endParaRPr lang="en-US"/>
        </a:p>
      </dgm:t>
    </dgm:pt>
    <dgm:pt modelId="{495E8A4C-233C-46B4-A167-8C3734EC272B}" type="pres">
      <dgm:prSet presAssocID="{23F3D652-1061-44D2-BD63-B3C84F3D8841}" presName="Name0" presStyleCnt="0">
        <dgm:presLayoutVars>
          <dgm:dir/>
          <dgm:animLvl val="lvl"/>
          <dgm:resizeHandles val="exact"/>
        </dgm:presLayoutVars>
      </dgm:prSet>
      <dgm:spPr/>
    </dgm:pt>
    <dgm:pt modelId="{291E7610-D763-4400-BEFA-C4DCCA810B01}" type="pres">
      <dgm:prSet presAssocID="{BBCF038B-DE3C-4999-8B9B-38F204AF8B7F}" presName="vertFlow" presStyleCnt="0"/>
      <dgm:spPr/>
    </dgm:pt>
    <dgm:pt modelId="{6A672950-910B-49B7-BFDE-2B418C12169C}" type="pres">
      <dgm:prSet presAssocID="{BBCF038B-DE3C-4999-8B9B-38F204AF8B7F}" presName="header" presStyleLbl="node1" presStyleIdx="0" presStyleCnt="4"/>
      <dgm:spPr/>
    </dgm:pt>
    <dgm:pt modelId="{EAA8B0BF-3B41-460E-ABD2-B2917FC44333}" type="pres">
      <dgm:prSet presAssocID="{2A8D0F64-15AD-4C0D-9056-42430D4E955A}" presName="parTrans" presStyleLbl="sibTrans2D1" presStyleIdx="0" presStyleCnt="16"/>
      <dgm:spPr/>
    </dgm:pt>
    <dgm:pt modelId="{A71DA6E5-018E-4476-8F85-EB946814FFA0}" type="pres">
      <dgm:prSet presAssocID="{EEA688E2-6584-41BC-9AFA-B22918F8F1A2}" presName="child" presStyleLbl="alignAccFollowNode1" presStyleIdx="0" presStyleCnt="16">
        <dgm:presLayoutVars>
          <dgm:chMax val="0"/>
          <dgm:bulletEnabled val="1"/>
        </dgm:presLayoutVars>
      </dgm:prSet>
      <dgm:spPr/>
    </dgm:pt>
    <dgm:pt modelId="{F1A15C24-4CBF-4002-A46F-9B4899C16429}" type="pres">
      <dgm:prSet presAssocID="{F107D1D0-E0C5-4244-A043-71EDFE6DDBA4}" presName="sibTrans" presStyleLbl="sibTrans2D1" presStyleIdx="1" presStyleCnt="16"/>
      <dgm:spPr/>
    </dgm:pt>
    <dgm:pt modelId="{F90DAE84-A862-4829-AE6B-36E89E2CF75A}" type="pres">
      <dgm:prSet presAssocID="{EF3BF06C-D46B-488F-B9DB-3B0A207001AE}" presName="child" presStyleLbl="alignAccFollowNode1" presStyleIdx="1" presStyleCnt="16">
        <dgm:presLayoutVars>
          <dgm:chMax val="0"/>
          <dgm:bulletEnabled val="1"/>
        </dgm:presLayoutVars>
      </dgm:prSet>
      <dgm:spPr/>
    </dgm:pt>
    <dgm:pt modelId="{9686EEBC-08E5-49A6-96E7-CD44D5D3B48C}" type="pres">
      <dgm:prSet presAssocID="{FBFBDD28-D4F7-4327-A131-C18AE4B80DD0}" presName="sibTrans" presStyleLbl="sibTrans2D1" presStyleIdx="2" presStyleCnt="16"/>
      <dgm:spPr/>
    </dgm:pt>
    <dgm:pt modelId="{4B26772D-DA98-4B23-B566-C8CE14425E4F}" type="pres">
      <dgm:prSet presAssocID="{068851D5-07CC-471F-8DEC-744CF0806368}" presName="child" presStyleLbl="alignAccFollowNode1" presStyleIdx="2" presStyleCnt="16">
        <dgm:presLayoutVars>
          <dgm:chMax val="0"/>
          <dgm:bulletEnabled val="1"/>
        </dgm:presLayoutVars>
      </dgm:prSet>
      <dgm:spPr/>
    </dgm:pt>
    <dgm:pt modelId="{C992D5CC-7373-41AD-AF94-4AD2C794F250}" type="pres">
      <dgm:prSet presAssocID="{95C6C01A-B332-4C6A-A3E3-EC3F0FE780E1}" presName="sibTrans" presStyleLbl="sibTrans2D1" presStyleIdx="3" presStyleCnt="16"/>
      <dgm:spPr/>
    </dgm:pt>
    <dgm:pt modelId="{984B77C8-D245-46E9-824E-5D752729881A}" type="pres">
      <dgm:prSet presAssocID="{4EF55114-75B1-42AD-A8B1-29ADF9ED961C}" presName="child" presStyleLbl="alignAccFollowNode1" presStyleIdx="3" presStyleCnt="16">
        <dgm:presLayoutVars>
          <dgm:chMax val="0"/>
          <dgm:bulletEnabled val="1"/>
        </dgm:presLayoutVars>
      </dgm:prSet>
      <dgm:spPr/>
    </dgm:pt>
    <dgm:pt modelId="{C78FB1C1-7D5C-48A1-9527-EF3945DD71CB}" type="pres">
      <dgm:prSet presAssocID="{BBCF038B-DE3C-4999-8B9B-38F204AF8B7F}" presName="hSp" presStyleCnt="0"/>
      <dgm:spPr/>
    </dgm:pt>
    <dgm:pt modelId="{91B521DF-9B3F-4D3C-8CCF-5D1B36568D28}" type="pres">
      <dgm:prSet presAssocID="{96E87FE7-41EA-4C3C-A5C8-887460B0C2B2}" presName="vertFlow" presStyleCnt="0"/>
      <dgm:spPr/>
    </dgm:pt>
    <dgm:pt modelId="{45460D28-3A04-4191-BEAD-A123C3AED383}" type="pres">
      <dgm:prSet presAssocID="{96E87FE7-41EA-4C3C-A5C8-887460B0C2B2}" presName="header" presStyleLbl="node1" presStyleIdx="1" presStyleCnt="4"/>
      <dgm:spPr/>
    </dgm:pt>
    <dgm:pt modelId="{CB291015-01EF-4BB4-8A76-F57712F0B4B7}" type="pres">
      <dgm:prSet presAssocID="{ADB5884F-748C-42E4-852E-736240243F0A}" presName="parTrans" presStyleLbl="sibTrans2D1" presStyleIdx="4" presStyleCnt="16"/>
      <dgm:spPr/>
    </dgm:pt>
    <dgm:pt modelId="{1BCE1899-87F4-4B86-A8BF-B923BB33C8FC}" type="pres">
      <dgm:prSet presAssocID="{50E167BA-8F01-4F2E-8C36-A58C319F6267}" presName="child" presStyleLbl="alignAccFollowNode1" presStyleIdx="4" presStyleCnt="16">
        <dgm:presLayoutVars>
          <dgm:chMax val="0"/>
          <dgm:bulletEnabled val="1"/>
        </dgm:presLayoutVars>
      </dgm:prSet>
      <dgm:spPr/>
    </dgm:pt>
    <dgm:pt modelId="{93A25DCD-AB6C-48DC-963E-319FECA0B8E2}" type="pres">
      <dgm:prSet presAssocID="{D1B1D3D3-DA69-405A-8356-25D9BB1CF162}" presName="sibTrans" presStyleLbl="sibTrans2D1" presStyleIdx="5" presStyleCnt="16"/>
      <dgm:spPr/>
    </dgm:pt>
    <dgm:pt modelId="{8E59313C-EC01-4A7A-B27D-B26667ACF1C9}" type="pres">
      <dgm:prSet presAssocID="{B8C07218-3CED-4BBA-93EF-FEB8D82532C0}" presName="child" presStyleLbl="alignAccFollowNode1" presStyleIdx="5" presStyleCnt="16">
        <dgm:presLayoutVars>
          <dgm:chMax val="0"/>
          <dgm:bulletEnabled val="1"/>
        </dgm:presLayoutVars>
      </dgm:prSet>
      <dgm:spPr/>
    </dgm:pt>
    <dgm:pt modelId="{1D295832-FF07-44E4-B281-CC0BC20AF0CF}" type="pres">
      <dgm:prSet presAssocID="{2F56998D-C5F9-4CB0-A344-6B9A06CC09DA}" presName="sibTrans" presStyleLbl="sibTrans2D1" presStyleIdx="6" presStyleCnt="16"/>
      <dgm:spPr/>
    </dgm:pt>
    <dgm:pt modelId="{3EC49036-A71D-43F4-96FD-C281B153DF45}" type="pres">
      <dgm:prSet presAssocID="{3E037279-E3C2-438A-A513-66C6733BDBAA}" presName="child" presStyleLbl="alignAccFollowNode1" presStyleIdx="6" presStyleCnt="16">
        <dgm:presLayoutVars>
          <dgm:chMax val="0"/>
          <dgm:bulletEnabled val="1"/>
        </dgm:presLayoutVars>
      </dgm:prSet>
      <dgm:spPr/>
    </dgm:pt>
    <dgm:pt modelId="{51E67C26-E66C-4ED4-9F9D-49ABFF21CB51}" type="pres">
      <dgm:prSet presAssocID="{789D8DB7-938E-4989-930A-A3EA0B7CEDDA}" presName="sibTrans" presStyleLbl="sibTrans2D1" presStyleIdx="7" presStyleCnt="16"/>
      <dgm:spPr/>
    </dgm:pt>
    <dgm:pt modelId="{4C620FFF-CC77-48E5-946B-09721E6FBEB4}" type="pres">
      <dgm:prSet presAssocID="{62FA19A9-6E64-4489-8311-A7466003E22B}" presName="child" presStyleLbl="alignAccFollowNode1" presStyleIdx="7" presStyleCnt="16">
        <dgm:presLayoutVars>
          <dgm:chMax val="0"/>
          <dgm:bulletEnabled val="1"/>
        </dgm:presLayoutVars>
      </dgm:prSet>
      <dgm:spPr/>
    </dgm:pt>
    <dgm:pt modelId="{6372B50F-EC7C-4601-8843-72FCC3C9D218}" type="pres">
      <dgm:prSet presAssocID="{96E87FE7-41EA-4C3C-A5C8-887460B0C2B2}" presName="hSp" presStyleCnt="0"/>
      <dgm:spPr/>
    </dgm:pt>
    <dgm:pt modelId="{1A5FCCFA-1832-489C-A165-9C19B29E4C4F}" type="pres">
      <dgm:prSet presAssocID="{E4B98307-D217-4AF0-98F4-E1EFD5873E4B}" presName="vertFlow" presStyleCnt="0"/>
      <dgm:spPr/>
    </dgm:pt>
    <dgm:pt modelId="{5CD8D75E-7E17-4DAD-965A-D37430E2605F}" type="pres">
      <dgm:prSet presAssocID="{E4B98307-D217-4AF0-98F4-E1EFD5873E4B}" presName="header" presStyleLbl="node1" presStyleIdx="2" presStyleCnt="4"/>
      <dgm:spPr/>
    </dgm:pt>
    <dgm:pt modelId="{97029378-045E-4CC6-BE17-AD4B6A032415}" type="pres">
      <dgm:prSet presAssocID="{96285B26-3408-44D2-9771-1B177B66B2D5}" presName="parTrans" presStyleLbl="sibTrans2D1" presStyleIdx="8" presStyleCnt="16"/>
      <dgm:spPr/>
    </dgm:pt>
    <dgm:pt modelId="{636512BA-38FE-4C19-88D2-01A23A675107}" type="pres">
      <dgm:prSet presAssocID="{D63494B8-5401-42C8-B28D-DC9DC4D3FD7B}" presName="child" presStyleLbl="alignAccFollowNode1" presStyleIdx="8" presStyleCnt="16">
        <dgm:presLayoutVars>
          <dgm:chMax val="0"/>
          <dgm:bulletEnabled val="1"/>
        </dgm:presLayoutVars>
      </dgm:prSet>
      <dgm:spPr/>
    </dgm:pt>
    <dgm:pt modelId="{2A2FEF1F-2DC9-4450-8F87-7BEDBD33417B}" type="pres">
      <dgm:prSet presAssocID="{D439AE26-9A57-47FC-94E2-35A1B081A5E3}" presName="sibTrans" presStyleLbl="sibTrans2D1" presStyleIdx="9" presStyleCnt="16"/>
      <dgm:spPr/>
    </dgm:pt>
    <dgm:pt modelId="{2A07676B-2FE3-4C91-9EFD-ED93FB0869C3}" type="pres">
      <dgm:prSet presAssocID="{4028D283-1986-44A3-B0F1-16D2DF2689F0}" presName="child" presStyleLbl="alignAccFollowNode1" presStyleIdx="9" presStyleCnt="16">
        <dgm:presLayoutVars>
          <dgm:chMax val="0"/>
          <dgm:bulletEnabled val="1"/>
        </dgm:presLayoutVars>
      </dgm:prSet>
      <dgm:spPr/>
    </dgm:pt>
    <dgm:pt modelId="{18A824E8-CB0E-4C64-8FBF-C2D0F34BE294}" type="pres">
      <dgm:prSet presAssocID="{A51BDBD4-3F83-44C6-AD92-BB8A51D7A525}" presName="sibTrans" presStyleLbl="sibTrans2D1" presStyleIdx="10" presStyleCnt="16"/>
      <dgm:spPr/>
    </dgm:pt>
    <dgm:pt modelId="{E07C89CE-8268-4864-AFA4-BE2F7721251B}" type="pres">
      <dgm:prSet presAssocID="{FEF35DA1-8A4A-4ED6-8974-889D41C7D12A}" presName="child" presStyleLbl="alignAccFollowNode1" presStyleIdx="10" presStyleCnt="16">
        <dgm:presLayoutVars>
          <dgm:chMax val="0"/>
          <dgm:bulletEnabled val="1"/>
        </dgm:presLayoutVars>
      </dgm:prSet>
      <dgm:spPr/>
    </dgm:pt>
    <dgm:pt modelId="{BD5D5E8A-BC23-49C7-84A0-939774ABDF94}" type="pres">
      <dgm:prSet presAssocID="{93190F1B-A340-46F2-87D4-DFE1E3C271F9}" presName="sibTrans" presStyleLbl="sibTrans2D1" presStyleIdx="11" presStyleCnt="16"/>
      <dgm:spPr/>
    </dgm:pt>
    <dgm:pt modelId="{374241DC-8917-4016-B372-61D67ABDEF17}" type="pres">
      <dgm:prSet presAssocID="{89A45664-D4D9-4045-8EF4-E637FC9E747C}" presName="child" presStyleLbl="alignAccFollowNode1" presStyleIdx="11" presStyleCnt="16">
        <dgm:presLayoutVars>
          <dgm:chMax val="0"/>
          <dgm:bulletEnabled val="1"/>
        </dgm:presLayoutVars>
      </dgm:prSet>
      <dgm:spPr/>
    </dgm:pt>
    <dgm:pt modelId="{37C9F4D5-235E-43F6-A158-10052990F9A3}" type="pres">
      <dgm:prSet presAssocID="{E4B98307-D217-4AF0-98F4-E1EFD5873E4B}" presName="hSp" presStyleCnt="0"/>
      <dgm:spPr/>
    </dgm:pt>
    <dgm:pt modelId="{C86312FC-CC16-4226-97BC-9DCE00C973EC}" type="pres">
      <dgm:prSet presAssocID="{6870B922-208F-4278-B82B-5ED098852F54}" presName="vertFlow" presStyleCnt="0"/>
      <dgm:spPr/>
    </dgm:pt>
    <dgm:pt modelId="{3A5C95CC-A4D7-4870-8C10-4CB79E506AC3}" type="pres">
      <dgm:prSet presAssocID="{6870B922-208F-4278-B82B-5ED098852F54}" presName="header" presStyleLbl="node1" presStyleIdx="3" presStyleCnt="4"/>
      <dgm:spPr/>
    </dgm:pt>
    <dgm:pt modelId="{62C83385-1498-41A2-989F-2234C9647778}" type="pres">
      <dgm:prSet presAssocID="{89533775-E83B-4B22-B215-687F9B20B323}" presName="parTrans" presStyleLbl="sibTrans2D1" presStyleIdx="12" presStyleCnt="16"/>
      <dgm:spPr/>
    </dgm:pt>
    <dgm:pt modelId="{5E28822C-3EF6-4A9B-AC8E-977DAAF87B30}" type="pres">
      <dgm:prSet presAssocID="{98666D68-1D20-4D2E-A3C5-BAFDAA0729F9}" presName="child" presStyleLbl="alignAccFollowNode1" presStyleIdx="12" presStyleCnt="16">
        <dgm:presLayoutVars>
          <dgm:chMax val="0"/>
          <dgm:bulletEnabled val="1"/>
        </dgm:presLayoutVars>
      </dgm:prSet>
      <dgm:spPr/>
    </dgm:pt>
    <dgm:pt modelId="{74FB81F9-4D20-48C4-802C-EC32E72BB3A2}" type="pres">
      <dgm:prSet presAssocID="{846D1E58-0C52-4D16-94FB-D6DFABAA05A9}" presName="sibTrans" presStyleLbl="sibTrans2D1" presStyleIdx="13" presStyleCnt="16"/>
      <dgm:spPr/>
    </dgm:pt>
    <dgm:pt modelId="{ACA71F40-722C-4AFB-BD4E-1C615ABEB6CE}" type="pres">
      <dgm:prSet presAssocID="{2B9B0758-2DAD-4759-8E65-C3A01A9B7F6A}" presName="child" presStyleLbl="alignAccFollowNode1" presStyleIdx="13" presStyleCnt="16">
        <dgm:presLayoutVars>
          <dgm:chMax val="0"/>
          <dgm:bulletEnabled val="1"/>
        </dgm:presLayoutVars>
      </dgm:prSet>
      <dgm:spPr/>
    </dgm:pt>
    <dgm:pt modelId="{BAC25D03-0237-4624-A6EE-4DA6DFCB764D}" type="pres">
      <dgm:prSet presAssocID="{6707939F-B7EF-411D-9D5E-BB1B99905453}" presName="sibTrans" presStyleLbl="sibTrans2D1" presStyleIdx="14" presStyleCnt="16"/>
      <dgm:spPr/>
    </dgm:pt>
    <dgm:pt modelId="{53181CE1-2011-4FD4-ADF3-07F30B748D78}" type="pres">
      <dgm:prSet presAssocID="{EC8C9872-4C01-4BE7-BF2A-7F9E0939C323}" presName="child" presStyleLbl="alignAccFollowNode1" presStyleIdx="14" presStyleCnt="16">
        <dgm:presLayoutVars>
          <dgm:chMax val="0"/>
          <dgm:bulletEnabled val="1"/>
        </dgm:presLayoutVars>
      </dgm:prSet>
      <dgm:spPr/>
    </dgm:pt>
    <dgm:pt modelId="{5A1BC29B-6B11-4A64-A8DF-C45166A8AFAC}" type="pres">
      <dgm:prSet presAssocID="{2B83922A-960E-4CF6-AAE3-5209B5904712}" presName="sibTrans" presStyleLbl="sibTrans2D1" presStyleIdx="15" presStyleCnt="16"/>
      <dgm:spPr/>
    </dgm:pt>
    <dgm:pt modelId="{0FFC16EC-D2CC-4479-B3A8-548AA17A5B9E}" type="pres">
      <dgm:prSet presAssocID="{1BA735AC-A683-4790-90EA-F4AAED522E27}" presName="child" presStyleLbl="alignAccFollowNode1" presStyleIdx="15" presStyleCnt="16">
        <dgm:presLayoutVars>
          <dgm:chMax val="0"/>
          <dgm:bulletEnabled val="1"/>
        </dgm:presLayoutVars>
      </dgm:prSet>
      <dgm:spPr/>
    </dgm:pt>
  </dgm:ptLst>
  <dgm:cxnLst>
    <dgm:cxn modelId="{C1E5CDCC-69C1-4E11-B7EE-F7B496E0D9CD}" type="presOf" srcId="{A51BDBD4-3F83-44C6-AD92-BB8A51D7A525}" destId="{18A824E8-CB0E-4C64-8FBF-C2D0F34BE294}" srcOrd="0" destOrd="0" presId="urn:microsoft.com/office/officeart/2005/8/layout/lProcess1"/>
    <dgm:cxn modelId="{FE629171-BA89-4877-B981-040F8391F951}" type="presOf" srcId="{6870B922-208F-4278-B82B-5ED098852F54}" destId="{3A5C95CC-A4D7-4870-8C10-4CB79E506AC3}" srcOrd="0" destOrd="0" presId="urn:microsoft.com/office/officeart/2005/8/layout/lProcess1"/>
    <dgm:cxn modelId="{FA2D7532-DFB3-4225-952B-DD2A6BA57974}" type="presOf" srcId="{4EF55114-75B1-42AD-A8B1-29ADF9ED961C}" destId="{984B77C8-D245-46E9-824E-5D752729881A}" srcOrd="0" destOrd="0" presId="urn:microsoft.com/office/officeart/2005/8/layout/lProcess1"/>
    <dgm:cxn modelId="{53880488-5001-46EB-9F5A-E09523065824}" type="presOf" srcId="{98666D68-1D20-4D2E-A3C5-BAFDAA0729F9}" destId="{5E28822C-3EF6-4A9B-AC8E-977DAAF87B30}" srcOrd="0" destOrd="0" presId="urn:microsoft.com/office/officeart/2005/8/layout/lProcess1"/>
    <dgm:cxn modelId="{CBCA4CAB-B5AA-48A8-BA89-27AD1CE80F71}" type="presOf" srcId="{6707939F-B7EF-411D-9D5E-BB1B99905453}" destId="{BAC25D03-0237-4624-A6EE-4DA6DFCB764D}" srcOrd="0" destOrd="0" presId="urn:microsoft.com/office/officeart/2005/8/layout/lProcess1"/>
    <dgm:cxn modelId="{0245A5D6-1735-42C7-8E16-9671B2CDD19C}" srcId="{6870B922-208F-4278-B82B-5ED098852F54}" destId="{1BA735AC-A683-4790-90EA-F4AAED522E27}" srcOrd="3" destOrd="0" parTransId="{B18C4007-D259-49AF-8723-4E4A6839F3EA}" sibTransId="{428EEF0E-3604-482F-AD54-790A78C64B4F}"/>
    <dgm:cxn modelId="{44189930-2BA3-4300-9112-EEFEEF6B5A7B}" srcId="{96E87FE7-41EA-4C3C-A5C8-887460B0C2B2}" destId="{B8C07218-3CED-4BBA-93EF-FEB8D82532C0}" srcOrd="1" destOrd="0" parTransId="{ABD1A43D-CACA-4669-8E2F-4A5586330BF4}" sibTransId="{2F56998D-C5F9-4CB0-A344-6B9A06CC09DA}"/>
    <dgm:cxn modelId="{B6A0242C-7FEB-4385-A920-32D6F14F33F7}" type="presOf" srcId="{2F56998D-C5F9-4CB0-A344-6B9A06CC09DA}" destId="{1D295832-FF07-44E4-B281-CC0BC20AF0CF}" srcOrd="0" destOrd="0" presId="urn:microsoft.com/office/officeart/2005/8/layout/lProcess1"/>
    <dgm:cxn modelId="{0BD55B97-D2A8-47CB-91E8-150BCA008E2B}" srcId="{23F3D652-1061-44D2-BD63-B3C84F3D8841}" destId="{96E87FE7-41EA-4C3C-A5C8-887460B0C2B2}" srcOrd="1" destOrd="0" parTransId="{6BB0B147-A90C-4CBC-A419-63E58709C09B}" sibTransId="{DE10010E-8C22-4FF9-B3B9-6FFA6383F975}"/>
    <dgm:cxn modelId="{915E8E7A-665E-47A4-B347-2A1040E660BE}" type="presOf" srcId="{2B9B0758-2DAD-4759-8E65-C3A01A9B7F6A}" destId="{ACA71F40-722C-4AFB-BD4E-1C615ABEB6CE}" srcOrd="0" destOrd="0" presId="urn:microsoft.com/office/officeart/2005/8/layout/lProcess1"/>
    <dgm:cxn modelId="{2D5C9F3D-B652-4757-A666-AD1E9509F201}" srcId="{BBCF038B-DE3C-4999-8B9B-38F204AF8B7F}" destId="{EF3BF06C-D46B-488F-B9DB-3B0A207001AE}" srcOrd="1" destOrd="0" parTransId="{2152905E-A1E4-4E5D-B5D3-41C7BC33202F}" sibTransId="{FBFBDD28-D4F7-4327-A131-C18AE4B80DD0}"/>
    <dgm:cxn modelId="{15FACC02-FD7B-44D0-9D4A-A4363EAF9BAF}" type="presOf" srcId="{93190F1B-A340-46F2-87D4-DFE1E3C271F9}" destId="{BD5D5E8A-BC23-49C7-84A0-939774ABDF94}" srcOrd="0" destOrd="0" presId="urn:microsoft.com/office/officeart/2005/8/layout/lProcess1"/>
    <dgm:cxn modelId="{EDA0BC17-F9F8-453C-91D3-ECD943BFA663}" type="presOf" srcId="{EF3BF06C-D46B-488F-B9DB-3B0A207001AE}" destId="{F90DAE84-A862-4829-AE6B-36E89E2CF75A}" srcOrd="0" destOrd="0" presId="urn:microsoft.com/office/officeart/2005/8/layout/lProcess1"/>
    <dgm:cxn modelId="{4FD352D8-257C-431A-BA98-2BEA99601EC3}" type="presOf" srcId="{B8C07218-3CED-4BBA-93EF-FEB8D82532C0}" destId="{8E59313C-EC01-4A7A-B27D-B26667ACF1C9}" srcOrd="0" destOrd="0" presId="urn:microsoft.com/office/officeart/2005/8/layout/lProcess1"/>
    <dgm:cxn modelId="{775917D8-450C-447C-9C00-C343B48A48EB}" type="presOf" srcId="{62FA19A9-6E64-4489-8311-A7466003E22B}" destId="{4C620FFF-CC77-48E5-946B-09721E6FBEB4}" srcOrd="0" destOrd="0" presId="urn:microsoft.com/office/officeart/2005/8/layout/lProcess1"/>
    <dgm:cxn modelId="{E97A0366-EE46-4E49-B1F0-E379D2C56F70}" type="presOf" srcId="{EEA688E2-6584-41BC-9AFA-B22918F8F1A2}" destId="{A71DA6E5-018E-4476-8F85-EB946814FFA0}" srcOrd="0" destOrd="0" presId="urn:microsoft.com/office/officeart/2005/8/layout/lProcess1"/>
    <dgm:cxn modelId="{4AA81422-1FED-47DF-B0F9-6F4360CF7F91}" type="presOf" srcId="{D439AE26-9A57-47FC-94E2-35A1B081A5E3}" destId="{2A2FEF1F-2DC9-4450-8F87-7BEDBD33417B}" srcOrd="0" destOrd="0" presId="urn:microsoft.com/office/officeart/2005/8/layout/lProcess1"/>
    <dgm:cxn modelId="{2886D8CD-6E0E-4411-8DAB-3CBCBBCC9091}" srcId="{96E87FE7-41EA-4C3C-A5C8-887460B0C2B2}" destId="{3E037279-E3C2-438A-A513-66C6733BDBAA}" srcOrd="2" destOrd="0" parTransId="{5D3B6DBB-D90C-45D0-ABC7-421270F71B8E}" sibTransId="{789D8DB7-938E-4989-930A-A3EA0B7CEDDA}"/>
    <dgm:cxn modelId="{393E9CA1-6460-4C44-A461-F2001C40752C}" srcId="{E4B98307-D217-4AF0-98F4-E1EFD5873E4B}" destId="{D63494B8-5401-42C8-B28D-DC9DC4D3FD7B}" srcOrd="0" destOrd="0" parTransId="{96285B26-3408-44D2-9771-1B177B66B2D5}" sibTransId="{D439AE26-9A57-47FC-94E2-35A1B081A5E3}"/>
    <dgm:cxn modelId="{2DB67FA5-A60D-4865-868E-557AB775131F}" srcId="{BBCF038B-DE3C-4999-8B9B-38F204AF8B7F}" destId="{EEA688E2-6584-41BC-9AFA-B22918F8F1A2}" srcOrd="0" destOrd="0" parTransId="{2A8D0F64-15AD-4C0D-9056-42430D4E955A}" sibTransId="{F107D1D0-E0C5-4244-A043-71EDFE6DDBA4}"/>
    <dgm:cxn modelId="{C372279D-3B8A-4C03-A9F1-98B0380D92EC}" type="presOf" srcId="{50E167BA-8F01-4F2E-8C36-A58C319F6267}" destId="{1BCE1899-87F4-4B86-A8BF-B923BB33C8FC}" srcOrd="0" destOrd="0" presId="urn:microsoft.com/office/officeart/2005/8/layout/lProcess1"/>
    <dgm:cxn modelId="{F5161E7B-DBDB-46B9-866B-82EA8C295064}" srcId="{E4B98307-D217-4AF0-98F4-E1EFD5873E4B}" destId="{89A45664-D4D9-4045-8EF4-E637FC9E747C}" srcOrd="3" destOrd="0" parTransId="{27119C49-F337-4EFB-983B-DEAC4C46A347}" sibTransId="{BD52294D-E8D6-451F-BC09-4EF519503CFA}"/>
    <dgm:cxn modelId="{72AD0821-9618-49B9-8254-52D0317468C6}" type="presOf" srcId="{4028D283-1986-44A3-B0F1-16D2DF2689F0}" destId="{2A07676B-2FE3-4C91-9EFD-ED93FB0869C3}" srcOrd="0" destOrd="0" presId="urn:microsoft.com/office/officeart/2005/8/layout/lProcess1"/>
    <dgm:cxn modelId="{E08FEC12-7B02-49BF-AE9C-A0CEA467CE63}" srcId="{BBCF038B-DE3C-4999-8B9B-38F204AF8B7F}" destId="{4EF55114-75B1-42AD-A8B1-29ADF9ED961C}" srcOrd="3" destOrd="0" parTransId="{A43CEC25-86C6-412D-AF36-9FE103EC1403}" sibTransId="{89DF6115-CA0A-426D-B587-E087066C97E4}"/>
    <dgm:cxn modelId="{FF39B416-BD6D-4ED4-9E80-E353B210CACA}" srcId="{23F3D652-1061-44D2-BD63-B3C84F3D8841}" destId="{BBCF038B-DE3C-4999-8B9B-38F204AF8B7F}" srcOrd="0" destOrd="0" parTransId="{0C10EAD9-9B29-4F7F-AD2D-63EDB5A20378}" sibTransId="{2536857A-7B73-45EC-AFB9-FB09470019EA}"/>
    <dgm:cxn modelId="{01DF9A14-AF21-4806-A11D-DFA87EF56AF2}" srcId="{E4B98307-D217-4AF0-98F4-E1EFD5873E4B}" destId="{FEF35DA1-8A4A-4ED6-8974-889D41C7D12A}" srcOrd="2" destOrd="0" parTransId="{B978AB8F-7E03-4A11-AF7E-F9694502F04C}" sibTransId="{93190F1B-A340-46F2-87D4-DFE1E3C271F9}"/>
    <dgm:cxn modelId="{08A48E4C-FED7-4B96-A929-C2F1B607406D}" type="presOf" srcId="{846D1E58-0C52-4D16-94FB-D6DFABAA05A9}" destId="{74FB81F9-4D20-48C4-802C-EC32E72BB3A2}" srcOrd="0" destOrd="0" presId="urn:microsoft.com/office/officeart/2005/8/layout/lProcess1"/>
    <dgm:cxn modelId="{13BD41F4-DFE9-4AA7-9D8C-085748220526}" srcId="{96E87FE7-41EA-4C3C-A5C8-887460B0C2B2}" destId="{62FA19A9-6E64-4489-8311-A7466003E22B}" srcOrd="3" destOrd="0" parTransId="{AC453068-2CA0-4199-BB24-C72446650C30}" sibTransId="{E1484A98-9064-4AC3-84D4-7BACAC5C1317}"/>
    <dgm:cxn modelId="{485AC413-CD92-4207-83E7-84A84B282C66}" srcId="{6870B922-208F-4278-B82B-5ED098852F54}" destId="{EC8C9872-4C01-4BE7-BF2A-7F9E0939C323}" srcOrd="2" destOrd="0" parTransId="{D4F4EBEA-87F3-4FD6-A5C5-4FE99F7F8BBC}" sibTransId="{2B83922A-960E-4CF6-AAE3-5209B5904712}"/>
    <dgm:cxn modelId="{AD0CD2DD-DBF6-4047-8557-B93E9F898245}" srcId="{23F3D652-1061-44D2-BD63-B3C84F3D8841}" destId="{6870B922-208F-4278-B82B-5ED098852F54}" srcOrd="3" destOrd="0" parTransId="{4F0D32F9-9371-457A-B82D-4C40ADB56F68}" sibTransId="{4AC75107-5A9B-4C32-8755-8DB57078CBE3}"/>
    <dgm:cxn modelId="{A1662EAF-9888-4AE6-9A6B-CE2101F50A5C}" srcId="{23F3D652-1061-44D2-BD63-B3C84F3D8841}" destId="{E4B98307-D217-4AF0-98F4-E1EFD5873E4B}" srcOrd="2" destOrd="0" parTransId="{C2888BEC-69C4-4978-891E-ED3BAF8B6A2F}" sibTransId="{6899CD96-5371-4077-A816-8C1AABEFC159}"/>
    <dgm:cxn modelId="{209BA659-562C-460E-A1DD-DAA69624F695}" type="presOf" srcId="{ADB5884F-748C-42E4-852E-736240243F0A}" destId="{CB291015-01EF-4BB4-8A76-F57712F0B4B7}" srcOrd="0" destOrd="0" presId="urn:microsoft.com/office/officeart/2005/8/layout/lProcess1"/>
    <dgm:cxn modelId="{FE0D6B4F-C4D7-4760-9730-3716A62AA242}" type="presOf" srcId="{E4B98307-D217-4AF0-98F4-E1EFD5873E4B}" destId="{5CD8D75E-7E17-4DAD-965A-D37430E2605F}" srcOrd="0" destOrd="0" presId="urn:microsoft.com/office/officeart/2005/8/layout/lProcess1"/>
    <dgm:cxn modelId="{35202F4D-2836-43F1-880E-71283A183FFD}" type="presOf" srcId="{96E87FE7-41EA-4C3C-A5C8-887460B0C2B2}" destId="{45460D28-3A04-4191-BEAD-A123C3AED383}" srcOrd="0" destOrd="0" presId="urn:microsoft.com/office/officeart/2005/8/layout/lProcess1"/>
    <dgm:cxn modelId="{7BF08EA7-8F1A-43ED-B57C-F84FDF1EF489}" srcId="{6870B922-208F-4278-B82B-5ED098852F54}" destId="{98666D68-1D20-4D2E-A3C5-BAFDAA0729F9}" srcOrd="0" destOrd="0" parTransId="{89533775-E83B-4B22-B215-687F9B20B323}" sibTransId="{846D1E58-0C52-4D16-94FB-D6DFABAA05A9}"/>
    <dgm:cxn modelId="{7FC98B76-AD3B-4BCA-91A1-EAA11EA54D59}" srcId="{6870B922-208F-4278-B82B-5ED098852F54}" destId="{2B9B0758-2DAD-4759-8E65-C3A01A9B7F6A}" srcOrd="1" destOrd="0" parTransId="{B9E6888B-3115-48B4-B904-59779A1D73F2}" sibTransId="{6707939F-B7EF-411D-9D5E-BB1B99905453}"/>
    <dgm:cxn modelId="{90D97715-944A-43E0-98EB-7C8BABBB8F3D}" type="presOf" srcId="{D63494B8-5401-42C8-B28D-DC9DC4D3FD7B}" destId="{636512BA-38FE-4C19-88D2-01A23A675107}" srcOrd="0" destOrd="0" presId="urn:microsoft.com/office/officeart/2005/8/layout/lProcess1"/>
    <dgm:cxn modelId="{0CBC7C42-4D75-4064-823F-AC530E4A78AD}" type="presOf" srcId="{789D8DB7-938E-4989-930A-A3EA0B7CEDDA}" destId="{51E67C26-E66C-4ED4-9F9D-49ABFF21CB51}" srcOrd="0" destOrd="0" presId="urn:microsoft.com/office/officeart/2005/8/layout/lProcess1"/>
    <dgm:cxn modelId="{8290C69B-A059-4512-9676-C4127C7017A4}" type="presOf" srcId="{BBCF038B-DE3C-4999-8B9B-38F204AF8B7F}" destId="{6A672950-910B-49B7-BFDE-2B418C12169C}" srcOrd="0" destOrd="0" presId="urn:microsoft.com/office/officeart/2005/8/layout/lProcess1"/>
    <dgm:cxn modelId="{0C3AB4C5-51A5-4D7B-9693-DBEB0566D223}" type="presOf" srcId="{2B83922A-960E-4CF6-AAE3-5209B5904712}" destId="{5A1BC29B-6B11-4A64-A8DF-C45166A8AFAC}" srcOrd="0" destOrd="0" presId="urn:microsoft.com/office/officeart/2005/8/layout/lProcess1"/>
    <dgm:cxn modelId="{67C0D0FB-F705-4BEE-97B7-117B96205017}" type="presOf" srcId="{FEF35DA1-8A4A-4ED6-8974-889D41C7D12A}" destId="{E07C89CE-8268-4864-AFA4-BE2F7721251B}" srcOrd="0" destOrd="0" presId="urn:microsoft.com/office/officeart/2005/8/layout/lProcess1"/>
    <dgm:cxn modelId="{23BCC5AD-699D-4554-A184-9FA52CDB43E3}" srcId="{96E87FE7-41EA-4C3C-A5C8-887460B0C2B2}" destId="{50E167BA-8F01-4F2E-8C36-A58C319F6267}" srcOrd="0" destOrd="0" parTransId="{ADB5884F-748C-42E4-852E-736240243F0A}" sibTransId="{D1B1D3D3-DA69-405A-8356-25D9BB1CF162}"/>
    <dgm:cxn modelId="{F63E1292-9B4B-475F-9182-C39AE1FE62AA}" type="presOf" srcId="{FBFBDD28-D4F7-4327-A131-C18AE4B80DD0}" destId="{9686EEBC-08E5-49A6-96E7-CD44D5D3B48C}" srcOrd="0" destOrd="0" presId="urn:microsoft.com/office/officeart/2005/8/layout/lProcess1"/>
    <dgm:cxn modelId="{0D5F17EC-5CCA-4DD1-AD3E-F1396BFD63B6}" type="presOf" srcId="{3E037279-E3C2-438A-A513-66C6733BDBAA}" destId="{3EC49036-A71D-43F4-96FD-C281B153DF45}" srcOrd="0" destOrd="0" presId="urn:microsoft.com/office/officeart/2005/8/layout/lProcess1"/>
    <dgm:cxn modelId="{DF367BA5-6C7F-4C21-BB86-0AC0BBBF2DC3}" type="presOf" srcId="{EC8C9872-4C01-4BE7-BF2A-7F9E0939C323}" destId="{53181CE1-2011-4FD4-ADF3-07F30B748D78}" srcOrd="0" destOrd="0" presId="urn:microsoft.com/office/officeart/2005/8/layout/lProcess1"/>
    <dgm:cxn modelId="{0BBE6C38-5E0B-41CA-8B86-80D89327474F}" type="presOf" srcId="{1BA735AC-A683-4790-90EA-F4AAED522E27}" destId="{0FFC16EC-D2CC-4479-B3A8-548AA17A5B9E}" srcOrd="0" destOrd="0" presId="urn:microsoft.com/office/officeart/2005/8/layout/lProcess1"/>
    <dgm:cxn modelId="{3BAE7F0B-D4D1-4769-A4C4-0F6B0D3EACA1}" type="presOf" srcId="{2A8D0F64-15AD-4C0D-9056-42430D4E955A}" destId="{EAA8B0BF-3B41-460E-ABD2-B2917FC44333}" srcOrd="0" destOrd="0" presId="urn:microsoft.com/office/officeart/2005/8/layout/lProcess1"/>
    <dgm:cxn modelId="{D034A29A-8B93-42C3-8FCD-A24EF6B7EA6E}" srcId="{BBCF038B-DE3C-4999-8B9B-38F204AF8B7F}" destId="{068851D5-07CC-471F-8DEC-744CF0806368}" srcOrd="2" destOrd="0" parTransId="{3182D49F-2AD9-4963-BED3-D0310F803CCE}" sibTransId="{95C6C01A-B332-4C6A-A3E3-EC3F0FE780E1}"/>
    <dgm:cxn modelId="{0E1966CC-AC3B-49D3-B3E1-17354CA276AF}" type="presOf" srcId="{F107D1D0-E0C5-4244-A043-71EDFE6DDBA4}" destId="{F1A15C24-4CBF-4002-A46F-9B4899C16429}" srcOrd="0" destOrd="0" presId="urn:microsoft.com/office/officeart/2005/8/layout/lProcess1"/>
    <dgm:cxn modelId="{869750D2-E95C-4FEE-9C16-EDA7BD27E023}" type="presOf" srcId="{95C6C01A-B332-4C6A-A3E3-EC3F0FE780E1}" destId="{C992D5CC-7373-41AD-AF94-4AD2C794F250}" srcOrd="0" destOrd="0" presId="urn:microsoft.com/office/officeart/2005/8/layout/lProcess1"/>
    <dgm:cxn modelId="{FDE4B354-2A1E-4D40-A9DE-4B0AA9A0D82A}" type="presOf" srcId="{23F3D652-1061-44D2-BD63-B3C84F3D8841}" destId="{495E8A4C-233C-46B4-A167-8C3734EC272B}" srcOrd="0" destOrd="0" presId="urn:microsoft.com/office/officeart/2005/8/layout/lProcess1"/>
    <dgm:cxn modelId="{EC73D08D-C6E9-4685-8386-7E058723EE5B}" type="presOf" srcId="{068851D5-07CC-471F-8DEC-744CF0806368}" destId="{4B26772D-DA98-4B23-B566-C8CE14425E4F}" srcOrd="0" destOrd="0" presId="urn:microsoft.com/office/officeart/2005/8/layout/lProcess1"/>
    <dgm:cxn modelId="{86197F57-0701-4D4A-8B55-3B12BD15D71B}" type="presOf" srcId="{89533775-E83B-4B22-B215-687F9B20B323}" destId="{62C83385-1498-41A2-989F-2234C9647778}" srcOrd="0" destOrd="0" presId="urn:microsoft.com/office/officeart/2005/8/layout/lProcess1"/>
    <dgm:cxn modelId="{A7A9DC51-489D-4E15-B8D1-2014270F3503}" srcId="{E4B98307-D217-4AF0-98F4-E1EFD5873E4B}" destId="{4028D283-1986-44A3-B0F1-16D2DF2689F0}" srcOrd="1" destOrd="0" parTransId="{11AC776F-B1E0-48A8-BF47-4A1D568AF158}" sibTransId="{A51BDBD4-3F83-44C6-AD92-BB8A51D7A525}"/>
    <dgm:cxn modelId="{140DC0D8-5986-4830-98E3-024BBD45312C}" type="presOf" srcId="{89A45664-D4D9-4045-8EF4-E637FC9E747C}" destId="{374241DC-8917-4016-B372-61D67ABDEF17}" srcOrd="0" destOrd="0" presId="urn:microsoft.com/office/officeart/2005/8/layout/lProcess1"/>
    <dgm:cxn modelId="{9C83A024-BBD7-40D9-8462-5004A95A5ACE}" type="presOf" srcId="{96285B26-3408-44D2-9771-1B177B66B2D5}" destId="{97029378-045E-4CC6-BE17-AD4B6A032415}" srcOrd="0" destOrd="0" presId="urn:microsoft.com/office/officeart/2005/8/layout/lProcess1"/>
    <dgm:cxn modelId="{FA22A41F-0B5C-4FBA-80C2-5227EC1716FC}" type="presOf" srcId="{D1B1D3D3-DA69-405A-8356-25D9BB1CF162}" destId="{93A25DCD-AB6C-48DC-963E-319FECA0B8E2}" srcOrd="0" destOrd="0" presId="urn:microsoft.com/office/officeart/2005/8/layout/lProcess1"/>
    <dgm:cxn modelId="{45A583BE-5AAA-4971-8050-ED3EB1E3D077}" type="presParOf" srcId="{495E8A4C-233C-46B4-A167-8C3734EC272B}" destId="{291E7610-D763-4400-BEFA-C4DCCA810B01}" srcOrd="0" destOrd="0" presId="urn:microsoft.com/office/officeart/2005/8/layout/lProcess1"/>
    <dgm:cxn modelId="{7103A778-F3BD-483A-8831-59E98A72D627}" type="presParOf" srcId="{291E7610-D763-4400-BEFA-C4DCCA810B01}" destId="{6A672950-910B-49B7-BFDE-2B418C12169C}" srcOrd="0" destOrd="0" presId="urn:microsoft.com/office/officeart/2005/8/layout/lProcess1"/>
    <dgm:cxn modelId="{5BC0602A-61BE-46A3-AC8A-95406BFB3630}" type="presParOf" srcId="{291E7610-D763-4400-BEFA-C4DCCA810B01}" destId="{EAA8B0BF-3B41-460E-ABD2-B2917FC44333}" srcOrd="1" destOrd="0" presId="urn:microsoft.com/office/officeart/2005/8/layout/lProcess1"/>
    <dgm:cxn modelId="{27301E8C-ACD9-4089-9550-DEDDF9C1D767}" type="presParOf" srcId="{291E7610-D763-4400-BEFA-C4DCCA810B01}" destId="{A71DA6E5-018E-4476-8F85-EB946814FFA0}" srcOrd="2" destOrd="0" presId="urn:microsoft.com/office/officeart/2005/8/layout/lProcess1"/>
    <dgm:cxn modelId="{F7F38B9E-FC06-469A-81A5-206064175EBB}" type="presParOf" srcId="{291E7610-D763-4400-BEFA-C4DCCA810B01}" destId="{F1A15C24-4CBF-4002-A46F-9B4899C16429}" srcOrd="3" destOrd="0" presId="urn:microsoft.com/office/officeart/2005/8/layout/lProcess1"/>
    <dgm:cxn modelId="{53B3C794-0F1F-4AA4-951D-DA960A9C038A}" type="presParOf" srcId="{291E7610-D763-4400-BEFA-C4DCCA810B01}" destId="{F90DAE84-A862-4829-AE6B-36E89E2CF75A}" srcOrd="4" destOrd="0" presId="urn:microsoft.com/office/officeart/2005/8/layout/lProcess1"/>
    <dgm:cxn modelId="{6153EEE9-0591-45E3-A494-2EFEEC21D5EA}" type="presParOf" srcId="{291E7610-D763-4400-BEFA-C4DCCA810B01}" destId="{9686EEBC-08E5-49A6-96E7-CD44D5D3B48C}" srcOrd="5" destOrd="0" presId="urn:microsoft.com/office/officeart/2005/8/layout/lProcess1"/>
    <dgm:cxn modelId="{30E921C2-2E55-4320-AECD-72E862604BEE}" type="presParOf" srcId="{291E7610-D763-4400-BEFA-C4DCCA810B01}" destId="{4B26772D-DA98-4B23-B566-C8CE14425E4F}" srcOrd="6" destOrd="0" presId="urn:microsoft.com/office/officeart/2005/8/layout/lProcess1"/>
    <dgm:cxn modelId="{7F418ED0-0A4D-4667-A8C9-3F658A978A27}" type="presParOf" srcId="{291E7610-D763-4400-BEFA-C4DCCA810B01}" destId="{C992D5CC-7373-41AD-AF94-4AD2C794F250}" srcOrd="7" destOrd="0" presId="urn:microsoft.com/office/officeart/2005/8/layout/lProcess1"/>
    <dgm:cxn modelId="{87AEFE61-2A9F-431F-96A5-E7405758025A}" type="presParOf" srcId="{291E7610-D763-4400-BEFA-C4DCCA810B01}" destId="{984B77C8-D245-46E9-824E-5D752729881A}" srcOrd="8" destOrd="0" presId="urn:microsoft.com/office/officeart/2005/8/layout/lProcess1"/>
    <dgm:cxn modelId="{00303CBE-58AE-49DD-9945-26DDF1185471}" type="presParOf" srcId="{495E8A4C-233C-46B4-A167-8C3734EC272B}" destId="{C78FB1C1-7D5C-48A1-9527-EF3945DD71CB}" srcOrd="1" destOrd="0" presId="urn:microsoft.com/office/officeart/2005/8/layout/lProcess1"/>
    <dgm:cxn modelId="{B5342DB3-D902-4F6A-B19F-A666DA8ABB1F}" type="presParOf" srcId="{495E8A4C-233C-46B4-A167-8C3734EC272B}" destId="{91B521DF-9B3F-4D3C-8CCF-5D1B36568D28}" srcOrd="2" destOrd="0" presId="urn:microsoft.com/office/officeart/2005/8/layout/lProcess1"/>
    <dgm:cxn modelId="{AB1BFE2A-3058-4427-89C2-1B8ED8C60254}" type="presParOf" srcId="{91B521DF-9B3F-4D3C-8CCF-5D1B36568D28}" destId="{45460D28-3A04-4191-BEAD-A123C3AED383}" srcOrd="0" destOrd="0" presId="urn:microsoft.com/office/officeart/2005/8/layout/lProcess1"/>
    <dgm:cxn modelId="{487B2210-FF3C-4BD4-BDB5-11A7168142F8}" type="presParOf" srcId="{91B521DF-9B3F-4D3C-8CCF-5D1B36568D28}" destId="{CB291015-01EF-4BB4-8A76-F57712F0B4B7}" srcOrd="1" destOrd="0" presId="urn:microsoft.com/office/officeart/2005/8/layout/lProcess1"/>
    <dgm:cxn modelId="{38B2EE2F-0F73-4134-ACEB-817FFDEFBA38}" type="presParOf" srcId="{91B521DF-9B3F-4D3C-8CCF-5D1B36568D28}" destId="{1BCE1899-87F4-4B86-A8BF-B923BB33C8FC}" srcOrd="2" destOrd="0" presId="urn:microsoft.com/office/officeart/2005/8/layout/lProcess1"/>
    <dgm:cxn modelId="{C4D5647A-A4E0-4869-BCBA-B011D8F2EC4B}" type="presParOf" srcId="{91B521DF-9B3F-4D3C-8CCF-5D1B36568D28}" destId="{93A25DCD-AB6C-48DC-963E-319FECA0B8E2}" srcOrd="3" destOrd="0" presId="urn:microsoft.com/office/officeart/2005/8/layout/lProcess1"/>
    <dgm:cxn modelId="{F8832205-B422-4348-A99A-B09EFECC6DDF}" type="presParOf" srcId="{91B521DF-9B3F-4D3C-8CCF-5D1B36568D28}" destId="{8E59313C-EC01-4A7A-B27D-B26667ACF1C9}" srcOrd="4" destOrd="0" presId="urn:microsoft.com/office/officeart/2005/8/layout/lProcess1"/>
    <dgm:cxn modelId="{41521DF0-D33A-408C-816B-392D5E749F78}" type="presParOf" srcId="{91B521DF-9B3F-4D3C-8CCF-5D1B36568D28}" destId="{1D295832-FF07-44E4-B281-CC0BC20AF0CF}" srcOrd="5" destOrd="0" presId="urn:microsoft.com/office/officeart/2005/8/layout/lProcess1"/>
    <dgm:cxn modelId="{BBDE2774-51D6-4D90-82F1-D391BEBC56AB}" type="presParOf" srcId="{91B521DF-9B3F-4D3C-8CCF-5D1B36568D28}" destId="{3EC49036-A71D-43F4-96FD-C281B153DF45}" srcOrd="6" destOrd="0" presId="urn:microsoft.com/office/officeart/2005/8/layout/lProcess1"/>
    <dgm:cxn modelId="{50375CFF-CDBB-4A45-AF8C-40CCCE083A04}" type="presParOf" srcId="{91B521DF-9B3F-4D3C-8CCF-5D1B36568D28}" destId="{51E67C26-E66C-4ED4-9F9D-49ABFF21CB51}" srcOrd="7" destOrd="0" presId="urn:microsoft.com/office/officeart/2005/8/layout/lProcess1"/>
    <dgm:cxn modelId="{56D5C4FD-A206-4D16-82F9-36E3526D0150}" type="presParOf" srcId="{91B521DF-9B3F-4D3C-8CCF-5D1B36568D28}" destId="{4C620FFF-CC77-48E5-946B-09721E6FBEB4}" srcOrd="8" destOrd="0" presId="urn:microsoft.com/office/officeart/2005/8/layout/lProcess1"/>
    <dgm:cxn modelId="{D2DC7DE9-EAA2-4AA3-9EAE-D13A01ECE44E}" type="presParOf" srcId="{495E8A4C-233C-46B4-A167-8C3734EC272B}" destId="{6372B50F-EC7C-4601-8843-72FCC3C9D218}" srcOrd="3" destOrd="0" presId="urn:microsoft.com/office/officeart/2005/8/layout/lProcess1"/>
    <dgm:cxn modelId="{56A2FD02-D18F-4B9A-B774-7F0E7F691491}" type="presParOf" srcId="{495E8A4C-233C-46B4-A167-8C3734EC272B}" destId="{1A5FCCFA-1832-489C-A165-9C19B29E4C4F}" srcOrd="4" destOrd="0" presId="urn:microsoft.com/office/officeart/2005/8/layout/lProcess1"/>
    <dgm:cxn modelId="{E51D5027-6B68-4D64-A36F-6CFA8E72D3A8}" type="presParOf" srcId="{1A5FCCFA-1832-489C-A165-9C19B29E4C4F}" destId="{5CD8D75E-7E17-4DAD-965A-D37430E2605F}" srcOrd="0" destOrd="0" presId="urn:microsoft.com/office/officeart/2005/8/layout/lProcess1"/>
    <dgm:cxn modelId="{B919808C-F753-4D83-83DE-8DF7B9D6BA92}" type="presParOf" srcId="{1A5FCCFA-1832-489C-A165-9C19B29E4C4F}" destId="{97029378-045E-4CC6-BE17-AD4B6A032415}" srcOrd="1" destOrd="0" presId="urn:microsoft.com/office/officeart/2005/8/layout/lProcess1"/>
    <dgm:cxn modelId="{48651F72-448E-415E-8667-AF728A1B7457}" type="presParOf" srcId="{1A5FCCFA-1832-489C-A165-9C19B29E4C4F}" destId="{636512BA-38FE-4C19-88D2-01A23A675107}" srcOrd="2" destOrd="0" presId="urn:microsoft.com/office/officeart/2005/8/layout/lProcess1"/>
    <dgm:cxn modelId="{74DFA19F-CB1C-43B2-BC60-A6FC30AA02F6}" type="presParOf" srcId="{1A5FCCFA-1832-489C-A165-9C19B29E4C4F}" destId="{2A2FEF1F-2DC9-4450-8F87-7BEDBD33417B}" srcOrd="3" destOrd="0" presId="urn:microsoft.com/office/officeart/2005/8/layout/lProcess1"/>
    <dgm:cxn modelId="{8A5D3B9C-7511-4864-AD2F-4E1BABBADDED}" type="presParOf" srcId="{1A5FCCFA-1832-489C-A165-9C19B29E4C4F}" destId="{2A07676B-2FE3-4C91-9EFD-ED93FB0869C3}" srcOrd="4" destOrd="0" presId="urn:microsoft.com/office/officeart/2005/8/layout/lProcess1"/>
    <dgm:cxn modelId="{73674230-433C-464E-96FC-111DADD570EA}" type="presParOf" srcId="{1A5FCCFA-1832-489C-A165-9C19B29E4C4F}" destId="{18A824E8-CB0E-4C64-8FBF-C2D0F34BE294}" srcOrd="5" destOrd="0" presId="urn:microsoft.com/office/officeart/2005/8/layout/lProcess1"/>
    <dgm:cxn modelId="{E477C0DC-3023-43B9-B069-540EC39529D8}" type="presParOf" srcId="{1A5FCCFA-1832-489C-A165-9C19B29E4C4F}" destId="{E07C89CE-8268-4864-AFA4-BE2F7721251B}" srcOrd="6" destOrd="0" presId="urn:microsoft.com/office/officeart/2005/8/layout/lProcess1"/>
    <dgm:cxn modelId="{723CDAFA-0C41-48D6-A868-F70609E74D84}" type="presParOf" srcId="{1A5FCCFA-1832-489C-A165-9C19B29E4C4F}" destId="{BD5D5E8A-BC23-49C7-84A0-939774ABDF94}" srcOrd="7" destOrd="0" presId="urn:microsoft.com/office/officeart/2005/8/layout/lProcess1"/>
    <dgm:cxn modelId="{CCD4B9DC-2C55-4465-BB69-0CF9CB3CCDB8}" type="presParOf" srcId="{1A5FCCFA-1832-489C-A165-9C19B29E4C4F}" destId="{374241DC-8917-4016-B372-61D67ABDEF17}" srcOrd="8" destOrd="0" presId="urn:microsoft.com/office/officeart/2005/8/layout/lProcess1"/>
    <dgm:cxn modelId="{BF61A971-C3F6-4503-98A2-2BE4F2F84AEF}" type="presParOf" srcId="{495E8A4C-233C-46B4-A167-8C3734EC272B}" destId="{37C9F4D5-235E-43F6-A158-10052990F9A3}" srcOrd="5" destOrd="0" presId="urn:microsoft.com/office/officeart/2005/8/layout/lProcess1"/>
    <dgm:cxn modelId="{2DB3F3D7-272A-4BDB-982F-6115A01AC5DD}" type="presParOf" srcId="{495E8A4C-233C-46B4-A167-8C3734EC272B}" destId="{C86312FC-CC16-4226-97BC-9DCE00C973EC}" srcOrd="6" destOrd="0" presId="urn:microsoft.com/office/officeart/2005/8/layout/lProcess1"/>
    <dgm:cxn modelId="{61DEEAAE-4F70-48A0-BC3F-13558709D65A}" type="presParOf" srcId="{C86312FC-CC16-4226-97BC-9DCE00C973EC}" destId="{3A5C95CC-A4D7-4870-8C10-4CB79E506AC3}" srcOrd="0" destOrd="0" presId="urn:microsoft.com/office/officeart/2005/8/layout/lProcess1"/>
    <dgm:cxn modelId="{2FB9DFB2-BE1E-4020-BC7C-662EAA5F8425}" type="presParOf" srcId="{C86312FC-CC16-4226-97BC-9DCE00C973EC}" destId="{62C83385-1498-41A2-989F-2234C9647778}" srcOrd="1" destOrd="0" presId="urn:microsoft.com/office/officeart/2005/8/layout/lProcess1"/>
    <dgm:cxn modelId="{27F672EE-879F-4818-B445-4F7167AE1762}" type="presParOf" srcId="{C86312FC-CC16-4226-97BC-9DCE00C973EC}" destId="{5E28822C-3EF6-4A9B-AC8E-977DAAF87B30}" srcOrd="2" destOrd="0" presId="urn:microsoft.com/office/officeart/2005/8/layout/lProcess1"/>
    <dgm:cxn modelId="{B87537D3-8DC3-42B2-921D-8B5173C27854}" type="presParOf" srcId="{C86312FC-CC16-4226-97BC-9DCE00C973EC}" destId="{74FB81F9-4D20-48C4-802C-EC32E72BB3A2}" srcOrd="3" destOrd="0" presId="urn:microsoft.com/office/officeart/2005/8/layout/lProcess1"/>
    <dgm:cxn modelId="{BE316111-DBA7-44E4-B667-807B28B96A21}" type="presParOf" srcId="{C86312FC-CC16-4226-97BC-9DCE00C973EC}" destId="{ACA71F40-722C-4AFB-BD4E-1C615ABEB6CE}" srcOrd="4" destOrd="0" presId="urn:microsoft.com/office/officeart/2005/8/layout/lProcess1"/>
    <dgm:cxn modelId="{8D4DBDCA-700A-42A4-8861-D3751DEB54C4}" type="presParOf" srcId="{C86312FC-CC16-4226-97BC-9DCE00C973EC}" destId="{BAC25D03-0237-4624-A6EE-4DA6DFCB764D}" srcOrd="5" destOrd="0" presId="urn:microsoft.com/office/officeart/2005/8/layout/lProcess1"/>
    <dgm:cxn modelId="{EAD6BDDC-EB52-4E3E-952C-43CA92798777}" type="presParOf" srcId="{C86312FC-CC16-4226-97BC-9DCE00C973EC}" destId="{53181CE1-2011-4FD4-ADF3-07F30B748D78}" srcOrd="6" destOrd="0" presId="urn:microsoft.com/office/officeart/2005/8/layout/lProcess1"/>
    <dgm:cxn modelId="{884509F5-71F6-42C7-BCA1-EF4551F1DF7C}" type="presParOf" srcId="{C86312FC-CC16-4226-97BC-9DCE00C973EC}" destId="{5A1BC29B-6B11-4A64-A8DF-C45166A8AFAC}" srcOrd="7" destOrd="0" presId="urn:microsoft.com/office/officeart/2005/8/layout/lProcess1"/>
    <dgm:cxn modelId="{C899DC8C-5E3D-4DB3-9565-C7D57048A1B9}" type="presParOf" srcId="{C86312FC-CC16-4226-97BC-9DCE00C973EC}" destId="{0FFC16EC-D2CC-4479-B3A8-548AA17A5B9E}" srcOrd="8" destOrd="0" presId="urn:microsoft.com/office/officeart/2005/8/layout/l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0.xml><?xml version="1.0" encoding="utf-8"?>
<dgm:dataModel xmlns:dgm="http://schemas.openxmlformats.org/drawingml/2006/diagram" xmlns:a="http://schemas.openxmlformats.org/drawingml/2006/main">
  <dgm:ptLst>
    <dgm:pt modelId="{53178524-6C17-451A-AE79-D5EF77D9388E}" type="doc">
      <dgm:prSet loTypeId="urn:microsoft.com/office/officeart/2008/layout/BendingPictureCaption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57B0CEC-3562-4F3C-B651-801ABC0F51CA}">
      <dgm:prSet phldrT="[Text]"/>
      <dgm:spPr/>
      <dgm:t>
        <a:bodyPr/>
        <a:lstStyle/>
        <a:p>
          <a:r>
            <a:rPr lang="en-US" dirty="0"/>
            <a:t>Consumption</a:t>
          </a:r>
        </a:p>
      </dgm:t>
    </dgm:pt>
    <dgm:pt modelId="{0E952968-609A-4CCB-B125-A0486D8E698E}" type="parTrans" cxnId="{7A6A0FFD-F05C-4359-953C-7766C6091C56}">
      <dgm:prSet/>
      <dgm:spPr/>
      <dgm:t>
        <a:bodyPr/>
        <a:lstStyle/>
        <a:p>
          <a:endParaRPr lang="en-US"/>
        </a:p>
      </dgm:t>
    </dgm:pt>
    <dgm:pt modelId="{D18ED8AD-5A4E-461D-8317-E4130E88F6B1}" type="sibTrans" cxnId="{7A6A0FFD-F05C-4359-953C-7766C6091C56}">
      <dgm:prSet/>
      <dgm:spPr/>
      <dgm:t>
        <a:bodyPr/>
        <a:lstStyle/>
        <a:p>
          <a:endParaRPr lang="en-US"/>
        </a:p>
      </dgm:t>
    </dgm:pt>
    <dgm:pt modelId="{4A154E43-A9AD-4AD3-904A-886A0C017AFA}">
      <dgm:prSet phldrT="[Text]"/>
      <dgm:spPr/>
      <dgm:t>
        <a:bodyPr/>
        <a:lstStyle/>
        <a:p>
          <a:r>
            <a:rPr lang="en-US" dirty="0"/>
            <a:t>Saving</a:t>
          </a:r>
        </a:p>
      </dgm:t>
    </dgm:pt>
    <dgm:pt modelId="{D771E5C0-D816-409E-BF65-28B7EEB50CEB}" type="parTrans" cxnId="{56533A0D-4AF3-4DE3-A0D0-9240E0900065}">
      <dgm:prSet/>
      <dgm:spPr/>
      <dgm:t>
        <a:bodyPr/>
        <a:lstStyle/>
        <a:p>
          <a:endParaRPr lang="en-US"/>
        </a:p>
      </dgm:t>
    </dgm:pt>
    <dgm:pt modelId="{76C0D83C-5F83-453B-9D52-BE46054788BD}" type="sibTrans" cxnId="{56533A0D-4AF3-4DE3-A0D0-9240E0900065}">
      <dgm:prSet/>
      <dgm:spPr/>
      <dgm:t>
        <a:bodyPr/>
        <a:lstStyle/>
        <a:p>
          <a:endParaRPr lang="en-US"/>
        </a:p>
      </dgm:t>
    </dgm:pt>
    <dgm:pt modelId="{25A0E8A0-6551-4649-A2ED-3F484D6D3421}">
      <dgm:prSet phldrT="[Text]"/>
      <dgm:spPr/>
      <dgm:t>
        <a:bodyPr/>
        <a:lstStyle/>
        <a:p>
          <a:r>
            <a:rPr lang="en-US" dirty="0"/>
            <a:t>Investment</a:t>
          </a:r>
        </a:p>
      </dgm:t>
    </dgm:pt>
    <dgm:pt modelId="{895CF369-75D9-4459-A085-4F5C8D63651E}" type="parTrans" cxnId="{9F1C95D9-A71E-436C-B1E2-E3B8AC796877}">
      <dgm:prSet/>
      <dgm:spPr/>
      <dgm:t>
        <a:bodyPr/>
        <a:lstStyle/>
        <a:p>
          <a:endParaRPr lang="en-US"/>
        </a:p>
      </dgm:t>
    </dgm:pt>
    <dgm:pt modelId="{56BC8016-3F8B-4F7D-8721-9F635A4A1F08}" type="sibTrans" cxnId="{9F1C95D9-A71E-436C-B1E2-E3B8AC796877}">
      <dgm:prSet/>
      <dgm:spPr/>
      <dgm:t>
        <a:bodyPr/>
        <a:lstStyle/>
        <a:p>
          <a:endParaRPr lang="en-US"/>
        </a:p>
      </dgm:t>
    </dgm:pt>
    <dgm:pt modelId="{D6FCC652-F373-4911-A9D4-FC703615EA14}">
      <dgm:prSet phldrT="[Text]"/>
      <dgm:spPr/>
      <dgm:t>
        <a:bodyPr/>
        <a:lstStyle/>
        <a:p>
          <a:r>
            <a:rPr lang="en-US" dirty="0"/>
            <a:t>Wealth</a:t>
          </a:r>
        </a:p>
      </dgm:t>
    </dgm:pt>
    <dgm:pt modelId="{21D929B9-24A6-45F2-B501-A8DE74C26A6B}" type="parTrans" cxnId="{1CAAC06E-EE24-4173-A040-9FE84D80186E}">
      <dgm:prSet/>
      <dgm:spPr/>
      <dgm:t>
        <a:bodyPr/>
        <a:lstStyle/>
        <a:p>
          <a:endParaRPr lang="en-US"/>
        </a:p>
      </dgm:t>
    </dgm:pt>
    <dgm:pt modelId="{68CC935F-4A3B-4D99-A6AA-C9B72667F8C9}" type="sibTrans" cxnId="{1CAAC06E-EE24-4173-A040-9FE84D80186E}">
      <dgm:prSet/>
      <dgm:spPr/>
      <dgm:t>
        <a:bodyPr/>
        <a:lstStyle/>
        <a:p>
          <a:endParaRPr lang="en-US"/>
        </a:p>
      </dgm:t>
    </dgm:pt>
    <dgm:pt modelId="{032A38DA-1B92-4282-8B95-39C31802ABBA}" type="pres">
      <dgm:prSet presAssocID="{53178524-6C17-451A-AE79-D5EF77D9388E}" presName="diagram" presStyleCnt="0">
        <dgm:presLayoutVars>
          <dgm:dir/>
        </dgm:presLayoutVars>
      </dgm:prSet>
      <dgm:spPr/>
    </dgm:pt>
    <dgm:pt modelId="{2157D22D-468C-4D65-ABDB-738FF3EE2980}" type="pres">
      <dgm:prSet presAssocID="{157B0CEC-3562-4F3C-B651-801ABC0F51CA}" presName="composite" presStyleCnt="0"/>
      <dgm:spPr/>
    </dgm:pt>
    <dgm:pt modelId="{FE48BFC8-88D5-46D3-B9CC-9AD787ECE748}" type="pres">
      <dgm:prSet presAssocID="{157B0CEC-3562-4F3C-B651-801ABC0F51CA}" presName="Image" presStyleLbl="bgShp" presStyleIdx="0" presStyleCnt="4"/>
      <dgm:spPr>
        <a:blipFill rotWithShape="1">
          <a:blip xmlns:r="http://schemas.openxmlformats.org/officeDocument/2006/relationships" r:embed="rId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</dgm:pt>
    <dgm:pt modelId="{19C9F820-90CA-4C16-810A-8C27F73128EC}" type="pres">
      <dgm:prSet presAssocID="{157B0CEC-3562-4F3C-B651-801ABC0F51CA}" presName="Parent" presStyleLbl="node0" presStyleIdx="0" presStyleCnt="4">
        <dgm:presLayoutVars>
          <dgm:bulletEnabled val="1"/>
        </dgm:presLayoutVars>
      </dgm:prSet>
      <dgm:spPr/>
    </dgm:pt>
    <dgm:pt modelId="{D5CA91A4-882B-42B7-BEF7-9BD6E532A519}" type="pres">
      <dgm:prSet presAssocID="{D18ED8AD-5A4E-461D-8317-E4130E88F6B1}" presName="sibTrans" presStyleCnt="0"/>
      <dgm:spPr/>
    </dgm:pt>
    <dgm:pt modelId="{7F1EAAE9-34FB-4B6B-BDDA-0C0D6E05B507}" type="pres">
      <dgm:prSet presAssocID="{4A154E43-A9AD-4AD3-904A-886A0C017AFA}" presName="composite" presStyleCnt="0"/>
      <dgm:spPr/>
    </dgm:pt>
    <dgm:pt modelId="{F92476DF-EDEA-40AB-A3C6-F7BACE3EA282}" type="pres">
      <dgm:prSet presAssocID="{4A154E43-A9AD-4AD3-904A-886A0C017AFA}" presName="Image" presStyleLbl="bgShp" presStyleIdx="1" presStyleCnt="4"/>
      <dgm:spPr>
        <a:blipFill rotWithShape="1">
          <a:blip xmlns:r="http://schemas.openxmlformats.org/officeDocument/2006/relationships"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</dgm:pt>
    <dgm:pt modelId="{2FF3C42C-78A8-4086-AEDE-8C7BFD9C6DE3}" type="pres">
      <dgm:prSet presAssocID="{4A154E43-A9AD-4AD3-904A-886A0C017AFA}" presName="Parent" presStyleLbl="node0" presStyleIdx="1" presStyleCnt="4">
        <dgm:presLayoutVars>
          <dgm:bulletEnabled val="1"/>
        </dgm:presLayoutVars>
      </dgm:prSet>
      <dgm:spPr/>
    </dgm:pt>
    <dgm:pt modelId="{0714AC07-E1CA-42B5-871F-7C0F566134C7}" type="pres">
      <dgm:prSet presAssocID="{76C0D83C-5F83-453B-9D52-BE46054788BD}" presName="sibTrans" presStyleCnt="0"/>
      <dgm:spPr/>
    </dgm:pt>
    <dgm:pt modelId="{93F8E885-46F6-47D4-8F01-A3451CA35380}" type="pres">
      <dgm:prSet presAssocID="{25A0E8A0-6551-4649-A2ED-3F484D6D3421}" presName="composite" presStyleCnt="0"/>
      <dgm:spPr/>
    </dgm:pt>
    <dgm:pt modelId="{5AB0EADB-ABA5-4D71-B9F8-446C0E612F56}" type="pres">
      <dgm:prSet presAssocID="{25A0E8A0-6551-4649-A2ED-3F484D6D3421}" presName="Image" presStyleLbl="bgShp" presStyleIdx="2" presStyleCnt="4"/>
      <dgm:spPr>
        <a:blipFill rotWithShape="1">
          <a:blip xmlns:r="http://schemas.openxmlformats.org/officeDocument/2006/relationships"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</dgm:pt>
    <dgm:pt modelId="{F38E546B-A7AB-4DCA-871B-8C2284F4737F}" type="pres">
      <dgm:prSet presAssocID="{25A0E8A0-6551-4649-A2ED-3F484D6D3421}" presName="Parent" presStyleLbl="node0" presStyleIdx="2" presStyleCnt="4">
        <dgm:presLayoutVars>
          <dgm:bulletEnabled val="1"/>
        </dgm:presLayoutVars>
      </dgm:prSet>
      <dgm:spPr/>
    </dgm:pt>
    <dgm:pt modelId="{F087971C-014B-4A08-9A15-679619985259}" type="pres">
      <dgm:prSet presAssocID="{56BC8016-3F8B-4F7D-8721-9F635A4A1F08}" presName="sibTrans" presStyleCnt="0"/>
      <dgm:spPr/>
    </dgm:pt>
    <dgm:pt modelId="{DE118722-E05C-465E-8FE5-C409D2C6C06A}" type="pres">
      <dgm:prSet presAssocID="{D6FCC652-F373-4911-A9D4-FC703615EA14}" presName="composite" presStyleCnt="0"/>
      <dgm:spPr/>
    </dgm:pt>
    <dgm:pt modelId="{6962A817-CBC2-4CEC-A9D3-1EE127827E13}" type="pres">
      <dgm:prSet presAssocID="{D6FCC652-F373-4911-A9D4-FC703615EA14}" presName="Image" presStyleLbl="bgShp" presStyleIdx="3" presStyleCnt="4"/>
      <dgm:spPr>
        <a:blipFill rotWithShape="1">
          <a:blip xmlns:r="http://schemas.openxmlformats.org/officeDocument/2006/relationships" r:embed="rId4"/>
          <a:stretch>
            <a:fillRect/>
          </a:stretch>
        </a:blipFill>
      </dgm:spPr>
    </dgm:pt>
    <dgm:pt modelId="{4EF33839-A9D7-4DC1-9C1E-7F010B5E726B}" type="pres">
      <dgm:prSet presAssocID="{D6FCC652-F373-4911-A9D4-FC703615EA14}" presName="Parent" presStyleLbl="node0" presStyleIdx="3" presStyleCnt="4">
        <dgm:presLayoutVars>
          <dgm:bulletEnabled val="1"/>
        </dgm:presLayoutVars>
      </dgm:prSet>
      <dgm:spPr/>
    </dgm:pt>
  </dgm:ptLst>
  <dgm:cxnLst>
    <dgm:cxn modelId="{A4BAE11D-2F0E-4556-A624-D49B3B5D8956}" type="presOf" srcId="{53178524-6C17-451A-AE79-D5EF77D9388E}" destId="{032A38DA-1B92-4282-8B95-39C31802ABBA}" srcOrd="0" destOrd="0" presId="urn:microsoft.com/office/officeart/2008/layout/BendingPictureCaption"/>
    <dgm:cxn modelId="{70E251C5-F03B-4D9F-A1DD-91BBB6B8A719}" type="presOf" srcId="{4A154E43-A9AD-4AD3-904A-886A0C017AFA}" destId="{2FF3C42C-78A8-4086-AEDE-8C7BFD9C6DE3}" srcOrd="0" destOrd="0" presId="urn:microsoft.com/office/officeart/2008/layout/BendingPictureCaption"/>
    <dgm:cxn modelId="{7EE8B4B8-CA57-417E-BCFD-DA5BAB512220}" type="presOf" srcId="{157B0CEC-3562-4F3C-B651-801ABC0F51CA}" destId="{19C9F820-90CA-4C16-810A-8C27F73128EC}" srcOrd="0" destOrd="0" presId="urn:microsoft.com/office/officeart/2008/layout/BendingPictureCaption"/>
    <dgm:cxn modelId="{9F1C95D9-A71E-436C-B1E2-E3B8AC796877}" srcId="{53178524-6C17-451A-AE79-D5EF77D9388E}" destId="{25A0E8A0-6551-4649-A2ED-3F484D6D3421}" srcOrd="2" destOrd="0" parTransId="{895CF369-75D9-4459-A085-4F5C8D63651E}" sibTransId="{56BC8016-3F8B-4F7D-8721-9F635A4A1F08}"/>
    <dgm:cxn modelId="{1CAAC06E-EE24-4173-A040-9FE84D80186E}" srcId="{53178524-6C17-451A-AE79-D5EF77D9388E}" destId="{D6FCC652-F373-4911-A9D4-FC703615EA14}" srcOrd="3" destOrd="0" parTransId="{21D929B9-24A6-45F2-B501-A8DE74C26A6B}" sibTransId="{68CC935F-4A3B-4D99-A6AA-C9B72667F8C9}"/>
    <dgm:cxn modelId="{C89E3661-C54B-4ED9-9F38-D4B41EE2F399}" type="presOf" srcId="{D6FCC652-F373-4911-A9D4-FC703615EA14}" destId="{4EF33839-A9D7-4DC1-9C1E-7F010B5E726B}" srcOrd="0" destOrd="0" presId="urn:microsoft.com/office/officeart/2008/layout/BendingPictureCaption"/>
    <dgm:cxn modelId="{56533A0D-4AF3-4DE3-A0D0-9240E0900065}" srcId="{53178524-6C17-451A-AE79-D5EF77D9388E}" destId="{4A154E43-A9AD-4AD3-904A-886A0C017AFA}" srcOrd="1" destOrd="0" parTransId="{D771E5C0-D816-409E-BF65-28B7EEB50CEB}" sibTransId="{76C0D83C-5F83-453B-9D52-BE46054788BD}"/>
    <dgm:cxn modelId="{7A6A0FFD-F05C-4359-953C-7766C6091C56}" srcId="{53178524-6C17-451A-AE79-D5EF77D9388E}" destId="{157B0CEC-3562-4F3C-B651-801ABC0F51CA}" srcOrd="0" destOrd="0" parTransId="{0E952968-609A-4CCB-B125-A0486D8E698E}" sibTransId="{D18ED8AD-5A4E-461D-8317-E4130E88F6B1}"/>
    <dgm:cxn modelId="{9BD0C2D6-C15C-4281-8E0C-5E12CEAF1D8E}" type="presOf" srcId="{25A0E8A0-6551-4649-A2ED-3F484D6D3421}" destId="{F38E546B-A7AB-4DCA-871B-8C2284F4737F}" srcOrd="0" destOrd="0" presId="urn:microsoft.com/office/officeart/2008/layout/BendingPictureCaption"/>
    <dgm:cxn modelId="{125AB1DA-F184-42B8-B8C0-44430B1DB8BF}" type="presParOf" srcId="{032A38DA-1B92-4282-8B95-39C31802ABBA}" destId="{2157D22D-468C-4D65-ABDB-738FF3EE2980}" srcOrd="0" destOrd="0" presId="urn:microsoft.com/office/officeart/2008/layout/BendingPictureCaption"/>
    <dgm:cxn modelId="{D21E3C20-95A1-4E82-80F3-AC7A2258354F}" type="presParOf" srcId="{2157D22D-468C-4D65-ABDB-738FF3EE2980}" destId="{FE48BFC8-88D5-46D3-B9CC-9AD787ECE748}" srcOrd="0" destOrd="0" presId="urn:microsoft.com/office/officeart/2008/layout/BendingPictureCaption"/>
    <dgm:cxn modelId="{DFF160D2-7261-4F6E-823B-1A1C96A6FB65}" type="presParOf" srcId="{2157D22D-468C-4D65-ABDB-738FF3EE2980}" destId="{19C9F820-90CA-4C16-810A-8C27F73128EC}" srcOrd="1" destOrd="0" presId="urn:microsoft.com/office/officeart/2008/layout/BendingPictureCaption"/>
    <dgm:cxn modelId="{138ECC60-14A5-4FBA-9E92-5D88C65AF2C2}" type="presParOf" srcId="{032A38DA-1B92-4282-8B95-39C31802ABBA}" destId="{D5CA91A4-882B-42B7-BEF7-9BD6E532A519}" srcOrd="1" destOrd="0" presId="urn:microsoft.com/office/officeart/2008/layout/BendingPictureCaption"/>
    <dgm:cxn modelId="{98BB84E2-C696-44B9-9D70-80DF0F548DBF}" type="presParOf" srcId="{032A38DA-1B92-4282-8B95-39C31802ABBA}" destId="{7F1EAAE9-34FB-4B6B-BDDA-0C0D6E05B507}" srcOrd="2" destOrd="0" presId="urn:microsoft.com/office/officeart/2008/layout/BendingPictureCaption"/>
    <dgm:cxn modelId="{1D00AD13-8775-4D10-8A4E-0B5008DEB790}" type="presParOf" srcId="{7F1EAAE9-34FB-4B6B-BDDA-0C0D6E05B507}" destId="{F92476DF-EDEA-40AB-A3C6-F7BACE3EA282}" srcOrd="0" destOrd="0" presId="urn:microsoft.com/office/officeart/2008/layout/BendingPictureCaption"/>
    <dgm:cxn modelId="{182B0ED1-E0F7-42CA-B5B6-261A9B25F2AA}" type="presParOf" srcId="{7F1EAAE9-34FB-4B6B-BDDA-0C0D6E05B507}" destId="{2FF3C42C-78A8-4086-AEDE-8C7BFD9C6DE3}" srcOrd="1" destOrd="0" presId="urn:microsoft.com/office/officeart/2008/layout/BendingPictureCaption"/>
    <dgm:cxn modelId="{184A1459-059C-46B5-AC42-1AB4AAB2F35E}" type="presParOf" srcId="{032A38DA-1B92-4282-8B95-39C31802ABBA}" destId="{0714AC07-E1CA-42B5-871F-7C0F566134C7}" srcOrd="3" destOrd="0" presId="urn:microsoft.com/office/officeart/2008/layout/BendingPictureCaption"/>
    <dgm:cxn modelId="{36421D63-1A4A-454F-849B-A3536044ECA1}" type="presParOf" srcId="{032A38DA-1B92-4282-8B95-39C31802ABBA}" destId="{93F8E885-46F6-47D4-8F01-A3451CA35380}" srcOrd="4" destOrd="0" presId="urn:microsoft.com/office/officeart/2008/layout/BendingPictureCaption"/>
    <dgm:cxn modelId="{3B635D1E-6F4E-4630-84CC-EE17E4BA7BD2}" type="presParOf" srcId="{93F8E885-46F6-47D4-8F01-A3451CA35380}" destId="{5AB0EADB-ABA5-4D71-B9F8-446C0E612F56}" srcOrd="0" destOrd="0" presId="urn:microsoft.com/office/officeart/2008/layout/BendingPictureCaption"/>
    <dgm:cxn modelId="{1A837FC7-6685-4EAC-9C6B-9B5D6541BE4A}" type="presParOf" srcId="{93F8E885-46F6-47D4-8F01-A3451CA35380}" destId="{F38E546B-A7AB-4DCA-871B-8C2284F4737F}" srcOrd="1" destOrd="0" presId="urn:microsoft.com/office/officeart/2008/layout/BendingPictureCaption"/>
    <dgm:cxn modelId="{7DBFD0BA-39B0-44F3-B1A9-5AB55F9860FA}" type="presParOf" srcId="{032A38DA-1B92-4282-8B95-39C31802ABBA}" destId="{F087971C-014B-4A08-9A15-679619985259}" srcOrd="5" destOrd="0" presId="urn:microsoft.com/office/officeart/2008/layout/BendingPictureCaption"/>
    <dgm:cxn modelId="{CD3DBB0B-0F87-4685-84AA-CA8C99C68470}" type="presParOf" srcId="{032A38DA-1B92-4282-8B95-39C31802ABBA}" destId="{DE118722-E05C-465E-8FE5-C409D2C6C06A}" srcOrd="6" destOrd="0" presId="urn:microsoft.com/office/officeart/2008/layout/BendingPictureCaption"/>
    <dgm:cxn modelId="{E2A44C5A-5ADC-400D-9BA3-F8D6921F35CE}" type="presParOf" srcId="{DE118722-E05C-465E-8FE5-C409D2C6C06A}" destId="{6962A817-CBC2-4CEC-A9D3-1EE127827E13}" srcOrd="0" destOrd="0" presId="urn:microsoft.com/office/officeart/2008/layout/BendingPictureCaption"/>
    <dgm:cxn modelId="{20E5D63A-CD9A-4242-B132-EBE82861626A}" type="presParOf" srcId="{DE118722-E05C-465E-8FE5-C409D2C6C06A}" destId="{4EF33839-A9D7-4DC1-9C1E-7F010B5E726B}" srcOrd="1" destOrd="0" presId="urn:microsoft.com/office/officeart/2008/layout/BendingPictureCaption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1.xml><?xml version="1.0" encoding="utf-8"?>
<dgm:dataModel xmlns:dgm="http://schemas.openxmlformats.org/drawingml/2006/diagram" xmlns:a="http://schemas.openxmlformats.org/drawingml/2006/main">
  <dgm:ptLst>
    <dgm:pt modelId="{53178524-6C17-451A-AE79-D5EF77D9388E}" type="doc">
      <dgm:prSet loTypeId="urn:microsoft.com/office/officeart/2008/layout/BendingPictureCaption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57B0CEC-3562-4F3C-B651-801ABC0F51CA}">
      <dgm:prSet phldrT="[Text]"/>
      <dgm:spPr/>
      <dgm:t>
        <a:bodyPr/>
        <a:lstStyle/>
        <a:p>
          <a:r>
            <a:rPr lang="en-US" dirty="0"/>
            <a:t>Consumption</a:t>
          </a:r>
        </a:p>
      </dgm:t>
    </dgm:pt>
    <dgm:pt modelId="{0E952968-609A-4CCB-B125-A0486D8E698E}" type="parTrans" cxnId="{7A6A0FFD-F05C-4359-953C-7766C6091C56}">
      <dgm:prSet/>
      <dgm:spPr/>
      <dgm:t>
        <a:bodyPr/>
        <a:lstStyle/>
        <a:p>
          <a:endParaRPr lang="en-US"/>
        </a:p>
      </dgm:t>
    </dgm:pt>
    <dgm:pt modelId="{D18ED8AD-5A4E-461D-8317-E4130E88F6B1}" type="sibTrans" cxnId="{7A6A0FFD-F05C-4359-953C-7766C6091C56}">
      <dgm:prSet/>
      <dgm:spPr/>
      <dgm:t>
        <a:bodyPr/>
        <a:lstStyle/>
        <a:p>
          <a:endParaRPr lang="en-US"/>
        </a:p>
      </dgm:t>
    </dgm:pt>
    <dgm:pt modelId="{4A154E43-A9AD-4AD3-904A-886A0C017AFA}">
      <dgm:prSet phldrT="[Text]"/>
      <dgm:spPr/>
      <dgm:t>
        <a:bodyPr/>
        <a:lstStyle/>
        <a:p>
          <a:r>
            <a:rPr lang="en-US" dirty="0"/>
            <a:t>Saving</a:t>
          </a:r>
        </a:p>
      </dgm:t>
    </dgm:pt>
    <dgm:pt modelId="{D771E5C0-D816-409E-BF65-28B7EEB50CEB}" type="parTrans" cxnId="{56533A0D-4AF3-4DE3-A0D0-9240E0900065}">
      <dgm:prSet/>
      <dgm:spPr/>
      <dgm:t>
        <a:bodyPr/>
        <a:lstStyle/>
        <a:p>
          <a:endParaRPr lang="en-US"/>
        </a:p>
      </dgm:t>
    </dgm:pt>
    <dgm:pt modelId="{76C0D83C-5F83-453B-9D52-BE46054788BD}" type="sibTrans" cxnId="{56533A0D-4AF3-4DE3-A0D0-9240E0900065}">
      <dgm:prSet/>
      <dgm:spPr/>
      <dgm:t>
        <a:bodyPr/>
        <a:lstStyle/>
        <a:p>
          <a:endParaRPr lang="en-US"/>
        </a:p>
      </dgm:t>
    </dgm:pt>
    <dgm:pt modelId="{25A0E8A0-6551-4649-A2ED-3F484D6D3421}">
      <dgm:prSet phldrT="[Text]"/>
      <dgm:spPr/>
      <dgm:t>
        <a:bodyPr/>
        <a:lstStyle/>
        <a:p>
          <a:r>
            <a:rPr lang="en-US" dirty="0"/>
            <a:t>Investment</a:t>
          </a:r>
        </a:p>
      </dgm:t>
    </dgm:pt>
    <dgm:pt modelId="{895CF369-75D9-4459-A085-4F5C8D63651E}" type="parTrans" cxnId="{9F1C95D9-A71E-436C-B1E2-E3B8AC796877}">
      <dgm:prSet/>
      <dgm:spPr/>
      <dgm:t>
        <a:bodyPr/>
        <a:lstStyle/>
        <a:p>
          <a:endParaRPr lang="en-US"/>
        </a:p>
      </dgm:t>
    </dgm:pt>
    <dgm:pt modelId="{56BC8016-3F8B-4F7D-8721-9F635A4A1F08}" type="sibTrans" cxnId="{9F1C95D9-A71E-436C-B1E2-E3B8AC796877}">
      <dgm:prSet/>
      <dgm:spPr/>
      <dgm:t>
        <a:bodyPr/>
        <a:lstStyle/>
        <a:p>
          <a:endParaRPr lang="en-US"/>
        </a:p>
      </dgm:t>
    </dgm:pt>
    <dgm:pt modelId="{D6FCC652-F373-4911-A9D4-FC703615EA14}">
      <dgm:prSet phldrT="[Text]"/>
      <dgm:spPr/>
      <dgm:t>
        <a:bodyPr/>
        <a:lstStyle/>
        <a:p>
          <a:r>
            <a:rPr lang="en-US" dirty="0"/>
            <a:t>Wealth</a:t>
          </a:r>
        </a:p>
      </dgm:t>
    </dgm:pt>
    <dgm:pt modelId="{21D929B9-24A6-45F2-B501-A8DE74C26A6B}" type="parTrans" cxnId="{1CAAC06E-EE24-4173-A040-9FE84D80186E}">
      <dgm:prSet/>
      <dgm:spPr/>
      <dgm:t>
        <a:bodyPr/>
        <a:lstStyle/>
        <a:p>
          <a:endParaRPr lang="en-US"/>
        </a:p>
      </dgm:t>
    </dgm:pt>
    <dgm:pt modelId="{68CC935F-4A3B-4D99-A6AA-C9B72667F8C9}" type="sibTrans" cxnId="{1CAAC06E-EE24-4173-A040-9FE84D80186E}">
      <dgm:prSet/>
      <dgm:spPr/>
      <dgm:t>
        <a:bodyPr/>
        <a:lstStyle/>
        <a:p>
          <a:endParaRPr lang="en-US"/>
        </a:p>
      </dgm:t>
    </dgm:pt>
    <dgm:pt modelId="{032A38DA-1B92-4282-8B95-39C31802ABBA}" type="pres">
      <dgm:prSet presAssocID="{53178524-6C17-451A-AE79-D5EF77D9388E}" presName="diagram" presStyleCnt="0">
        <dgm:presLayoutVars>
          <dgm:dir/>
        </dgm:presLayoutVars>
      </dgm:prSet>
      <dgm:spPr/>
    </dgm:pt>
    <dgm:pt modelId="{2157D22D-468C-4D65-ABDB-738FF3EE2980}" type="pres">
      <dgm:prSet presAssocID="{157B0CEC-3562-4F3C-B651-801ABC0F51CA}" presName="composite" presStyleCnt="0"/>
      <dgm:spPr/>
    </dgm:pt>
    <dgm:pt modelId="{FE48BFC8-88D5-46D3-B9CC-9AD787ECE748}" type="pres">
      <dgm:prSet presAssocID="{157B0CEC-3562-4F3C-B651-801ABC0F51CA}" presName="Image" presStyleLbl="bgShp" presStyleIdx="0" presStyleCnt="4"/>
      <dgm:spPr>
        <a:blipFill rotWithShape="1">
          <a:blip xmlns:r="http://schemas.openxmlformats.org/officeDocument/2006/relationships" r:embed="rId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</dgm:pt>
    <dgm:pt modelId="{19C9F820-90CA-4C16-810A-8C27F73128EC}" type="pres">
      <dgm:prSet presAssocID="{157B0CEC-3562-4F3C-B651-801ABC0F51CA}" presName="Parent" presStyleLbl="node0" presStyleIdx="0" presStyleCnt="4">
        <dgm:presLayoutVars>
          <dgm:bulletEnabled val="1"/>
        </dgm:presLayoutVars>
      </dgm:prSet>
      <dgm:spPr/>
    </dgm:pt>
    <dgm:pt modelId="{D5CA91A4-882B-42B7-BEF7-9BD6E532A519}" type="pres">
      <dgm:prSet presAssocID="{D18ED8AD-5A4E-461D-8317-E4130E88F6B1}" presName="sibTrans" presStyleCnt="0"/>
      <dgm:spPr/>
    </dgm:pt>
    <dgm:pt modelId="{7F1EAAE9-34FB-4B6B-BDDA-0C0D6E05B507}" type="pres">
      <dgm:prSet presAssocID="{4A154E43-A9AD-4AD3-904A-886A0C017AFA}" presName="composite" presStyleCnt="0"/>
      <dgm:spPr/>
    </dgm:pt>
    <dgm:pt modelId="{F92476DF-EDEA-40AB-A3C6-F7BACE3EA282}" type="pres">
      <dgm:prSet presAssocID="{4A154E43-A9AD-4AD3-904A-886A0C017AFA}" presName="Image" presStyleLbl="bgShp" presStyleIdx="1" presStyleCnt="4"/>
      <dgm:spPr>
        <a:blipFill rotWithShape="1">
          <a:blip xmlns:r="http://schemas.openxmlformats.org/officeDocument/2006/relationships"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</dgm:pt>
    <dgm:pt modelId="{2FF3C42C-78A8-4086-AEDE-8C7BFD9C6DE3}" type="pres">
      <dgm:prSet presAssocID="{4A154E43-A9AD-4AD3-904A-886A0C017AFA}" presName="Parent" presStyleLbl="node0" presStyleIdx="1" presStyleCnt="4">
        <dgm:presLayoutVars>
          <dgm:bulletEnabled val="1"/>
        </dgm:presLayoutVars>
      </dgm:prSet>
      <dgm:spPr/>
    </dgm:pt>
    <dgm:pt modelId="{0714AC07-E1CA-42B5-871F-7C0F566134C7}" type="pres">
      <dgm:prSet presAssocID="{76C0D83C-5F83-453B-9D52-BE46054788BD}" presName="sibTrans" presStyleCnt="0"/>
      <dgm:spPr/>
    </dgm:pt>
    <dgm:pt modelId="{93F8E885-46F6-47D4-8F01-A3451CA35380}" type="pres">
      <dgm:prSet presAssocID="{25A0E8A0-6551-4649-A2ED-3F484D6D3421}" presName="composite" presStyleCnt="0"/>
      <dgm:spPr/>
    </dgm:pt>
    <dgm:pt modelId="{5AB0EADB-ABA5-4D71-B9F8-446C0E612F56}" type="pres">
      <dgm:prSet presAssocID="{25A0E8A0-6551-4649-A2ED-3F484D6D3421}" presName="Image" presStyleLbl="bgShp" presStyleIdx="2" presStyleCnt="4"/>
      <dgm:spPr>
        <a:blipFill rotWithShape="1">
          <a:blip xmlns:r="http://schemas.openxmlformats.org/officeDocument/2006/relationships"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</dgm:pt>
    <dgm:pt modelId="{F38E546B-A7AB-4DCA-871B-8C2284F4737F}" type="pres">
      <dgm:prSet presAssocID="{25A0E8A0-6551-4649-A2ED-3F484D6D3421}" presName="Parent" presStyleLbl="node0" presStyleIdx="2" presStyleCnt="4">
        <dgm:presLayoutVars>
          <dgm:bulletEnabled val="1"/>
        </dgm:presLayoutVars>
      </dgm:prSet>
      <dgm:spPr/>
    </dgm:pt>
    <dgm:pt modelId="{F087971C-014B-4A08-9A15-679619985259}" type="pres">
      <dgm:prSet presAssocID="{56BC8016-3F8B-4F7D-8721-9F635A4A1F08}" presName="sibTrans" presStyleCnt="0"/>
      <dgm:spPr/>
    </dgm:pt>
    <dgm:pt modelId="{DE118722-E05C-465E-8FE5-C409D2C6C06A}" type="pres">
      <dgm:prSet presAssocID="{D6FCC652-F373-4911-A9D4-FC703615EA14}" presName="composite" presStyleCnt="0"/>
      <dgm:spPr/>
    </dgm:pt>
    <dgm:pt modelId="{6962A817-CBC2-4CEC-A9D3-1EE127827E13}" type="pres">
      <dgm:prSet presAssocID="{D6FCC652-F373-4911-A9D4-FC703615EA14}" presName="Image" presStyleLbl="bgShp" presStyleIdx="3" presStyleCnt="4"/>
      <dgm:spPr>
        <a:blipFill rotWithShape="1">
          <a:blip xmlns:r="http://schemas.openxmlformats.org/officeDocument/2006/relationships" r:embed="rId4"/>
          <a:stretch>
            <a:fillRect/>
          </a:stretch>
        </a:blipFill>
      </dgm:spPr>
    </dgm:pt>
    <dgm:pt modelId="{4EF33839-A9D7-4DC1-9C1E-7F010B5E726B}" type="pres">
      <dgm:prSet presAssocID="{D6FCC652-F373-4911-A9D4-FC703615EA14}" presName="Parent" presStyleLbl="node0" presStyleIdx="3" presStyleCnt="4">
        <dgm:presLayoutVars>
          <dgm:bulletEnabled val="1"/>
        </dgm:presLayoutVars>
      </dgm:prSet>
      <dgm:spPr/>
    </dgm:pt>
  </dgm:ptLst>
  <dgm:cxnLst>
    <dgm:cxn modelId="{A4BAE11D-2F0E-4556-A624-D49B3B5D8956}" type="presOf" srcId="{53178524-6C17-451A-AE79-D5EF77D9388E}" destId="{032A38DA-1B92-4282-8B95-39C31802ABBA}" srcOrd="0" destOrd="0" presId="urn:microsoft.com/office/officeart/2008/layout/BendingPictureCaption"/>
    <dgm:cxn modelId="{70E251C5-F03B-4D9F-A1DD-91BBB6B8A719}" type="presOf" srcId="{4A154E43-A9AD-4AD3-904A-886A0C017AFA}" destId="{2FF3C42C-78A8-4086-AEDE-8C7BFD9C6DE3}" srcOrd="0" destOrd="0" presId="urn:microsoft.com/office/officeart/2008/layout/BendingPictureCaption"/>
    <dgm:cxn modelId="{7EE8B4B8-CA57-417E-BCFD-DA5BAB512220}" type="presOf" srcId="{157B0CEC-3562-4F3C-B651-801ABC0F51CA}" destId="{19C9F820-90CA-4C16-810A-8C27F73128EC}" srcOrd="0" destOrd="0" presId="urn:microsoft.com/office/officeart/2008/layout/BendingPictureCaption"/>
    <dgm:cxn modelId="{9F1C95D9-A71E-436C-B1E2-E3B8AC796877}" srcId="{53178524-6C17-451A-AE79-D5EF77D9388E}" destId="{25A0E8A0-6551-4649-A2ED-3F484D6D3421}" srcOrd="2" destOrd="0" parTransId="{895CF369-75D9-4459-A085-4F5C8D63651E}" sibTransId="{56BC8016-3F8B-4F7D-8721-9F635A4A1F08}"/>
    <dgm:cxn modelId="{1CAAC06E-EE24-4173-A040-9FE84D80186E}" srcId="{53178524-6C17-451A-AE79-D5EF77D9388E}" destId="{D6FCC652-F373-4911-A9D4-FC703615EA14}" srcOrd="3" destOrd="0" parTransId="{21D929B9-24A6-45F2-B501-A8DE74C26A6B}" sibTransId="{68CC935F-4A3B-4D99-A6AA-C9B72667F8C9}"/>
    <dgm:cxn modelId="{C89E3661-C54B-4ED9-9F38-D4B41EE2F399}" type="presOf" srcId="{D6FCC652-F373-4911-A9D4-FC703615EA14}" destId="{4EF33839-A9D7-4DC1-9C1E-7F010B5E726B}" srcOrd="0" destOrd="0" presId="urn:microsoft.com/office/officeart/2008/layout/BendingPictureCaption"/>
    <dgm:cxn modelId="{56533A0D-4AF3-4DE3-A0D0-9240E0900065}" srcId="{53178524-6C17-451A-AE79-D5EF77D9388E}" destId="{4A154E43-A9AD-4AD3-904A-886A0C017AFA}" srcOrd="1" destOrd="0" parTransId="{D771E5C0-D816-409E-BF65-28B7EEB50CEB}" sibTransId="{76C0D83C-5F83-453B-9D52-BE46054788BD}"/>
    <dgm:cxn modelId="{7A6A0FFD-F05C-4359-953C-7766C6091C56}" srcId="{53178524-6C17-451A-AE79-D5EF77D9388E}" destId="{157B0CEC-3562-4F3C-B651-801ABC0F51CA}" srcOrd="0" destOrd="0" parTransId="{0E952968-609A-4CCB-B125-A0486D8E698E}" sibTransId="{D18ED8AD-5A4E-461D-8317-E4130E88F6B1}"/>
    <dgm:cxn modelId="{9BD0C2D6-C15C-4281-8E0C-5E12CEAF1D8E}" type="presOf" srcId="{25A0E8A0-6551-4649-A2ED-3F484D6D3421}" destId="{F38E546B-A7AB-4DCA-871B-8C2284F4737F}" srcOrd="0" destOrd="0" presId="urn:microsoft.com/office/officeart/2008/layout/BendingPictureCaption"/>
    <dgm:cxn modelId="{125AB1DA-F184-42B8-B8C0-44430B1DB8BF}" type="presParOf" srcId="{032A38DA-1B92-4282-8B95-39C31802ABBA}" destId="{2157D22D-468C-4D65-ABDB-738FF3EE2980}" srcOrd="0" destOrd="0" presId="urn:microsoft.com/office/officeart/2008/layout/BendingPictureCaption"/>
    <dgm:cxn modelId="{D21E3C20-95A1-4E82-80F3-AC7A2258354F}" type="presParOf" srcId="{2157D22D-468C-4D65-ABDB-738FF3EE2980}" destId="{FE48BFC8-88D5-46D3-B9CC-9AD787ECE748}" srcOrd="0" destOrd="0" presId="urn:microsoft.com/office/officeart/2008/layout/BendingPictureCaption"/>
    <dgm:cxn modelId="{DFF160D2-7261-4F6E-823B-1A1C96A6FB65}" type="presParOf" srcId="{2157D22D-468C-4D65-ABDB-738FF3EE2980}" destId="{19C9F820-90CA-4C16-810A-8C27F73128EC}" srcOrd="1" destOrd="0" presId="urn:microsoft.com/office/officeart/2008/layout/BendingPictureCaption"/>
    <dgm:cxn modelId="{138ECC60-14A5-4FBA-9E92-5D88C65AF2C2}" type="presParOf" srcId="{032A38DA-1B92-4282-8B95-39C31802ABBA}" destId="{D5CA91A4-882B-42B7-BEF7-9BD6E532A519}" srcOrd="1" destOrd="0" presId="urn:microsoft.com/office/officeart/2008/layout/BendingPictureCaption"/>
    <dgm:cxn modelId="{98BB84E2-C696-44B9-9D70-80DF0F548DBF}" type="presParOf" srcId="{032A38DA-1B92-4282-8B95-39C31802ABBA}" destId="{7F1EAAE9-34FB-4B6B-BDDA-0C0D6E05B507}" srcOrd="2" destOrd="0" presId="urn:microsoft.com/office/officeart/2008/layout/BendingPictureCaption"/>
    <dgm:cxn modelId="{1D00AD13-8775-4D10-8A4E-0B5008DEB790}" type="presParOf" srcId="{7F1EAAE9-34FB-4B6B-BDDA-0C0D6E05B507}" destId="{F92476DF-EDEA-40AB-A3C6-F7BACE3EA282}" srcOrd="0" destOrd="0" presId="urn:microsoft.com/office/officeart/2008/layout/BendingPictureCaption"/>
    <dgm:cxn modelId="{182B0ED1-E0F7-42CA-B5B6-261A9B25F2AA}" type="presParOf" srcId="{7F1EAAE9-34FB-4B6B-BDDA-0C0D6E05B507}" destId="{2FF3C42C-78A8-4086-AEDE-8C7BFD9C6DE3}" srcOrd="1" destOrd="0" presId="urn:microsoft.com/office/officeart/2008/layout/BendingPictureCaption"/>
    <dgm:cxn modelId="{184A1459-059C-46B5-AC42-1AB4AAB2F35E}" type="presParOf" srcId="{032A38DA-1B92-4282-8B95-39C31802ABBA}" destId="{0714AC07-E1CA-42B5-871F-7C0F566134C7}" srcOrd="3" destOrd="0" presId="urn:microsoft.com/office/officeart/2008/layout/BendingPictureCaption"/>
    <dgm:cxn modelId="{36421D63-1A4A-454F-849B-A3536044ECA1}" type="presParOf" srcId="{032A38DA-1B92-4282-8B95-39C31802ABBA}" destId="{93F8E885-46F6-47D4-8F01-A3451CA35380}" srcOrd="4" destOrd="0" presId="urn:microsoft.com/office/officeart/2008/layout/BendingPictureCaption"/>
    <dgm:cxn modelId="{3B635D1E-6F4E-4630-84CC-EE17E4BA7BD2}" type="presParOf" srcId="{93F8E885-46F6-47D4-8F01-A3451CA35380}" destId="{5AB0EADB-ABA5-4D71-B9F8-446C0E612F56}" srcOrd="0" destOrd="0" presId="urn:microsoft.com/office/officeart/2008/layout/BendingPictureCaption"/>
    <dgm:cxn modelId="{1A837FC7-6685-4EAC-9C6B-9B5D6541BE4A}" type="presParOf" srcId="{93F8E885-46F6-47D4-8F01-A3451CA35380}" destId="{F38E546B-A7AB-4DCA-871B-8C2284F4737F}" srcOrd="1" destOrd="0" presId="urn:microsoft.com/office/officeart/2008/layout/BendingPictureCaption"/>
    <dgm:cxn modelId="{7DBFD0BA-39B0-44F3-B1A9-5AB55F9860FA}" type="presParOf" srcId="{032A38DA-1B92-4282-8B95-39C31802ABBA}" destId="{F087971C-014B-4A08-9A15-679619985259}" srcOrd="5" destOrd="0" presId="urn:microsoft.com/office/officeart/2008/layout/BendingPictureCaption"/>
    <dgm:cxn modelId="{CD3DBB0B-0F87-4685-84AA-CA8C99C68470}" type="presParOf" srcId="{032A38DA-1B92-4282-8B95-39C31802ABBA}" destId="{DE118722-E05C-465E-8FE5-C409D2C6C06A}" srcOrd="6" destOrd="0" presId="urn:microsoft.com/office/officeart/2008/layout/BendingPictureCaption"/>
    <dgm:cxn modelId="{E2A44C5A-5ADC-400D-9BA3-F8D6921F35CE}" type="presParOf" srcId="{DE118722-E05C-465E-8FE5-C409D2C6C06A}" destId="{6962A817-CBC2-4CEC-A9D3-1EE127827E13}" srcOrd="0" destOrd="0" presId="urn:microsoft.com/office/officeart/2008/layout/BendingPictureCaption"/>
    <dgm:cxn modelId="{20E5D63A-CD9A-4242-B132-EBE82861626A}" type="presParOf" srcId="{DE118722-E05C-465E-8FE5-C409D2C6C06A}" destId="{4EF33839-A9D7-4DC1-9C1E-7F010B5E726B}" srcOrd="1" destOrd="0" presId="urn:microsoft.com/office/officeart/2008/layout/BendingPictureCaption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2.xml><?xml version="1.0" encoding="utf-8"?>
<dgm:dataModel xmlns:dgm="http://schemas.openxmlformats.org/drawingml/2006/diagram" xmlns:a="http://schemas.openxmlformats.org/drawingml/2006/main">
  <dgm:ptLst>
    <dgm:pt modelId="{B096E63A-6497-4057-A4B7-77C2FB369F74}" type="doc">
      <dgm:prSet loTypeId="urn:microsoft.com/office/officeart/2005/8/layout/arrow2" loCatId="process" qsTypeId="urn:microsoft.com/office/officeart/2005/8/quickstyle/simple1" qsCatId="simple" csTypeId="urn:microsoft.com/office/officeart/2005/8/colors/accent1_2" csCatId="accent1" phldr="1"/>
      <dgm:spPr/>
    </dgm:pt>
    <dgm:pt modelId="{A4F66166-A0D7-4D7D-9596-12F28A9A2DA2}">
      <dgm:prSet phldrT="[Text]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4"/>
        </a:solidFill>
        <a:ln>
          <a:noFill/>
        </a:ln>
      </dgm:spPr>
      <dgm:t>
        <a:bodyPr/>
        <a:lstStyle/>
        <a:p>
          <a:r>
            <a:rPr lang="en-US" dirty="0"/>
            <a:t>Investment (100)</a:t>
          </a:r>
        </a:p>
      </dgm:t>
    </dgm:pt>
    <dgm:pt modelId="{46F035E4-D8B6-44AA-99A0-A6954F0F2164}" type="parTrans" cxnId="{1B3B5DCB-F95C-4496-956C-EC36D0AC5225}">
      <dgm:prSet/>
      <dgm:spPr/>
      <dgm:t>
        <a:bodyPr/>
        <a:lstStyle/>
        <a:p>
          <a:endParaRPr lang="en-US"/>
        </a:p>
      </dgm:t>
    </dgm:pt>
    <dgm:pt modelId="{E6E47E7D-9651-4266-AECD-4F7F32A8DB48}" type="sibTrans" cxnId="{1B3B5DCB-F95C-4496-956C-EC36D0AC5225}">
      <dgm:prSet/>
      <dgm:spPr/>
      <dgm:t>
        <a:bodyPr/>
        <a:lstStyle/>
        <a:p>
          <a:endParaRPr lang="en-US"/>
        </a:p>
      </dgm:t>
    </dgm:pt>
    <dgm:pt modelId="{ABA03302-DC0F-4008-A049-1008178AED10}">
      <dgm:prSet phldrT="[Text]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4"/>
        </a:solidFill>
        <a:ln>
          <a:noFill/>
        </a:ln>
      </dgm:spPr>
      <dgm:t>
        <a:bodyPr/>
        <a:lstStyle/>
        <a:p>
          <a:r>
            <a:rPr lang="en-US" dirty="0"/>
            <a:t>Consumption</a:t>
          </a:r>
        </a:p>
      </dgm:t>
    </dgm:pt>
    <dgm:pt modelId="{06A85F04-07DE-4A05-96BA-12D5394BD0C3}" type="parTrans" cxnId="{AAF5D9D0-EFAB-43F7-BF47-BA376D8F833C}">
      <dgm:prSet/>
      <dgm:spPr/>
      <dgm:t>
        <a:bodyPr/>
        <a:lstStyle/>
        <a:p>
          <a:endParaRPr lang="en-US"/>
        </a:p>
      </dgm:t>
    </dgm:pt>
    <dgm:pt modelId="{8A4353EE-80DA-4F48-9E9C-B23B36FA9448}" type="sibTrans" cxnId="{AAF5D9D0-EFAB-43F7-BF47-BA376D8F833C}">
      <dgm:prSet/>
      <dgm:spPr/>
      <dgm:t>
        <a:bodyPr/>
        <a:lstStyle/>
        <a:p>
          <a:endParaRPr lang="en-US"/>
        </a:p>
      </dgm:t>
    </dgm:pt>
    <dgm:pt modelId="{7F6FF3C3-661A-4530-AF69-5E658300C000}">
      <dgm:prSet phldrT="[Text]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4"/>
        </a:solidFill>
        <a:ln>
          <a:noFill/>
        </a:ln>
      </dgm:spPr>
      <dgm:t>
        <a:bodyPr/>
        <a:lstStyle/>
        <a:p>
          <a:r>
            <a:rPr lang="en-US" dirty="0"/>
            <a:t>Income (330)</a:t>
          </a:r>
        </a:p>
      </dgm:t>
    </dgm:pt>
    <dgm:pt modelId="{65D72D91-65B3-4F75-8BDF-6D938755663C}" type="parTrans" cxnId="{FC8EC082-82EE-4E84-8F7C-A32BC86B80D9}">
      <dgm:prSet/>
      <dgm:spPr/>
      <dgm:t>
        <a:bodyPr/>
        <a:lstStyle/>
        <a:p>
          <a:endParaRPr lang="en-US"/>
        </a:p>
      </dgm:t>
    </dgm:pt>
    <dgm:pt modelId="{0BC3C080-192B-46DB-A037-1809355241BE}" type="sibTrans" cxnId="{FC8EC082-82EE-4E84-8F7C-A32BC86B80D9}">
      <dgm:prSet/>
      <dgm:spPr/>
      <dgm:t>
        <a:bodyPr/>
        <a:lstStyle/>
        <a:p>
          <a:endParaRPr lang="en-US"/>
        </a:p>
      </dgm:t>
    </dgm:pt>
    <dgm:pt modelId="{FD4D35D5-8EDB-49FC-A835-573955CFB79A}" type="pres">
      <dgm:prSet presAssocID="{B096E63A-6497-4057-A4B7-77C2FB369F74}" presName="arrowDiagram" presStyleCnt="0">
        <dgm:presLayoutVars>
          <dgm:chMax val="5"/>
          <dgm:dir/>
          <dgm:resizeHandles val="exact"/>
        </dgm:presLayoutVars>
      </dgm:prSet>
      <dgm:spPr/>
    </dgm:pt>
    <dgm:pt modelId="{9B2D183F-E561-4162-9AFB-9B544FAFA2CB}" type="pres">
      <dgm:prSet presAssocID="{B096E63A-6497-4057-A4B7-77C2FB369F74}" presName="arrow" presStyleLbl="bgShp" presStyleIdx="0" presStyleCnt="1"/>
      <dgm:spPr/>
    </dgm:pt>
    <dgm:pt modelId="{B24161D6-423F-45E2-8DA2-A16FA178D72C}" type="pres">
      <dgm:prSet presAssocID="{B096E63A-6497-4057-A4B7-77C2FB369F74}" presName="arrowDiagram3" presStyleCnt="0"/>
      <dgm:spPr/>
    </dgm:pt>
    <dgm:pt modelId="{605CD90D-B43C-4F50-90A1-4B352550853B}" type="pres">
      <dgm:prSet presAssocID="{A4F66166-A0D7-4D7D-9596-12F28A9A2DA2}" presName="bullet3a" presStyleLbl="node1" presStyleIdx="0" presStyleCnt="3"/>
      <dgm:spPr/>
    </dgm:pt>
    <dgm:pt modelId="{773D25DF-9AB0-493B-BAA6-03C5A1B51BB8}" type="pres">
      <dgm:prSet presAssocID="{A4F66166-A0D7-4D7D-9596-12F28A9A2DA2}" presName="textBox3a" presStyleLbl="revTx" presStyleIdx="0" presStyleCnt="3">
        <dgm:presLayoutVars>
          <dgm:bulletEnabled val="1"/>
        </dgm:presLayoutVars>
      </dgm:prSet>
      <dgm:spPr/>
    </dgm:pt>
    <dgm:pt modelId="{C390A5F7-D7A8-4B47-80DB-8329B9BB43C3}" type="pres">
      <dgm:prSet presAssocID="{ABA03302-DC0F-4008-A049-1008178AED10}" presName="bullet3b" presStyleLbl="node1" presStyleIdx="1" presStyleCnt="3"/>
      <dgm:spPr/>
    </dgm:pt>
    <dgm:pt modelId="{99CDBA9F-D28B-403E-ACF4-C4242C616013}" type="pres">
      <dgm:prSet presAssocID="{ABA03302-DC0F-4008-A049-1008178AED10}" presName="textBox3b" presStyleLbl="revTx" presStyleIdx="1" presStyleCnt="3">
        <dgm:presLayoutVars>
          <dgm:bulletEnabled val="1"/>
        </dgm:presLayoutVars>
      </dgm:prSet>
      <dgm:spPr/>
    </dgm:pt>
    <dgm:pt modelId="{F063F0F8-4ED3-4883-A90D-B686491A4B83}" type="pres">
      <dgm:prSet presAssocID="{7F6FF3C3-661A-4530-AF69-5E658300C000}" presName="bullet3c" presStyleLbl="node1" presStyleIdx="2" presStyleCnt="3"/>
      <dgm:spPr/>
    </dgm:pt>
    <dgm:pt modelId="{55599B8B-3EE4-4BB4-B094-122E1AE4C9BA}" type="pres">
      <dgm:prSet presAssocID="{7F6FF3C3-661A-4530-AF69-5E658300C000}" presName="textBox3c" presStyleLbl="revTx" presStyleIdx="2" presStyleCnt="3">
        <dgm:presLayoutVars>
          <dgm:bulletEnabled val="1"/>
        </dgm:presLayoutVars>
      </dgm:prSet>
      <dgm:spPr/>
    </dgm:pt>
  </dgm:ptLst>
  <dgm:cxnLst>
    <dgm:cxn modelId="{34DF391A-89AF-4289-B76E-8DB00798A17E}" type="presOf" srcId="{ABA03302-DC0F-4008-A049-1008178AED10}" destId="{99CDBA9F-D28B-403E-ACF4-C4242C616013}" srcOrd="0" destOrd="0" presId="urn:microsoft.com/office/officeart/2005/8/layout/arrow2"/>
    <dgm:cxn modelId="{AAF5D9D0-EFAB-43F7-BF47-BA376D8F833C}" srcId="{B096E63A-6497-4057-A4B7-77C2FB369F74}" destId="{ABA03302-DC0F-4008-A049-1008178AED10}" srcOrd="1" destOrd="0" parTransId="{06A85F04-07DE-4A05-96BA-12D5394BD0C3}" sibTransId="{8A4353EE-80DA-4F48-9E9C-B23B36FA9448}"/>
    <dgm:cxn modelId="{1B3B5DCB-F95C-4496-956C-EC36D0AC5225}" srcId="{B096E63A-6497-4057-A4B7-77C2FB369F74}" destId="{A4F66166-A0D7-4D7D-9596-12F28A9A2DA2}" srcOrd="0" destOrd="0" parTransId="{46F035E4-D8B6-44AA-99A0-A6954F0F2164}" sibTransId="{E6E47E7D-9651-4266-AECD-4F7F32A8DB48}"/>
    <dgm:cxn modelId="{FC8EC082-82EE-4E84-8F7C-A32BC86B80D9}" srcId="{B096E63A-6497-4057-A4B7-77C2FB369F74}" destId="{7F6FF3C3-661A-4530-AF69-5E658300C000}" srcOrd="2" destOrd="0" parTransId="{65D72D91-65B3-4F75-8BDF-6D938755663C}" sibTransId="{0BC3C080-192B-46DB-A037-1809355241BE}"/>
    <dgm:cxn modelId="{54B328D3-A745-4389-959A-93C3775204F8}" type="presOf" srcId="{7F6FF3C3-661A-4530-AF69-5E658300C000}" destId="{55599B8B-3EE4-4BB4-B094-122E1AE4C9BA}" srcOrd="0" destOrd="0" presId="urn:microsoft.com/office/officeart/2005/8/layout/arrow2"/>
    <dgm:cxn modelId="{B7DF36FD-4CD3-40F5-94D1-D2ADC297C402}" type="presOf" srcId="{A4F66166-A0D7-4D7D-9596-12F28A9A2DA2}" destId="{773D25DF-9AB0-493B-BAA6-03C5A1B51BB8}" srcOrd="0" destOrd="0" presId="urn:microsoft.com/office/officeart/2005/8/layout/arrow2"/>
    <dgm:cxn modelId="{416058BE-B7A7-48F3-AEAB-D5878BEDD30F}" type="presOf" srcId="{B096E63A-6497-4057-A4B7-77C2FB369F74}" destId="{FD4D35D5-8EDB-49FC-A835-573955CFB79A}" srcOrd="0" destOrd="0" presId="urn:microsoft.com/office/officeart/2005/8/layout/arrow2"/>
    <dgm:cxn modelId="{27B00308-F702-4FA4-A9F0-11BB4D2C969A}" type="presParOf" srcId="{FD4D35D5-8EDB-49FC-A835-573955CFB79A}" destId="{9B2D183F-E561-4162-9AFB-9B544FAFA2CB}" srcOrd="0" destOrd="0" presId="urn:microsoft.com/office/officeart/2005/8/layout/arrow2"/>
    <dgm:cxn modelId="{C706C12F-1D14-470B-867B-6C238C6BCF96}" type="presParOf" srcId="{FD4D35D5-8EDB-49FC-A835-573955CFB79A}" destId="{B24161D6-423F-45E2-8DA2-A16FA178D72C}" srcOrd="1" destOrd="0" presId="urn:microsoft.com/office/officeart/2005/8/layout/arrow2"/>
    <dgm:cxn modelId="{0EBD4458-8044-4AD2-A946-E2D150538F43}" type="presParOf" srcId="{B24161D6-423F-45E2-8DA2-A16FA178D72C}" destId="{605CD90D-B43C-4F50-90A1-4B352550853B}" srcOrd="0" destOrd="0" presId="urn:microsoft.com/office/officeart/2005/8/layout/arrow2"/>
    <dgm:cxn modelId="{71877481-D21D-4099-8CDD-4D221D662221}" type="presParOf" srcId="{B24161D6-423F-45E2-8DA2-A16FA178D72C}" destId="{773D25DF-9AB0-493B-BAA6-03C5A1B51BB8}" srcOrd="1" destOrd="0" presId="urn:microsoft.com/office/officeart/2005/8/layout/arrow2"/>
    <dgm:cxn modelId="{FF0569E0-E397-4926-9C80-5D18E691226D}" type="presParOf" srcId="{B24161D6-423F-45E2-8DA2-A16FA178D72C}" destId="{C390A5F7-D7A8-4B47-80DB-8329B9BB43C3}" srcOrd="2" destOrd="0" presId="urn:microsoft.com/office/officeart/2005/8/layout/arrow2"/>
    <dgm:cxn modelId="{885D9EE7-5828-47AB-86BE-624F4E89E5B6}" type="presParOf" srcId="{B24161D6-423F-45E2-8DA2-A16FA178D72C}" destId="{99CDBA9F-D28B-403E-ACF4-C4242C616013}" srcOrd="3" destOrd="0" presId="urn:microsoft.com/office/officeart/2005/8/layout/arrow2"/>
    <dgm:cxn modelId="{732D3B96-3A9E-4FD4-BE04-B08863678C66}" type="presParOf" srcId="{B24161D6-423F-45E2-8DA2-A16FA178D72C}" destId="{F063F0F8-4ED3-4883-A90D-B686491A4B83}" srcOrd="4" destOrd="0" presId="urn:microsoft.com/office/officeart/2005/8/layout/arrow2"/>
    <dgm:cxn modelId="{6DC53309-E60F-4D48-896C-1D09742A1E95}" type="presParOf" srcId="{B24161D6-423F-45E2-8DA2-A16FA178D72C}" destId="{55599B8B-3EE4-4BB4-B094-122E1AE4C9BA}" srcOrd="5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3.xml><?xml version="1.0" encoding="utf-8"?>
<dgm:dataModel xmlns:dgm="http://schemas.openxmlformats.org/drawingml/2006/diagram" xmlns:a="http://schemas.openxmlformats.org/drawingml/2006/main">
  <dgm:ptLst>
    <dgm:pt modelId="{75A22B94-4A13-400F-9222-E458628F256E}" type="doc">
      <dgm:prSet loTypeId="urn:microsoft.com/office/officeart/2008/layout/HorizontalMultiLevelHierarchy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2D18954-D14B-49EC-883F-412B954C8E64}">
      <dgm:prSet phldrT="[Text]"/>
      <dgm:spPr/>
      <dgm:t>
        <a:bodyPr/>
        <a:lstStyle/>
        <a:p>
          <a:r>
            <a:rPr lang="en-US" dirty="0"/>
            <a:t>National wealth</a:t>
          </a:r>
        </a:p>
      </dgm:t>
    </dgm:pt>
    <dgm:pt modelId="{E97E81C7-DA24-49A7-A688-03E1F9DF52EE}" type="parTrans" cxnId="{00E23B66-D888-405C-A8DD-475E933264EB}">
      <dgm:prSet/>
      <dgm:spPr/>
      <dgm:t>
        <a:bodyPr/>
        <a:lstStyle/>
        <a:p>
          <a:endParaRPr lang="en-US"/>
        </a:p>
      </dgm:t>
    </dgm:pt>
    <dgm:pt modelId="{DBBB688A-9C47-423E-A1C0-19A034553AB5}" type="sibTrans" cxnId="{00E23B66-D888-405C-A8DD-475E933264EB}">
      <dgm:prSet/>
      <dgm:spPr/>
      <dgm:t>
        <a:bodyPr/>
        <a:lstStyle/>
        <a:p>
          <a:endParaRPr lang="en-US"/>
        </a:p>
      </dgm:t>
    </dgm:pt>
    <dgm:pt modelId="{1D3138C5-7B09-408C-AAE5-611591803EB9}">
      <dgm:prSet/>
      <dgm:spPr/>
      <dgm:t>
        <a:bodyPr/>
        <a:lstStyle/>
        <a:p>
          <a:r>
            <a:rPr lang="en-US"/>
            <a:t>Reproducible assets</a:t>
          </a:r>
        </a:p>
      </dgm:t>
    </dgm:pt>
    <dgm:pt modelId="{F3F87860-373D-4130-AB08-1194E59AC959}" type="parTrans" cxnId="{33434F30-1575-47B1-9176-D1E335D5D887}">
      <dgm:prSet/>
      <dgm:spPr/>
      <dgm:t>
        <a:bodyPr/>
        <a:lstStyle/>
        <a:p>
          <a:endParaRPr lang="en-US"/>
        </a:p>
      </dgm:t>
    </dgm:pt>
    <dgm:pt modelId="{405A0B30-5B9A-40F2-8C48-E7DA02409A42}" type="sibTrans" cxnId="{33434F30-1575-47B1-9176-D1E335D5D887}">
      <dgm:prSet/>
      <dgm:spPr/>
      <dgm:t>
        <a:bodyPr/>
        <a:lstStyle/>
        <a:p>
          <a:endParaRPr lang="en-US"/>
        </a:p>
      </dgm:t>
    </dgm:pt>
    <dgm:pt modelId="{0F63A5E1-E23B-492A-9206-4025BE3EE4FF}">
      <dgm:prSet/>
      <dgm:spPr/>
      <dgm:t>
        <a:bodyPr/>
        <a:lstStyle/>
        <a:p>
          <a:r>
            <a:rPr lang="en-US"/>
            <a:t>machine, building</a:t>
          </a:r>
        </a:p>
      </dgm:t>
    </dgm:pt>
    <dgm:pt modelId="{63CD37C9-9B63-4BFA-A780-557AF0FF6FED}" type="parTrans" cxnId="{EB72D79E-F3D7-4902-B161-2ECD1A89289A}">
      <dgm:prSet/>
      <dgm:spPr/>
      <dgm:t>
        <a:bodyPr/>
        <a:lstStyle/>
        <a:p>
          <a:endParaRPr lang="en-US"/>
        </a:p>
      </dgm:t>
    </dgm:pt>
    <dgm:pt modelId="{B37C422B-0E2E-4C64-A549-2B67CDD55ABE}" type="sibTrans" cxnId="{EB72D79E-F3D7-4902-B161-2ECD1A89289A}">
      <dgm:prSet/>
      <dgm:spPr/>
      <dgm:t>
        <a:bodyPr/>
        <a:lstStyle/>
        <a:p>
          <a:endParaRPr lang="en-US"/>
        </a:p>
      </dgm:t>
    </dgm:pt>
    <dgm:pt modelId="{15AB740B-5EC8-4BD3-8D17-31AE46BA7EE4}">
      <dgm:prSet/>
      <dgm:spPr/>
      <dgm:t>
        <a:bodyPr/>
        <a:lstStyle/>
        <a:p>
          <a:r>
            <a:rPr lang="en-US"/>
            <a:t>Non reproducible</a:t>
          </a:r>
        </a:p>
      </dgm:t>
    </dgm:pt>
    <dgm:pt modelId="{79B76DF4-797F-4EEC-905B-3A5EC8FE035E}" type="parTrans" cxnId="{86E3158F-BE1F-4B02-91D1-9C8BB5C19912}">
      <dgm:prSet/>
      <dgm:spPr/>
      <dgm:t>
        <a:bodyPr/>
        <a:lstStyle/>
        <a:p>
          <a:endParaRPr lang="en-US"/>
        </a:p>
      </dgm:t>
    </dgm:pt>
    <dgm:pt modelId="{569BFEF6-9EA3-43B8-B2F2-68A4BD42175C}" type="sibTrans" cxnId="{86E3158F-BE1F-4B02-91D1-9C8BB5C19912}">
      <dgm:prSet/>
      <dgm:spPr/>
      <dgm:t>
        <a:bodyPr/>
        <a:lstStyle/>
        <a:p>
          <a:endParaRPr lang="en-US"/>
        </a:p>
      </dgm:t>
    </dgm:pt>
    <dgm:pt modelId="{52002F08-30BB-46FC-89E2-2A7162756185}">
      <dgm:prSet/>
      <dgm:spPr/>
      <dgm:t>
        <a:bodyPr/>
        <a:lstStyle/>
        <a:p>
          <a:r>
            <a:rPr lang="en-US"/>
            <a:t>mineral, land, free gifts of nature</a:t>
          </a:r>
        </a:p>
      </dgm:t>
    </dgm:pt>
    <dgm:pt modelId="{564BF8EB-C3B8-4054-8042-C807B279C76B}" type="parTrans" cxnId="{6DCC182C-5159-4D60-8E67-EF0A6A476DC8}">
      <dgm:prSet/>
      <dgm:spPr/>
      <dgm:t>
        <a:bodyPr/>
        <a:lstStyle/>
        <a:p>
          <a:endParaRPr lang="en-US"/>
        </a:p>
      </dgm:t>
    </dgm:pt>
    <dgm:pt modelId="{80580CAA-A1DA-4FA6-B95F-4A5F075BF37C}" type="sibTrans" cxnId="{6DCC182C-5159-4D60-8E67-EF0A6A476DC8}">
      <dgm:prSet/>
      <dgm:spPr/>
      <dgm:t>
        <a:bodyPr/>
        <a:lstStyle/>
        <a:p>
          <a:endParaRPr lang="en-US"/>
        </a:p>
      </dgm:t>
    </dgm:pt>
    <dgm:pt modelId="{8FB25D04-F104-433F-B984-196E0882870D}" type="pres">
      <dgm:prSet presAssocID="{75A22B94-4A13-400F-9222-E458628F256E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CD4C268F-81EA-40AF-A35B-33251D8E9D0F}" type="pres">
      <dgm:prSet presAssocID="{E2D18954-D14B-49EC-883F-412B954C8E64}" presName="root1" presStyleCnt="0"/>
      <dgm:spPr/>
    </dgm:pt>
    <dgm:pt modelId="{59DAA796-E59A-49F9-9586-22DD40D8792A}" type="pres">
      <dgm:prSet presAssocID="{E2D18954-D14B-49EC-883F-412B954C8E64}" presName="LevelOneTextNode" presStyleLbl="node0" presStyleIdx="0" presStyleCnt="1">
        <dgm:presLayoutVars>
          <dgm:chPref val="3"/>
        </dgm:presLayoutVars>
      </dgm:prSet>
      <dgm:spPr/>
    </dgm:pt>
    <dgm:pt modelId="{34BE426A-CAE1-4253-AB4E-E29F917D61F7}" type="pres">
      <dgm:prSet presAssocID="{E2D18954-D14B-49EC-883F-412B954C8E64}" presName="level2hierChild" presStyleCnt="0"/>
      <dgm:spPr/>
    </dgm:pt>
    <dgm:pt modelId="{41DDE89C-1581-4CF1-8548-567452B46EA7}" type="pres">
      <dgm:prSet presAssocID="{F3F87860-373D-4130-AB08-1194E59AC959}" presName="conn2-1" presStyleLbl="parChTrans1D2" presStyleIdx="0" presStyleCnt="2"/>
      <dgm:spPr/>
    </dgm:pt>
    <dgm:pt modelId="{F30C92D8-9997-439A-AC10-432BFBCB8D4D}" type="pres">
      <dgm:prSet presAssocID="{F3F87860-373D-4130-AB08-1194E59AC959}" presName="connTx" presStyleLbl="parChTrans1D2" presStyleIdx="0" presStyleCnt="2"/>
      <dgm:spPr/>
    </dgm:pt>
    <dgm:pt modelId="{B836B488-4BA4-45C5-910E-418DC63D7D8F}" type="pres">
      <dgm:prSet presAssocID="{1D3138C5-7B09-408C-AAE5-611591803EB9}" presName="root2" presStyleCnt="0"/>
      <dgm:spPr/>
    </dgm:pt>
    <dgm:pt modelId="{3543BE58-C215-4618-BA45-D3305FD57D01}" type="pres">
      <dgm:prSet presAssocID="{1D3138C5-7B09-408C-AAE5-611591803EB9}" presName="LevelTwoTextNode" presStyleLbl="node2" presStyleIdx="0" presStyleCnt="2">
        <dgm:presLayoutVars>
          <dgm:chPref val="3"/>
        </dgm:presLayoutVars>
      </dgm:prSet>
      <dgm:spPr/>
    </dgm:pt>
    <dgm:pt modelId="{65E456A2-2B96-4C1D-B23C-CB530966B0CE}" type="pres">
      <dgm:prSet presAssocID="{1D3138C5-7B09-408C-AAE5-611591803EB9}" presName="level3hierChild" presStyleCnt="0"/>
      <dgm:spPr/>
    </dgm:pt>
    <dgm:pt modelId="{273EACB1-0448-4B0F-9662-31E226BA8571}" type="pres">
      <dgm:prSet presAssocID="{63CD37C9-9B63-4BFA-A780-557AF0FF6FED}" presName="conn2-1" presStyleLbl="parChTrans1D3" presStyleIdx="0" presStyleCnt="2"/>
      <dgm:spPr/>
    </dgm:pt>
    <dgm:pt modelId="{3659BEA3-0682-4641-B989-9AF97AABEAE5}" type="pres">
      <dgm:prSet presAssocID="{63CD37C9-9B63-4BFA-A780-557AF0FF6FED}" presName="connTx" presStyleLbl="parChTrans1D3" presStyleIdx="0" presStyleCnt="2"/>
      <dgm:spPr/>
    </dgm:pt>
    <dgm:pt modelId="{A4B781B2-DE7D-4C7B-AF18-AF9162E9EB5D}" type="pres">
      <dgm:prSet presAssocID="{0F63A5E1-E23B-492A-9206-4025BE3EE4FF}" presName="root2" presStyleCnt="0"/>
      <dgm:spPr/>
    </dgm:pt>
    <dgm:pt modelId="{505761CF-C2DB-4891-BFEC-6A4F0D6E3903}" type="pres">
      <dgm:prSet presAssocID="{0F63A5E1-E23B-492A-9206-4025BE3EE4FF}" presName="LevelTwoTextNode" presStyleLbl="node3" presStyleIdx="0" presStyleCnt="2">
        <dgm:presLayoutVars>
          <dgm:chPref val="3"/>
        </dgm:presLayoutVars>
      </dgm:prSet>
      <dgm:spPr/>
    </dgm:pt>
    <dgm:pt modelId="{61BB0285-2CF5-4FDF-A14D-6ACFCE138883}" type="pres">
      <dgm:prSet presAssocID="{0F63A5E1-E23B-492A-9206-4025BE3EE4FF}" presName="level3hierChild" presStyleCnt="0"/>
      <dgm:spPr/>
    </dgm:pt>
    <dgm:pt modelId="{82DBA4EC-3047-462C-B05D-A7D465C04D6E}" type="pres">
      <dgm:prSet presAssocID="{79B76DF4-797F-4EEC-905B-3A5EC8FE035E}" presName="conn2-1" presStyleLbl="parChTrans1D2" presStyleIdx="1" presStyleCnt="2"/>
      <dgm:spPr/>
    </dgm:pt>
    <dgm:pt modelId="{FE3513CD-9F30-44EE-A602-0BDCF894D516}" type="pres">
      <dgm:prSet presAssocID="{79B76DF4-797F-4EEC-905B-3A5EC8FE035E}" presName="connTx" presStyleLbl="parChTrans1D2" presStyleIdx="1" presStyleCnt="2"/>
      <dgm:spPr/>
    </dgm:pt>
    <dgm:pt modelId="{5EFC39E4-CC06-43C6-AB1E-58A346E8D71F}" type="pres">
      <dgm:prSet presAssocID="{15AB740B-5EC8-4BD3-8D17-31AE46BA7EE4}" presName="root2" presStyleCnt="0"/>
      <dgm:spPr/>
    </dgm:pt>
    <dgm:pt modelId="{2AD88F7B-BDAE-48F2-A6A3-9D1747610AE4}" type="pres">
      <dgm:prSet presAssocID="{15AB740B-5EC8-4BD3-8D17-31AE46BA7EE4}" presName="LevelTwoTextNode" presStyleLbl="node2" presStyleIdx="1" presStyleCnt="2">
        <dgm:presLayoutVars>
          <dgm:chPref val="3"/>
        </dgm:presLayoutVars>
      </dgm:prSet>
      <dgm:spPr/>
    </dgm:pt>
    <dgm:pt modelId="{B2E4F7DF-296C-4410-BE4B-094550E5B82A}" type="pres">
      <dgm:prSet presAssocID="{15AB740B-5EC8-4BD3-8D17-31AE46BA7EE4}" presName="level3hierChild" presStyleCnt="0"/>
      <dgm:spPr/>
    </dgm:pt>
    <dgm:pt modelId="{DBB77F50-8B51-400E-BDE5-9BEA3487E16E}" type="pres">
      <dgm:prSet presAssocID="{564BF8EB-C3B8-4054-8042-C807B279C76B}" presName="conn2-1" presStyleLbl="parChTrans1D3" presStyleIdx="1" presStyleCnt="2"/>
      <dgm:spPr/>
    </dgm:pt>
    <dgm:pt modelId="{A98A8D7E-4800-4C5B-B269-5F313B5E951A}" type="pres">
      <dgm:prSet presAssocID="{564BF8EB-C3B8-4054-8042-C807B279C76B}" presName="connTx" presStyleLbl="parChTrans1D3" presStyleIdx="1" presStyleCnt="2"/>
      <dgm:spPr/>
    </dgm:pt>
    <dgm:pt modelId="{07693A72-9143-4FFD-B57E-349FA454B763}" type="pres">
      <dgm:prSet presAssocID="{52002F08-30BB-46FC-89E2-2A7162756185}" presName="root2" presStyleCnt="0"/>
      <dgm:spPr/>
    </dgm:pt>
    <dgm:pt modelId="{10034F87-89C3-4B3F-82A0-F9DB54047C39}" type="pres">
      <dgm:prSet presAssocID="{52002F08-30BB-46FC-89E2-2A7162756185}" presName="LevelTwoTextNode" presStyleLbl="node3" presStyleIdx="1" presStyleCnt="2">
        <dgm:presLayoutVars>
          <dgm:chPref val="3"/>
        </dgm:presLayoutVars>
      </dgm:prSet>
      <dgm:spPr/>
    </dgm:pt>
    <dgm:pt modelId="{75ADAD95-86A8-45F8-894E-E4A08B4A8B71}" type="pres">
      <dgm:prSet presAssocID="{52002F08-30BB-46FC-89E2-2A7162756185}" presName="level3hierChild" presStyleCnt="0"/>
      <dgm:spPr/>
    </dgm:pt>
  </dgm:ptLst>
  <dgm:cxnLst>
    <dgm:cxn modelId="{39FE7034-EDEB-42E5-8579-E5B0A1D58D34}" type="presOf" srcId="{F3F87860-373D-4130-AB08-1194E59AC959}" destId="{41DDE89C-1581-4CF1-8548-567452B46EA7}" srcOrd="0" destOrd="0" presId="urn:microsoft.com/office/officeart/2008/layout/HorizontalMultiLevelHierarchy"/>
    <dgm:cxn modelId="{93F4DDB0-BF28-4C82-B747-151AD98D5A43}" type="presOf" srcId="{0F63A5E1-E23B-492A-9206-4025BE3EE4FF}" destId="{505761CF-C2DB-4891-BFEC-6A4F0D6E3903}" srcOrd="0" destOrd="0" presId="urn:microsoft.com/office/officeart/2008/layout/HorizontalMultiLevelHierarchy"/>
    <dgm:cxn modelId="{33434F30-1575-47B1-9176-D1E335D5D887}" srcId="{E2D18954-D14B-49EC-883F-412B954C8E64}" destId="{1D3138C5-7B09-408C-AAE5-611591803EB9}" srcOrd="0" destOrd="0" parTransId="{F3F87860-373D-4130-AB08-1194E59AC959}" sibTransId="{405A0B30-5B9A-40F2-8C48-E7DA02409A42}"/>
    <dgm:cxn modelId="{3BDA305D-307C-4912-87C4-78F132E82386}" type="presOf" srcId="{79B76DF4-797F-4EEC-905B-3A5EC8FE035E}" destId="{FE3513CD-9F30-44EE-A602-0BDCF894D516}" srcOrd="1" destOrd="0" presId="urn:microsoft.com/office/officeart/2008/layout/HorizontalMultiLevelHierarchy"/>
    <dgm:cxn modelId="{C9B2598B-1334-425D-8825-57C04E2BEFDA}" type="presOf" srcId="{F3F87860-373D-4130-AB08-1194E59AC959}" destId="{F30C92D8-9997-439A-AC10-432BFBCB8D4D}" srcOrd="1" destOrd="0" presId="urn:microsoft.com/office/officeart/2008/layout/HorizontalMultiLevelHierarchy"/>
    <dgm:cxn modelId="{86E3158F-BE1F-4B02-91D1-9C8BB5C19912}" srcId="{E2D18954-D14B-49EC-883F-412B954C8E64}" destId="{15AB740B-5EC8-4BD3-8D17-31AE46BA7EE4}" srcOrd="1" destOrd="0" parTransId="{79B76DF4-797F-4EEC-905B-3A5EC8FE035E}" sibTransId="{569BFEF6-9EA3-43B8-B2F2-68A4BD42175C}"/>
    <dgm:cxn modelId="{0E435DB7-8521-4132-9C61-F4D856370E78}" type="presOf" srcId="{E2D18954-D14B-49EC-883F-412B954C8E64}" destId="{59DAA796-E59A-49F9-9586-22DD40D8792A}" srcOrd="0" destOrd="0" presId="urn:microsoft.com/office/officeart/2008/layout/HorizontalMultiLevelHierarchy"/>
    <dgm:cxn modelId="{EB72D79E-F3D7-4902-B161-2ECD1A89289A}" srcId="{1D3138C5-7B09-408C-AAE5-611591803EB9}" destId="{0F63A5E1-E23B-492A-9206-4025BE3EE4FF}" srcOrd="0" destOrd="0" parTransId="{63CD37C9-9B63-4BFA-A780-557AF0FF6FED}" sibTransId="{B37C422B-0E2E-4C64-A549-2B67CDD55ABE}"/>
    <dgm:cxn modelId="{6DCC182C-5159-4D60-8E67-EF0A6A476DC8}" srcId="{15AB740B-5EC8-4BD3-8D17-31AE46BA7EE4}" destId="{52002F08-30BB-46FC-89E2-2A7162756185}" srcOrd="0" destOrd="0" parTransId="{564BF8EB-C3B8-4054-8042-C807B279C76B}" sibTransId="{80580CAA-A1DA-4FA6-B95F-4A5F075BF37C}"/>
    <dgm:cxn modelId="{00E23B66-D888-405C-A8DD-475E933264EB}" srcId="{75A22B94-4A13-400F-9222-E458628F256E}" destId="{E2D18954-D14B-49EC-883F-412B954C8E64}" srcOrd="0" destOrd="0" parTransId="{E97E81C7-DA24-49A7-A688-03E1F9DF52EE}" sibTransId="{DBBB688A-9C47-423E-A1C0-19A034553AB5}"/>
    <dgm:cxn modelId="{F3BFB5EE-870C-4C1E-AF65-9B426E22E001}" type="presOf" srcId="{63CD37C9-9B63-4BFA-A780-557AF0FF6FED}" destId="{273EACB1-0448-4B0F-9662-31E226BA8571}" srcOrd="0" destOrd="0" presId="urn:microsoft.com/office/officeart/2008/layout/HorizontalMultiLevelHierarchy"/>
    <dgm:cxn modelId="{6FBB3AF3-7F62-4167-A0C3-203CA0BC0230}" type="presOf" srcId="{564BF8EB-C3B8-4054-8042-C807B279C76B}" destId="{DBB77F50-8B51-400E-BDE5-9BEA3487E16E}" srcOrd="0" destOrd="0" presId="urn:microsoft.com/office/officeart/2008/layout/HorizontalMultiLevelHierarchy"/>
    <dgm:cxn modelId="{C3F7626E-6920-4C7B-9181-7238DCC8DE4E}" type="presOf" srcId="{79B76DF4-797F-4EEC-905B-3A5EC8FE035E}" destId="{82DBA4EC-3047-462C-B05D-A7D465C04D6E}" srcOrd="0" destOrd="0" presId="urn:microsoft.com/office/officeart/2008/layout/HorizontalMultiLevelHierarchy"/>
    <dgm:cxn modelId="{BF11B2D6-334D-4D70-8DD9-E2F79BFBFFA7}" type="presOf" srcId="{63CD37C9-9B63-4BFA-A780-557AF0FF6FED}" destId="{3659BEA3-0682-4641-B989-9AF97AABEAE5}" srcOrd="1" destOrd="0" presId="urn:microsoft.com/office/officeart/2008/layout/HorizontalMultiLevelHierarchy"/>
    <dgm:cxn modelId="{C9F7FD28-7790-48B9-BE93-46D8EC7209DB}" type="presOf" srcId="{75A22B94-4A13-400F-9222-E458628F256E}" destId="{8FB25D04-F104-433F-B984-196E0882870D}" srcOrd="0" destOrd="0" presId="urn:microsoft.com/office/officeart/2008/layout/HorizontalMultiLevelHierarchy"/>
    <dgm:cxn modelId="{65DA4394-F6C9-42C8-A800-B91A97BB3296}" type="presOf" srcId="{1D3138C5-7B09-408C-AAE5-611591803EB9}" destId="{3543BE58-C215-4618-BA45-D3305FD57D01}" srcOrd="0" destOrd="0" presId="urn:microsoft.com/office/officeart/2008/layout/HorizontalMultiLevelHierarchy"/>
    <dgm:cxn modelId="{3051F8F8-14E2-4E80-A5E9-E2DF09D14BF8}" type="presOf" srcId="{15AB740B-5EC8-4BD3-8D17-31AE46BA7EE4}" destId="{2AD88F7B-BDAE-48F2-A6A3-9D1747610AE4}" srcOrd="0" destOrd="0" presId="urn:microsoft.com/office/officeart/2008/layout/HorizontalMultiLevelHierarchy"/>
    <dgm:cxn modelId="{9C38801B-7216-41D7-9F43-8A733382D1BE}" type="presOf" srcId="{564BF8EB-C3B8-4054-8042-C807B279C76B}" destId="{A98A8D7E-4800-4C5B-B269-5F313B5E951A}" srcOrd="1" destOrd="0" presId="urn:microsoft.com/office/officeart/2008/layout/HorizontalMultiLevelHierarchy"/>
    <dgm:cxn modelId="{A61C39D3-65B6-494A-B561-BADE710538E8}" type="presOf" srcId="{52002F08-30BB-46FC-89E2-2A7162756185}" destId="{10034F87-89C3-4B3F-82A0-F9DB54047C39}" srcOrd="0" destOrd="0" presId="urn:microsoft.com/office/officeart/2008/layout/HorizontalMultiLevelHierarchy"/>
    <dgm:cxn modelId="{00A8F7A7-ED81-4643-9514-297E23CA291E}" type="presParOf" srcId="{8FB25D04-F104-433F-B984-196E0882870D}" destId="{CD4C268F-81EA-40AF-A35B-33251D8E9D0F}" srcOrd="0" destOrd="0" presId="urn:microsoft.com/office/officeart/2008/layout/HorizontalMultiLevelHierarchy"/>
    <dgm:cxn modelId="{7A418AC7-890C-4F03-98ED-846931DF3ADC}" type="presParOf" srcId="{CD4C268F-81EA-40AF-A35B-33251D8E9D0F}" destId="{59DAA796-E59A-49F9-9586-22DD40D8792A}" srcOrd="0" destOrd="0" presId="urn:microsoft.com/office/officeart/2008/layout/HorizontalMultiLevelHierarchy"/>
    <dgm:cxn modelId="{C90B53AC-CF97-4F04-AC75-D0A9449CE0FB}" type="presParOf" srcId="{CD4C268F-81EA-40AF-A35B-33251D8E9D0F}" destId="{34BE426A-CAE1-4253-AB4E-E29F917D61F7}" srcOrd="1" destOrd="0" presId="urn:microsoft.com/office/officeart/2008/layout/HorizontalMultiLevelHierarchy"/>
    <dgm:cxn modelId="{C2C93484-09BE-4D22-9ACD-4886A7EC2EBE}" type="presParOf" srcId="{34BE426A-CAE1-4253-AB4E-E29F917D61F7}" destId="{41DDE89C-1581-4CF1-8548-567452B46EA7}" srcOrd="0" destOrd="0" presId="urn:microsoft.com/office/officeart/2008/layout/HorizontalMultiLevelHierarchy"/>
    <dgm:cxn modelId="{213A8AE2-0DDD-4ACA-9701-87C53A78C4B5}" type="presParOf" srcId="{41DDE89C-1581-4CF1-8548-567452B46EA7}" destId="{F30C92D8-9997-439A-AC10-432BFBCB8D4D}" srcOrd="0" destOrd="0" presId="urn:microsoft.com/office/officeart/2008/layout/HorizontalMultiLevelHierarchy"/>
    <dgm:cxn modelId="{7E4FC412-5C66-481F-A10B-84DD5D6BDD92}" type="presParOf" srcId="{34BE426A-CAE1-4253-AB4E-E29F917D61F7}" destId="{B836B488-4BA4-45C5-910E-418DC63D7D8F}" srcOrd="1" destOrd="0" presId="urn:microsoft.com/office/officeart/2008/layout/HorizontalMultiLevelHierarchy"/>
    <dgm:cxn modelId="{86816DEA-869D-413D-A9D0-11D189531215}" type="presParOf" srcId="{B836B488-4BA4-45C5-910E-418DC63D7D8F}" destId="{3543BE58-C215-4618-BA45-D3305FD57D01}" srcOrd="0" destOrd="0" presId="urn:microsoft.com/office/officeart/2008/layout/HorizontalMultiLevelHierarchy"/>
    <dgm:cxn modelId="{0ABF7B67-C226-4B67-9EF2-382653659DCC}" type="presParOf" srcId="{B836B488-4BA4-45C5-910E-418DC63D7D8F}" destId="{65E456A2-2B96-4C1D-B23C-CB530966B0CE}" srcOrd="1" destOrd="0" presId="urn:microsoft.com/office/officeart/2008/layout/HorizontalMultiLevelHierarchy"/>
    <dgm:cxn modelId="{6FFD5DF8-CC22-405B-AE18-86B3D07EED9C}" type="presParOf" srcId="{65E456A2-2B96-4C1D-B23C-CB530966B0CE}" destId="{273EACB1-0448-4B0F-9662-31E226BA8571}" srcOrd="0" destOrd="0" presId="urn:microsoft.com/office/officeart/2008/layout/HorizontalMultiLevelHierarchy"/>
    <dgm:cxn modelId="{A90BAAE6-8FE3-4B82-8B15-A17189164DF1}" type="presParOf" srcId="{273EACB1-0448-4B0F-9662-31E226BA8571}" destId="{3659BEA3-0682-4641-B989-9AF97AABEAE5}" srcOrd="0" destOrd="0" presId="urn:microsoft.com/office/officeart/2008/layout/HorizontalMultiLevelHierarchy"/>
    <dgm:cxn modelId="{3A79ADCC-28AC-4768-9594-A1D5C416862B}" type="presParOf" srcId="{65E456A2-2B96-4C1D-B23C-CB530966B0CE}" destId="{A4B781B2-DE7D-4C7B-AF18-AF9162E9EB5D}" srcOrd="1" destOrd="0" presId="urn:microsoft.com/office/officeart/2008/layout/HorizontalMultiLevelHierarchy"/>
    <dgm:cxn modelId="{C8593CFB-AA43-47D6-8B4B-2C4D034F4456}" type="presParOf" srcId="{A4B781B2-DE7D-4C7B-AF18-AF9162E9EB5D}" destId="{505761CF-C2DB-4891-BFEC-6A4F0D6E3903}" srcOrd="0" destOrd="0" presId="urn:microsoft.com/office/officeart/2008/layout/HorizontalMultiLevelHierarchy"/>
    <dgm:cxn modelId="{3FE639BE-193A-43C7-94F7-66689FB77431}" type="presParOf" srcId="{A4B781B2-DE7D-4C7B-AF18-AF9162E9EB5D}" destId="{61BB0285-2CF5-4FDF-A14D-6ACFCE138883}" srcOrd="1" destOrd="0" presId="urn:microsoft.com/office/officeart/2008/layout/HorizontalMultiLevelHierarchy"/>
    <dgm:cxn modelId="{225C1029-9392-46DF-AF8C-DBE60AD15256}" type="presParOf" srcId="{34BE426A-CAE1-4253-AB4E-E29F917D61F7}" destId="{82DBA4EC-3047-462C-B05D-A7D465C04D6E}" srcOrd="2" destOrd="0" presId="urn:microsoft.com/office/officeart/2008/layout/HorizontalMultiLevelHierarchy"/>
    <dgm:cxn modelId="{4C295A6C-DB27-49B8-B783-DA8E62D76C73}" type="presParOf" srcId="{82DBA4EC-3047-462C-B05D-A7D465C04D6E}" destId="{FE3513CD-9F30-44EE-A602-0BDCF894D516}" srcOrd="0" destOrd="0" presId="urn:microsoft.com/office/officeart/2008/layout/HorizontalMultiLevelHierarchy"/>
    <dgm:cxn modelId="{D12119CD-B94C-4BC2-B4BF-35D63EE4FC07}" type="presParOf" srcId="{34BE426A-CAE1-4253-AB4E-E29F917D61F7}" destId="{5EFC39E4-CC06-43C6-AB1E-58A346E8D71F}" srcOrd="3" destOrd="0" presId="urn:microsoft.com/office/officeart/2008/layout/HorizontalMultiLevelHierarchy"/>
    <dgm:cxn modelId="{8BF7FAE2-54AD-434E-BAFB-A4579D16E93B}" type="presParOf" srcId="{5EFC39E4-CC06-43C6-AB1E-58A346E8D71F}" destId="{2AD88F7B-BDAE-48F2-A6A3-9D1747610AE4}" srcOrd="0" destOrd="0" presId="urn:microsoft.com/office/officeart/2008/layout/HorizontalMultiLevelHierarchy"/>
    <dgm:cxn modelId="{5E93196D-0B8F-4EF7-A3CB-9C525C4BD34B}" type="presParOf" srcId="{5EFC39E4-CC06-43C6-AB1E-58A346E8D71F}" destId="{B2E4F7DF-296C-4410-BE4B-094550E5B82A}" srcOrd="1" destOrd="0" presId="urn:microsoft.com/office/officeart/2008/layout/HorizontalMultiLevelHierarchy"/>
    <dgm:cxn modelId="{33E012C3-B292-4322-B5C8-382D3674733C}" type="presParOf" srcId="{B2E4F7DF-296C-4410-BE4B-094550E5B82A}" destId="{DBB77F50-8B51-400E-BDE5-9BEA3487E16E}" srcOrd="0" destOrd="0" presId="urn:microsoft.com/office/officeart/2008/layout/HorizontalMultiLevelHierarchy"/>
    <dgm:cxn modelId="{776F5BBF-3D49-474C-8FF6-9A7B39303AD1}" type="presParOf" srcId="{DBB77F50-8B51-400E-BDE5-9BEA3487E16E}" destId="{A98A8D7E-4800-4C5B-B269-5F313B5E951A}" srcOrd="0" destOrd="0" presId="urn:microsoft.com/office/officeart/2008/layout/HorizontalMultiLevelHierarchy"/>
    <dgm:cxn modelId="{42D9236B-EEE6-42A1-B5F9-2F69E20B3012}" type="presParOf" srcId="{B2E4F7DF-296C-4410-BE4B-094550E5B82A}" destId="{07693A72-9143-4FFD-B57E-349FA454B763}" srcOrd="1" destOrd="0" presId="urn:microsoft.com/office/officeart/2008/layout/HorizontalMultiLevelHierarchy"/>
    <dgm:cxn modelId="{98871041-BE2B-460A-8945-3499122262E9}" type="presParOf" srcId="{07693A72-9143-4FFD-B57E-349FA454B763}" destId="{10034F87-89C3-4B3F-82A0-F9DB54047C39}" srcOrd="0" destOrd="0" presId="urn:microsoft.com/office/officeart/2008/layout/HorizontalMultiLevelHierarchy"/>
    <dgm:cxn modelId="{982FAE87-DE1E-4B84-8FFD-CCE39520061A}" type="presParOf" srcId="{07693A72-9143-4FFD-B57E-349FA454B763}" destId="{75ADAD95-86A8-45F8-894E-E4A08B4A8B71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4.xml><?xml version="1.0" encoding="utf-8"?>
<dgm:dataModel xmlns:dgm="http://schemas.openxmlformats.org/drawingml/2006/diagram" xmlns:a="http://schemas.openxmlformats.org/drawingml/2006/main">
  <dgm:ptLst>
    <dgm:pt modelId="{53178524-6C17-451A-AE79-D5EF77D9388E}" type="doc">
      <dgm:prSet loTypeId="urn:microsoft.com/office/officeart/2008/layout/BendingPictureCaption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57B0CEC-3562-4F3C-B651-801ABC0F51CA}">
      <dgm:prSet phldrT="[Text]"/>
      <dgm:spPr/>
      <dgm:t>
        <a:bodyPr/>
        <a:lstStyle/>
        <a:p>
          <a:r>
            <a:rPr lang="en-US" dirty="0"/>
            <a:t>Consumption</a:t>
          </a:r>
        </a:p>
      </dgm:t>
    </dgm:pt>
    <dgm:pt modelId="{0E952968-609A-4CCB-B125-A0486D8E698E}" type="parTrans" cxnId="{7A6A0FFD-F05C-4359-953C-7766C6091C56}">
      <dgm:prSet/>
      <dgm:spPr/>
      <dgm:t>
        <a:bodyPr/>
        <a:lstStyle/>
        <a:p>
          <a:endParaRPr lang="en-US"/>
        </a:p>
      </dgm:t>
    </dgm:pt>
    <dgm:pt modelId="{D18ED8AD-5A4E-461D-8317-E4130E88F6B1}" type="sibTrans" cxnId="{7A6A0FFD-F05C-4359-953C-7766C6091C56}">
      <dgm:prSet/>
      <dgm:spPr/>
      <dgm:t>
        <a:bodyPr/>
        <a:lstStyle/>
        <a:p>
          <a:endParaRPr lang="en-US"/>
        </a:p>
      </dgm:t>
    </dgm:pt>
    <dgm:pt modelId="{4A154E43-A9AD-4AD3-904A-886A0C017AFA}">
      <dgm:prSet phldrT="[Text]"/>
      <dgm:spPr/>
      <dgm:t>
        <a:bodyPr/>
        <a:lstStyle/>
        <a:p>
          <a:r>
            <a:rPr lang="en-US" dirty="0"/>
            <a:t>Saving</a:t>
          </a:r>
        </a:p>
      </dgm:t>
    </dgm:pt>
    <dgm:pt modelId="{D771E5C0-D816-409E-BF65-28B7EEB50CEB}" type="parTrans" cxnId="{56533A0D-4AF3-4DE3-A0D0-9240E0900065}">
      <dgm:prSet/>
      <dgm:spPr/>
      <dgm:t>
        <a:bodyPr/>
        <a:lstStyle/>
        <a:p>
          <a:endParaRPr lang="en-US"/>
        </a:p>
      </dgm:t>
    </dgm:pt>
    <dgm:pt modelId="{76C0D83C-5F83-453B-9D52-BE46054788BD}" type="sibTrans" cxnId="{56533A0D-4AF3-4DE3-A0D0-9240E0900065}">
      <dgm:prSet/>
      <dgm:spPr/>
      <dgm:t>
        <a:bodyPr/>
        <a:lstStyle/>
        <a:p>
          <a:endParaRPr lang="en-US"/>
        </a:p>
      </dgm:t>
    </dgm:pt>
    <dgm:pt modelId="{25A0E8A0-6551-4649-A2ED-3F484D6D3421}">
      <dgm:prSet phldrT="[Text]"/>
      <dgm:spPr/>
      <dgm:t>
        <a:bodyPr/>
        <a:lstStyle/>
        <a:p>
          <a:r>
            <a:rPr lang="en-US" dirty="0"/>
            <a:t>Investment</a:t>
          </a:r>
        </a:p>
      </dgm:t>
    </dgm:pt>
    <dgm:pt modelId="{895CF369-75D9-4459-A085-4F5C8D63651E}" type="parTrans" cxnId="{9F1C95D9-A71E-436C-B1E2-E3B8AC796877}">
      <dgm:prSet/>
      <dgm:spPr/>
      <dgm:t>
        <a:bodyPr/>
        <a:lstStyle/>
        <a:p>
          <a:endParaRPr lang="en-US"/>
        </a:p>
      </dgm:t>
    </dgm:pt>
    <dgm:pt modelId="{56BC8016-3F8B-4F7D-8721-9F635A4A1F08}" type="sibTrans" cxnId="{9F1C95D9-A71E-436C-B1E2-E3B8AC796877}">
      <dgm:prSet/>
      <dgm:spPr/>
      <dgm:t>
        <a:bodyPr/>
        <a:lstStyle/>
        <a:p>
          <a:endParaRPr lang="en-US"/>
        </a:p>
      </dgm:t>
    </dgm:pt>
    <dgm:pt modelId="{D6FCC652-F373-4911-A9D4-FC703615EA14}">
      <dgm:prSet phldrT="[Text]"/>
      <dgm:spPr/>
      <dgm:t>
        <a:bodyPr/>
        <a:lstStyle/>
        <a:p>
          <a:r>
            <a:rPr lang="en-US" dirty="0"/>
            <a:t>Wealth</a:t>
          </a:r>
        </a:p>
      </dgm:t>
    </dgm:pt>
    <dgm:pt modelId="{21D929B9-24A6-45F2-B501-A8DE74C26A6B}" type="parTrans" cxnId="{1CAAC06E-EE24-4173-A040-9FE84D80186E}">
      <dgm:prSet/>
      <dgm:spPr/>
      <dgm:t>
        <a:bodyPr/>
        <a:lstStyle/>
        <a:p>
          <a:endParaRPr lang="en-US"/>
        </a:p>
      </dgm:t>
    </dgm:pt>
    <dgm:pt modelId="{68CC935F-4A3B-4D99-A6AA-C9B72667F8C9}" type="sibTrans" cxnId="{1CAAC06E-EE24-4173-A040-9FE84D80186E}">
      <dgm:prSet/>
      <dgm:spPr/>
      <dgm:t>
        <a:bodyPr/>
        <a:lstStyle/>
        <a:p>
          <a:endParaRPr lang="en-US"/>
        </a:p>
      </dgm:t>
    </dgm:pt>
    <dgm:pt modelId="{032A38DA-1B92-4282-8B95-39C31802ABBA}" type="pres">
      <dgm:prSet presAssocID="{53178524-6C17-451A-AE79-D5EF77D9388E}" presName="diagram" presStyleCnt="0">
        <dgm:presLayoutVars>
          <dgm:dir/>
        </dgm:presLayoutVars>
      </dgm:prSet>
      <dgm:spPr/>
    </dgm:pt>
    <dgm:pt modelId="{2157D22D-468C-4D65-ABDB-738FF3EE2980}" type="pres">
      <dgm:prSet presAssocID="{157B0CEC-3562-4F3C-B651-801ABC0F51CA}" presName="composite" presStyleCnt="0"/>
      <dgm:spPr/>
    </dgm:pt>
    <dgm:pt modelId="{FE48BFC8-88D5-46D3-B9CC-9AD787ECE748}" type="pres">
      <dgm:prSet presAssocID="{157B0CEC-3562-4F3C-B651-801ABC0F51CA}" presName="Image" presStyleLbl="bgShp" presStyleIdx="0" presStyleCnt="4"/>
      <dgm:spPr>
        <a:blipFill rotWithShape="1">
          <a:blip xmlns:r="http://schemas.openxmlformats.org/officeDocument/2006/relationships" r:embed="rId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</dgm:pt>
    <dgm:pt modelId="{19C9F820-90CA-4C16-810A-8C27F73128EC}" type="pres">
      <dgm:prSet presAssocID="{157B0CEC-3562-4F3C-B651-801ABC0F51CA}" presName="Parent" presStyleLbl="node0" presStyleIdx="0" presStyleCnt="4">
        <dgm:presLayoutVars>
          <dgm:bulletEnabled val="1"/>
        </dgm:presLayoutVars>
      </dgm:prSet>
      <dgm:spPr/>
    </dgm:pt>
    <dgm:pt modelId="{D5CA91A4-882B-42B7-BEF7-9BD6E532A519}" type="pres">
      <dgm:prSet presAssocID="{D18ED8AD-5A4E-461D-8317-E4130E88F6B1}" presName="sibTrans" presStyleCnt="0"/>
      <dgm:spPr/>
    </dgm:pt>
    <dgm:pt modelId="{7F1EAAE9-34FB-4B6B-BDDA-0C0D6E05B507}" type="pres">
      <dgm:prSet presAssocID="{4A154E43-A9AD-4AD3-904A-886A0C017AFA}" presName="composite" presStyleCnt="0"/>
      <dgm:spPr/>
    </dgm:pt>
    <dgm:pt modelId="{F92476DF-EDEA-40AB-A3C6-F7BACE3EA282}" type="pres">
      <dgm:prSet presAssocID="{4A154E43-A9AD-4AD3-904A-886A0C017AFA}" presName="Image" presStyleLbl="bgShp" presStyleIdx="1" presStyleCnt="4"/>
      <dgm:spPr>
        <a:blipFill rotWithShape="1">
          <a:blip xmlns:r="http://schemas.openxmlformats.org/officeDocument/2006/relationships"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</dgm:pt>
    <dgm:pt modelId="{2FF3C42C-78A8-4086-AEDE-8C7BFD9C6DE3}" type="pres">
      <dgm:prSet presAssocID="{4A154E43-A9AD-4AD3-904A-886A0C017AFA}" presName="Parent" presStyleLbl="node0" presStyleIdx="1" presStyleCnt="4">
        <dgm:presLayoutVars>
          <dgm:bulletEnabled val="1"/>
        </dgm:presLayoutVars>
      </dgm:prSet>
      <dgm:spPr/>
    </dgm:pt>
    <dgm:pt modelId="{0714AC07-E1CA-42B5-871F-7C0F566134C7}" type="pres">
      <dgm:prSet presAssocID="{76C0D83C-5F83-453B-9D52-BE46054788BD}" presName="sibTrans" presStyleCnt="0"/>
      <dgm:spPr/>
    </dgm:pt>
    <dgm:pt modelId="{93F8E885-46F6-47D4-8F01-A3451CA35380}" type="pres">
      <dgm:prSet presAssocID="{25A0E8A0-6551-4649-A2ED-3F484D6D3421}" presName="composite" presStyleCnt="0"/>
      <dgm:spPr/>
    </dgm:pt>
    <dgm:pt modelId="{5AB0EADB-ABA5-4D71-B9F8-446C0E612F56}" type="pres">
      <dgm:prSet presAssocID="{25A0E8A0-6551-4649-A2ED-3F484D6D3421}" presName="Image" presStyleLbl="bgShp" presStyleIdx="2" presStyleCnt="4"/>
      <dgm:spPr>
        <a:blipFill rotWithShape="1">
          <a:blip xmlns:r="http://schemas.openxmlformats.org/officeDocument/2006/relationships"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</dgm:pt>
    <dgm:pt modelId="{F38E546B-A7AB-4DCA-871B-8C2284F4737F}" type="pres">
      <dgm:prSet presAssocID="{25A0E8A0-6551-4649-A2ED-3F484D6D3421}" presName="Parent" presStyleLbl="node0" presStyleIdx="2" presStyleCnt="4">
        <dgm:presLayoutVars>
          <dgm:bulletEnabled val="1"/>
        </dgm:presLayoutVars>
      </dgm:prSet>
      <dgm:spPr/>
    </dgm:pt>
    <dgm:pt modelId="{F087971C-014B-4A08-9A15-679619985259}" type="pres">
      <dgm:prSet presAssocID="{56BC8016-3F8B-4F7D-8721-9F635A4A1F08}" presName="sibTrans" presStyleCnt="0"/>
      <dgm:spPr/>
    </dgm:pt>
    <dgm:pt modelId="{DE118722-E05C-465E-8FE5-C409D2C6C06A}" type="pres">
      <dgm:prSet presAssocID="{D6FCC652-F373-4911-A9D4-FC703615EA14}" presName="composite" presStyleCnt="0"/>
      <dgm:spPr/>
    </dgm:pt>
    <dgm:pt modelId="{6962A817-CBC2-4CEC-A9D3-1EE127827E13}" type="pres">
      <dgm:prSet presAssocID="{D6FCC652-F373-4911-A9D4-FC703615EA14}" presName="Image" presStyleLbl="bgShp" presStyleIdx="3" presStyleCnt="4"/>
      <dgm:spPr>
        <a:blipFill rotWithShape="1">
          <a:blip xmlns:r="http://schemas.openxmlformats.org/officeDocument/2006/relationships" r:embed="rId4"/>
          <a:stretch>
            <a:fillRect/>
          </a:stretch>
        </a:blipFill>
      </dgm:spPr>
    </dgm:pt>
    <dgm:pt modelId="{4EF33839-A9D7-4DC1-9C1E-7F010B5E726B}" type="pres">
      <dgm:prSet presAssocID="{D6FCC652-F373-4911-A9D4-FC703615EA14}" presName="Parent" presStyleLbl="node0" presStyleIdx="3" presStyleCnt="4">
        <dgm:presLayoutVars>
          <dgm:bulletEnabled val="1"/>
        </dgm:presLayoutVars>
      </dgm:prSet>
      <dgm:spPr/>
    </dgm:pt>
  </dgm:ptLst>
  <dgm:cxnLst>
    <dgm:cxn modelId="{A4BAE11D-2F0E-4556-A624-D49B3B5D8956}" type="presOf" srcId="{53178524-6C17-451A-AE79-D5EF77D9388E}" destId="{032A38DA-1B92-4282-8B95-39C31802ABBA}" srcOrd="0" destOrd="0" presId="urn:microsoft.com/office/officeart/2008/layout/BendingPictureCaption"/>
    <dgm:cxn modelId="{70E251C5-F03B-4D9F-A1DD-91BBB6B8A719}" type="presOf" srcId="{4A154E43-A9AD-4AD3-904A-886A0C017AFA}" destId="{2FF3C42C-78A8-4086-AEDE-8C7BFD9C6DE3}" srcOrd="0" destOrd="0" presId="urn:microsoft.com/office/officeart/2008/layout/BendingPictureCaption"/>
    <dgm:cxn modelId="{7EE8B4B8-CA57-417E-BCFD-DA5BAB512220}" type="presOf" srcId="{157B0CEC-3562-4F3C-B651-801ABC0F51CA}" destId="{19C9F820-90CA-4C16-810A-8C27F73128EC}" srcOrd="0" destOrd="0" presId="urn:microsoft.com/office/officeart/2008/layout/BendingPictureCaption"/>
    <dgm:cxn modelId="{9F1C95D9-A71E-436C-B1E2-E3B8AC796877}" srcId="{53178524-6C17-451A-AE79-D5EF77D9388E}" destId="{25A0E8A0-6551-4649-A2ED-3F484D6D3421}" srcOrd="2" destOrd="0" parTransId="{895CF369-75D9-4459-A085-4F5C8D63651E}" sibTransId="{56BC8016-3F8B-4F7D-8721-9F635A4A1F08}"/>
    <dgm:cxn modelId="{1CAAC06E-EE24-4173-A040-9FE84D80186E}" srcId="{53178524-6C17-451A-AE79-D5EF77D9388E}" destId="{D6FCC652-F373-4911-A9D4-FC703615EA14}" srcOrd="3" destOrd="0" parTransId="{21D929B9-24A6-45F2-B501-A8DE74C26A6B}" sibTransId="{68CC935F-4A3B-4D99-A6AA-C9B72667F8C9}"/>
    <dgm:cxn modelId="{C89E3661-C54B-4ED9-9F38-D4B41EE2F399}" type="presOf" srcId="{D6FCC652-F373-4911-A9D4-FC703615EA14}" destId="{4EF33839-A9D7-4DC1-9C1E-7F010B5E726B}" srcOrd="0" destOrd="0" presId="urn:microsoft.com/office/officeart/2008/layout/BendingPictureCaption"/>
    <dgm:cxn modelId="{56533A0D-4AF3-4DE3-A0D0-9240E0900065}" srcId="{53178524-6C17-451A-AE79-D5EF77D9388E}" destId="{4A154E43-A9AD-4AD3-904A-886A0C017AFA}" srcOrd="1" destOrd="0" parTransId="{D771E5C0-D816-409E-BF65-28B7EEB50CEB}" sibTransId="{76C0D83C-5F83-453B-9D52-BE46054788BD}"/>
    <dgm:cxn modelId="{7A6A0FFD-F05C-4359-953C-7766C6091C56}" srcId="{53178524-6C17-451A-AE79-D5EF77D9388E}" destId="{157B0CEC-3562-4F3C-B651-801ABC0F51CA}" srcOrd="0" destOrd="0" parTransId="{0E952968-609A-4CCB-B125-A0486D8E698E}" sibTransId="{D18ED8AD-5A4E-461D-8317-E4130E88F6B1}"/>
    <dgm:cxn modelId="{9BD0C2D6-C15C-4281-8E0C-5E12CEAF1D8E}" type="presOf" srcId="{25A0E8A0-6551-4649-A2ED-3F484D6D3421}" destId="{F38E546B-A7AB-4DCA-871B-8C2284F4737F}" srcOrd="0" destOrd="0" presId="urn:microsoft.com/office/officeart/2008/layout/BendingPictureCaption"/>
    <dgm:cxn modelId="{125AB1DA-F184-42B8-B8C0-44430B1DB8BF}" type="presParOf" srcId="{032A38DA-1B92-4282-8B95-39C31802ABBA}" destId="{2157D22D-468C-4D65-ABDB-738FF3EE2980}" srcOrd="0" destOrd="0" presId="urn:microsoft.com/office/officeart/2008/layout/BendingPictureCaption"/>
    <dgm:cxn modelId="{D21E3C20-95A1-4E82-80F3-AC7A2258354F}" type="presParOf" srcId="{2157D22D-468C-4D65-ABDB-738FF3EE2980}" destId="{FE48BFC8-88D5-46D3-B9CC-9AD787ECE748}" srcOrd="0" destOrd="0" presId="urn:microsoft.com/office/officeart/2008/layout/BendingPictureCaption"/>
    <dgm:cxn modelId="{DFF160D2-7261-4F6E-823B-1A1C96A6FB65}" type="presParOf" srcId="{2157D22D-468C-4D65-ABDB-738FF3EE2980}" destId="{19C9F820-90CA-4C16-810A-8C27F73128EC}" srcOrd="1" destOrd="0" presId="urn:microsoft.com/office/officeart/2008/layout/BendingPictureCaption"/>
    <dgm:cxn modelId="{138ECC60-14A5-4FBA-9E92-5D88C65AF2C2}" type="presParOf" srcId="{032A38DA-1B92-4282-8B95-39C31802ABBA}" destId="{D5CA91A4-882B-42B7-BEF7-9BD6E532A519}" srcOrd="1" destOrd="0" presId="urn:microsoft.com/office/officeart/2008/layout/BendingPictureCaption"/>
    <dgm:cxn modelId="{98BB84E2-C696-44B9-9D70-80DF0F548DBF}" type="presParOf" srcId="{032A38DA-1B92-4282-8B95-39C31802ABBA}" destId="{7F1EAAE9-34FB-4B6B-BDDA-0C0D6E05B507}" srcOrd="2" destOrd="0" presId="urn:microsoft.com/office/officeart/2008/layout/BendingPictureCaption"/>
    <dgm:cxn modelId="{1D00AD13-8775-4D10-8A4E-0B5008DEB790}" type="presParOf" srcId="{7F1EAAE9-34FB-4B6B-BDDA-0C0D6E05B507}" destId="{F92476DF-EDEA-40AB-A3C6-F7BACE3EA282}" srcOrd="0" destOrd="0" presId="urn:microsoft.com/office/officeart/2008/layout/BendingPictureCaption"/>
    <dgm:cxn modelId="{182B0ED1-E0F7-42CA-B5B6-261A9B25F2AA}" type="presParOf" srcId="{7F1EAAE9-34FB-4B6B-BDDA-0C0D6E05B507}" destId="{2FF3C42C-78A8-4086-AEDE-8C7BFD9C6DE3}" srcOrd="1" destOrd="0" presId="urn:microsoft.com/office/officeart/2008/layout/BendingPictureCaption"/>
    <dgm:cxn modelId="{184A1459-059C-46B5-AC42-1AB4AAB2F35E}" type="presParOf" srcId="{032A38DA-1B92-4282-8B95-39C31802ABBA}" destId="{0714AC07-E1CA-42B5-871F-7C0F566134C7}" srcOrd="3" destOrd="0" presId="urn:microsoft.com/office/officeart/2008/layout/BendingPictureCaption"/>
    <dgm:cxn modelId="{36421D63-1A4A-454F-849B-A3536044ECA1}" type="presParOf" srcId="{032A38DA-1B92-4282-8B95-39C31802ABBA}" destId="{93F8E885-46F6-47D4-8F01-A3451CA35380}" srcOrd="4" destOrd="0" presId="urn:microsoft.com/office/officeart/2008/layout/BendingPictureCaption"/>
    <dgm:cxn modelId="{3B635D1E-6F4E-4630-84CC-EE17E4BA7BD2}" type="presParOf" srcId="{93F8E885-46F6-47D4-8F01-A3451CA35380}" destId="{5AB0EADB-ABA5-4D71-B9F8-446C0E612F56}" srcOrd="0" destOrd="0" presId="urn:microsoft.com/office/officeart/2008/layout/BendingPictureCaption"/>
    <dgm:cxn modelId="{1A837FC7-6685-4EAC-9C6B-9B5D6541BE4A}" type="presParOf" srcId="{93F8E885-46F6-47D4-8F01-A3451CA35380}" destId="{F38E546B-A7AB-4DCA-871B-8C2284F4737F}" srcOrd="1" destOrd="0" presId="urn:microsoft.com/office/officeart/2008/layout/BendingPictureCaption"/>
    <dgm:cxn modelId="{7DBFD0BA-39B0-44F3-B1A9-5AB55F9860FA}" type="presParOf" srcId="{032A38DA-1B92-4282-8B95-39C31802ABBA}" destId="{F087971C-014B-4A08-9A15-679619985259}" srcOrd="5" destOrd="0" presId="urn:microsoft.com/office/officeart/2008/layout/BendingPictureCaption"/>
    <dgm:cxn modelId="{CD3DBB0B-0F87-4685-84AA-CA8C99C68470}" type="presParOf" srcId="{032A38DA-1B92-4282-8B95-39C31802ABBA}" destId="{DE118722-E05C-465E-8FE5-C409D2C6C06A}" srcOrd="6" destOrd="0" presId="urn:microsoft.com/office/officeart/2008/layout/BendingPictureCaption"/>
    <dgm:cxn modelId="{E2A44C5A-5ADC-400D-9BA3-F8D6921F35CE}" type="presParOf" srcId="{DE118722-E05C-465E-8FE5-C409D2C6C06A}" destId="{6962A817-CBC2-4CEC-A9D3-1EE127827E13}" srcOrd="0" destOrd="0" presId="urn:microsoft.com/office/officeart/2008/layout/BendingPictureCaption"/>
    <dgm:cxn modelId="{20E5D63A-CD9A-4242-B132-EBE82861626A}" type="presParOf" srcId="{DE118722-E05C-465E-8FE5-C409D2C6C06A}" destId="{4EF33839-A9D7-4DC1-9C1E-7F010B5E726B}" srcOrd="1" destOrd="0" presId="urn:microsoft.com/office/officeart/2008/layout/BendingPictureCaption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5.xml><?xml version="1.0" encoding="utf-8"?>
<dgm:dataModel xmlns:dgm="http://schemas.openxmlformats.org/drawingml/2006/diagram" xmlns:a="http://schemas.openxmlformats.org/drawingml/2006/main">
  <dgm:ptLst>
    <dgm:pt modelId="{368014B5-F7EC-EB4F-B13A-D9C331B3C7C9}" type="doc">
      <dgm:prSet loTypeId="urn:microsoft.com/office/officeart/2005/8/layout/hList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B1A236A-7417-574D-B300-3B6AEE797F52}">
      <dgm:prSet phldrT="[Text]"/>
      <dgm:spPr/>
      <dgm:t>
        <a:bodyPr/>
        <a:lstStyle/>
        <a:p>
          <a:r>
            <a:rPr lang="en-US" dirty="0"/>
            <a:t>Set A</a:t>
          </a:r>
        </a:p>
      </dgm:t>
    </dgm:pt>
    <dgm:pt modelId="{0CFF4B6D-4FA8-9741-AF34-7D15CFA7519A}" type="parTrans" cxnId="{97762BB2-A082-9A4E-8057-AFB3B8E63868}">
      <dgm:prSet/>
      <dgm:spPr/>
      <dgm:t>
        <a:bodyPr/>
        <a:lstStyle/>
        <a:p>
          <a:endParaRPr lang="en-US"/>
        </a:p>
      </dgm:t>
    </dgm:pt>
    <dgm:pt modelId="{BF291F5A-2E96-374F-A65B-948E3417F5D2}" type="sibTrans" cxnId="{97762BB2-A082-9A4E-8057-AFB3B8E63868}">
      <dgm:prSet/>
      <dgm:spPr/>
      <dgm:t>
        <a:bodyPr/>
        <a:lstStyle/>
        <a:p>
          <a:endParaRPr lang="en-US"/>
        </a:p>
      </dgm:t>
    </dgm:pt>
    <dgm:pt modelId="{8F6E048C-A5A5-FB4E-A97A-59A2B627FE9B}">
      <dgm:prSet phldrT="[Text]"/>
      <dgm:spPr/>
      <dgm:t>
        <a:bodyPr/>
        <a:lstStyle/>
        <a:p>
          <a:r>
            <a:rPr lang="en-US" dirty="0"/>
            <a:t>Economist</a:t>
          </a:r>
        </a:p>
      </dgm:t>
    </dgm:pt>
    <dgm:pt modelId="{BC746C21-D979-D349-9C4C-18DA3CC173EC}" type="parTrans" cxnId="{0AAA9682-F91B-5740-9088-B37A37B3EAAD}">
      <dgm:prSet/>
      <dgm:spPr/>
      <dgm:t>
        <a:bodyPr/>
        <a:lstStyle/>
        <a:p>
          <a:endParaRPr lang="en-US"/>
        </a:p>
      </dgm:t>
    </dgm:pt>
    <dgm:pt modelId="{ABB96EC5-1B96-324F-A60A-598B6FCFDE8F}" type="sibTrans" cxnId="{0AAA9682-F91B-5740-9088-B37A37B3EAAD}">
      <dgm:prSet/>
      <dgm:spPr/>
      <dgm:t>
        <a:bodyPr/>
        <a:lstStyle/>
        <a:p>
          <a:endParaRPr lang="en-US"/>
        </a:p>
      </dgm:t>
    </dgm:pt>
    <dgm:pt modelId="{8DB6780D-7063-F440-B07C-D0FBC0C01BAA}">
      <dgm:prSet phldrT="[Text]" phldr="1"/>
      <dgm:spPr/>
      <dgm:t>
        <a:bodyPr/>
        <a:lstStyle/>
        <a:p>
          <a:endParaRPr lang="en-US" dirty="0"/>
        </a:p>
      </dgm:t>
    </dgm:pt>
    <dgm:pt modelId="{5B8E5F5C-6B27-8042-AA64-93D653D57D0B}" type="parTrans" cxnId="{11ADDCF5-BFFC-F346-8EA1-481CF9E4EC67}">
      <dgm:prSet/>
      <dgm:spPr/>
      <dgm:t>
        <a:bodyPr/>
        <a:lstStyle/>
        <a:p>
          <a:endParaRPr lang="en-US"/>
        </a:p>
      </dgm:t>
    </dgm:pt>
    <dgm:pt modelId="{3AE30694-7A28-BF4E-A38C-75B67797790D}" type="sibTrans" cxnId="{11ADDCF5-BFFC-F346-8EA1-481CF9E4EC67}">
      <dgm:prSet/>
      <dgm:spPr/>
      <dgm:t>
        <a:bodyPr/>
        <a:lstStyle/>
        <a:p>
          <a:endParaRPr lang="en-US"/>
        </a:p>
      </dgm:t>
    </dgm:pt>
    <dgm:pt modelId="{36F7C6FA-223A-C944-BEF5-F3A06EA18499}">
      <dgm:prSet phldrT="[Text]"/>
      <dgm:spPr/>
      <dgm:t>
        <a:bodyPr/>
        <a:lstStyle/>
        <a:p>
          <a:r>
            <a:rPr lang="en-US" dirty="0"/>
            <a:t>Set B</a:t>
          </a:r>
        </a:p>
      </dgm:t>
    </dgm:pt>
    <dgm:pt modelId="{A9F0AC9B-163A-0C42-AADA-493079799CFD}" type="parTrans" cxnId="{F49938DB-84E6-0849-9619-F43D4B983CD9}">
      <dgm:prSet/>
      <dgm:spPr/>
      <dgm:t>
        <a:bodyPr/>
        <a:lstStyle/>
        <a:p>
          <a:endParaRPr lang="en-US"/>
        </a:p>
      </dgm:t>
    </dgm:pt>
    <dgm:pt modelId="{3D23ECE1-377F-6348-BADD-E469F8FCB156}" type="sibTrans" cxnId="{F49938DB-84E6-0849-9619-F43D4B983CD9}">
      <dgm:prSet/>
      <dgm:spPr/>
      <dgm:t>
        <a:bodyPr/>
        <a:lstStyle/>
        <a:p>
          <a:endParaRPr lang="en-US"/>
        </a:p>
      </dgm:t>
    </dgm:pt>
    <dgm:pt modelId="{CF963C5E-63C3-334B-8E4B-AEDF28C0C1E7}">
      <dgm:prSet phldrT="[Text]"/>
      <dgm:spPr/>
      <dgm:t>
        <a:bodyPr/>
        <a:lstStyle/>
        <a:p>
          <a:r>
            <a:rPr lang="en-US" dirty="0"/>
            <a:t>Book</a:t>
          </a:r>
        </a:p>
      </dgm:t>
    </dgm:pt>
    <dgm:pt modelId="{B871A4FF-0748-CC4B-A070-6350377706F8}" type="parTrans" cxnId="{189A2377-8BF5-154D-8997-A30B6C80A06B}">
      <dgm:prSet/>
      <dgm:spPr/>
      <dgm:t>
        <a:bodyPr/>
        <a:lstStyle/>
        <a:p>
          <a:endParaRPr lang="en-US"/>
        </a:p>
      </dgm:t>
    </dgm:pt>
    <dgm:pt modelId="{088E705F-08E7-2145-9ADC-F613E7F33742}" type="sibTrans" cxnId="{189A2377-8BF5-154D-8997-A30B6C80A06B}">
      <dgm:prSet/>
      <dgm:spPr/>
      <dgm:t>
        <a:bodyPr/>
        <a:lstStyle/>
        <a:p>
          <a:endParaRPr lang="en-US"/>
        </a:p>
      </dgm:t>
    </dgm:pt>
    <dgm:pt modelId="{81E1A9ED-4061-AD4C-81DA-3BC1C7F4209E}">
      <dgm:prSet phldrT="[Text]" phldr="1"/>
      <dgm:spPr/>
      <dgm:t>
        <a:bodyPr/>
        <a:lstStyle/>
        <a:p>
          <a:endParaRPr lang="en-US" dirty="0"/>
        </a:p>
      </dgm:t>
    </dgm:pt>
    <dgm:pt modelId="{5F480929-426F-E844-BC67-1D759C74A9FC}" type="parTrans" cxnId="{3699A38B-571C-7D4B-A280-D139CB4A8F54}">
      <dgm:prSet/>
      <dgm:spPr/>
      <dgm:t>
        <a:bodyPr/>
        <a:lstStyle/>
        <a:p>
          <a:endParaRPr lang="en-US"/>
        </a:p>
      </dgm:t>
    </dgm:pt>
    <dgm:pt modelId="{5004BECD-AFDE-174C-9E8E-A336C690F980}" type="sibTrans" cxnId="{3699A38B-571C-7D4B-A280-D139CB4A8F54}">
      <dgm:prSet/>
      <dgm:spPr/>
      <dgm:t>
        <a:bodyPr/>
        <a:lstStyle/>
        <a:p>
          <a:endParaRPr lang="en-US"/>
        </a:p>
      </dgm:t>
    </dgm:pt>
    <dgm:pt modelId="{8607083F-1B8F-8F44-B2F6-EA37A7210FCC}">
      <dgm:prSet phldrT="[Text]"/>
      <dgm:spPr/>
      <dgm:t>
        <a:bodyPr/>
        <a:lstStyle/>
        <a:p>
          <a:r>
            <a:rPr lang="en-US" dirty="0"/>
            <a:t>Idea</a:t>
          </a:r>
        </a:p>
      </dgm:t>
    </dgm:pt>
    <dgm:pt modelId="{9D39F986-928D-9741-AF7B-7A717802DC28}" type="parTrans" cxnId="{1E68BCAC-B593-014F-B3EC-AFE403C6A293}">
      <dgm:prSet/>
      <dgm:spPr/>
      <dgm:t>
        <a:bodyPr/>
        <a:lstStyle/>
        <a:p>
          <a:endParaRPr lang="en-US"/>
        </a:p>
      </dgm:t>
    </dgm:pt>
    <dgm:pt modelId="{138EBDE2-063D-2141-B296-01BFE2B94B40}" type="sibTrans" cxnId="{1E68BCAC-B593-014F-B3EC-AFE403C6A293}">
      <dgm:prSet/>
      <dgm:spPr/>
      <dgm:t>
        <a:bodyPr/>
        <a:lstStyle/>
        <a:p>
          <a:endParaRPr lang="en-US"/>
        </a:p>
      </dgm:t>
    </dgm:pt>
    <dgm:pt modelId="{0A5CD588-497C-394B-A33C-3BBF9179DBA9}" type="pres">
      <dgm:prSet presAssocID="{368014B5-F7EC-EB4F-B13A-D9C331B3C7C9}" presName="Name0" presStyleCnt="0">
        <dgm:presLayoutVars>
          <dgm:dir/>
          <dgm:animLvl val="lvl"/>
          <dgm:resizeHandles val="exact"/>
        </dgm:presLayoutVars>
      </dgm:prSet>
      <dgm:spPr/>
    </dgm:pt>
    <dgm:pt modelId="{28F78A72-DB88-A349-9798-D115AAF53868}" type="pres">
      <dgm:prSet presAssocID="{DB1A236A-7417-574D-B300-3B6AEE797F52}" presName="composite" presStyleCnt="0"/>
      <dgm:spPr/>
    </dgm:pt>
    <dgm:pt modelId="{2E72E552-F209-2E4B-BF9C-8077C8AED4A2}" type="pres">
      <dgm:prSet presAssocID="{DB1A236A-7417-574D-B300-3B6AEE797F52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4AA2328D-D183-1A47-B592-C5CA2B427E2D}" type="pres">
      <dgm:prSet presAssocID="{DB1A236A-7417-574D-B300-3B6AEE797F52}" presName="desTx" presStyleLbl="alignAccFollowNode1" presStyleIdx="0" presStyleCnt="2">
        <dgm:presLayoutVars>
          <dgm:bulletEnabled val="1"/>
        </dgm:presLayoutVars>
      </dgm:prSet>
      <dgm:spPr/>
    </dgm:pt>
    <dgm:pt modelId="{6B9F7A78-2AC4-F044-9946-D59BCE09C0E0}" type="pres">
      <dgm:prSet presAssocID="{BF291F5A-2E96-374F-A65B-948E3417F5D2}" presName="space" presStyleCnt="0"/>
      <dgm:spPr/>
    </dgm:pt>
    <dgm:pt modelId="{420E3C61-479E-4C45-ABB8-35C9B806B39E}" type="pres">
      <dgm:prSet presAssocID="{36F7C6FA-223A-C944-BEF5-F3A06EA18499}" presName="composite" presStyleCnt="0"/>
      <dgm:spPr/>
    </dgm:pt>
    <dgm:pt modelId="{9A1E36E0-76D3-314F-9EC5-BB744BEBB5CA}" type="pres">
      <dgm:prSet presAssocID="{36F7C6FA-223A-C944-BEF5-F3A06EA18499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DB662151-19DD-1E4B-B5E1-7E80B6E21603}" type="pres">
      <dgm:prSet presAssocID="{36F7C6FA-223A-C944-BEF5-F3A06EA18499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0AAA9682-F91B-5740-9088-B37A37B3EAAD}" srcId="{DB1A236A-7417-574D-B300-3B6AEE797F52}" destId="{8F6E048C-A5A5-FB4E-A97A-59A2B627FE9B}" srcOrd="0" destOrd="0" parTransId="{BC746C21-D979-D349-9C4C-18DA3CC173EC}" sibTransId="{ABB96EC5-1B96-324F-A60A-598B6FCFDE8F}"/>
    <dgm:cxn modelId="{189A2377-8BF5-154D-8997-A30B6C80A06B}" srcId="{36F7C6FA-223A-C944-BEF5-F3A06EA18499}" destId="{CF963C5E-63C3-334B-8E4B-AEDF28C0C1E7}" srcOrd="0" destOrd="0" parTransId="{B871A4FF-0748-CC4B-A070-6350377706F8}" sibTransId="{088E705F-08E7-2145-9ADC-F613E7F33742}"/>
    <dgm:cxn modelId="{97762BB2-A082-9A4E-8057-AFB3B8E63868}" srcId="{368014B5-F7EC-EB4F-B13A-D9C331B3C7C9}" destId="{DB1A236A-7417-574D-B300-3B6AEE797F52}" srcOrd="0" destOrd="0" parTransId="{0CFF4B6D-4FA8-9741-AF34-7D15CFA7519A}" sibTransId="{BF291F5A-2E96-374F-A65B-948E3417F5D2}"/>
    <dgm:cxn modelId="{E1ACFAF0-0616-ED49-89D4-567940F1E32D}" type="presOf" srcId="{8607083F-1B8F-8F44-B2F6-EA37A7210FCC}" destId="{DB662151-19DD-1E4B-B5E1-7E80B6E21603}" srcOrd="0" destOrd="1" presId="urn:microsoft.com/office/officeart/2005/8/layout/hList1"/>
    <dgm:cxn modelId="{9FF04599-1305-7B4E-A71A-9CD25629501E}" type="presOf" srcId="{81E1A9ED-4061-AD4C-81DA-3BC1C7F4209E}" destId="{DB662151-19DD-1E4B-B5E1-7E80B6E21603}" srcOrd="0" destOrd="2" presId="urn:microsoft.com/office/officeart/2005/8/layout/hList1"/>
    <dgm:cxn modelId="{F49938DB-84E6-0849-9619-F43D4B983CD9}" srcId="{368014B5-F7EC-EB4F-B13A-D9C331B3C7C9}" destId="{36F7C6FA-223A-C944-BEF5-F3A06EA18499}" srcOrd="1" destOrd="0" parTransId="{A9F0AC9B-163A-0C42-AADA-493079799CFD}" sibTransId="{3D23ECE1-377F-6348-BADD-E469F8FCB156}"/>
    <dgm:cxn modelId="{1E68BCAC-B593-014F-B3EC-AFE403C6A293}" srcId="{36F7C6FA-223A-C944-BEF5-F3A06EA18499}" destId="{8607083F-1B8F-8F44-B2F6-EA37A7210FCC}" srcOrd="1" destOrd="0" parTransId="{9D39F986-928D-9741-AF7B-7A717802DC28}" sibTransId="{138EBDE2-063D-2141-B296-01BFE2B94B40}"/>
    <dgm:cxn modelId="{11ADDCF5-BFFC-F346-8EA1-481CF9E4EC67}" srcId="{DB1A236A-7417-574D-B300-3B6AEE797F52}" destId="{8DB6780D-7063-F440-B07C-D0FBC0C01BAA}" srcOrd="1" destOrd="0" parTransId="{5B8E5F5C-6B27-8042-AA64-93D653D57D0B}" sibTransId="{3AE30694-7A28-BF4E-A38C-75B67797790D}"/>
    <dgm:cxn modelId="{795C3F10-D5E0-7348-BEFB-56069F4AF4D9}" type="presOf" srcId="{DB1A236A-7417-574D-B300-3B6AEE797F52}" destId="{2E72E552-F209-2E4B-BF9C-8077C8AED4A2}" srcOrd="0" destOrd="0" presId="urn:microsoft.com/office/officeart/2005/8/layout/hList1"/>
    <dgm:cxn modelId="{3F7BEB7E-D399-E24E-B7F2-CA945D385B95}" type="presOf" srcId="{36F7C6FA-223A-C944-BEF5-F3A06EA18499}" destId="{9A1E36E0-76D3-314F-9EC5-BB744BEBB5CA}" srcOrd="0" destOrd="0" presId="urn:microsoft.com/office/officeart/2005/8/layout/hList1"/>
    <dgm:cxn modelId="{43F1350D-F2B0-724F-BAD5-EB17A464DDD7}" type="presOf" srcId="{8F6E048C-A5A5-FB4E-A97A-59A2B627FE9B}" destId="{4AA2328D-D183-1A47-B592-C5CA2B427E2D}" srcOrd="0" destOrd="0" presId="urn:microsoft.com/office/officeart/2005/8/layout/hList1"/>
    <dgm:cxn modelId="{F51D6D4B-49C7-7244-ACD1-6C933289C11B}" type="presOf" srcId="{8DB6780D-7063-F440-B07C-D0FBC0C01BAA}" destId="{4AA2328D-D183-1A47-B592-C5CA2B427E2D}" srcOrd="0" destOrd="1" presId="urn:microsoft.com/office/officeart/2005/8/layout/hList1"/>
    <dgm:cxn modelId="{3699A38B-571C-7D4B-A280-D139CB4A8F54}" srcId="{36F7C6FA-223A-C944-BEF5-F3A06EA18499}" destId="{81E1A9ED-4061-AD4C-81DA-3BC1C7F4209E}" srcOrd="2" destOrd="0" parTransId="{5F480929-426F-E844-BC67-1D759C74A9FC}" sibTransId="{5004BECD-AFDE-174C-9E8E-A336C690F980}"/>
    <dgm:cxn modelId="{6686B857-7C6D-3444-86E6-71D251F1247B}" type="presOf" srcId="{CF963C5E-63C3-334B-8E4B-AEDF28C0C1E7}" destId="{DB662151-19DD-1E4B-B5E1-7E80B6E21603}" srcOrd="0" destOrd="0" presId="urn:microsoft.com/office/officeart/2005/8/layout/hList1"/>
    <dgm:cxn modelId="{003D15E2-5A5A-6143-AE8D-DD81B9452113}" type="presOf" srcId="{368014B5-F7EC-EB4F-B13A-D9C331B3C7C9}" destId="{0A5CD588-497C-394B-A33C-3BBF9179DBA9}" srcOrd="0" destOrd="0" presId="urn:microsoft.com/office/officeart/2005/8/layout/hList1"/>
    <dgm:cxn modelId="{B28E711A-1A44-DF4C-BEBE-7A3159369F40}" type="presParOf" srcId="{0A5CD588-497C-394B-A33C-3BBF9179DBA9}" destId="{28F78A72-DB88-A349-9798-D115AAF53868}" srcOrd="0" destOrd="0" presId="urn:microsoft.com/office/officeart/2005/8/layout/hList1"/>
    <dgm:cxn modelId="{EC6ADE87-FEA6-E940-8FC3-10DECB7E8878}" type="presParOf" srcId="{28F78A72-DB88-A349-9798-D115AAF53868}" destId="{2E72E552-F209-2E4B-BF9C-8077C8AED4A2}" srcOrd="0" destOrd="0" presId="urn:microsoft.com/office/officeart/2005/8/layout/hList1"/>
    <dgm:cxn modelId="{466CD82A-BB56-624A-82B7-1EEF3595670D}" type="presParOf" srcId="{28F78A72-DB88-A349-9798-D115AAF53868}" destId="{4AA2328D-D183-1A47-B592-C5CA2B427E2D}" srcOrd="1" destOrd="0" presId="urn:microsoft.com/office/officeart/2005/8/layout/hList1"/>
    <dgm:cxn modelId="{A13A511E-6B2A-794F-A05C-4AF294C47061}" type="presParOf" srcId="{0A5CD588-497C-394B-A33C-3BBF9179DBA9}" destId="{6B9F7A78-2AC4-F044-9946-D59BCE09C0E0}" srcOrd="1" destOrd="0" presId="urn:microsoft.com/office/officeart/2005/8/layout/hList1"/>
    <dgm:cxn modelId="{891285B8-FDF6-A646-A7B4-0649FD9902A4}" type="presParOf" srcId="{0A5CD588-497C-394B-A33C-3BBF9179DBA9}" destId="{420E3C61-479E-4C45-ABB8-35C9B806B39E}" srcOrd="2" destOrd="0" presId="urn:microsoft.com/office/officeart/2005/8/layout/hList1"/>
    <dgm:cxn modelId="{6ACA714F-3248-6343-A683-DB554DCEDCC2}" type="presParOf" srcId="{420E3C61-479E-4C45-ABB8-35C9B806B39E}" destId="{9A1E36E0-76D3-314F-9EC5-BB744BEBB5CA}" srcOrd="0" destOrd="0" presId="urn:microsoft.com/office/officeart/2005/8/layout/hList1"/>
    <dgm:cxn modelId="{6153C694-40D6-B644-A8FA-C40AA8DDCA94}" type="presParOf" srcId="{420E3C61-479E-4C45-ABB8-35C9B806B39E}" destId="{DB662151-19DD-1E4B-B5E1-7E80B6E21603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6.xml><?xml version="1.0" encoding="utf-8"?>
<dgm:dataModel xmlns:dgm="http://schemas.openxmlformats.org/drawingml/2006/diagram" xmlns:a="http://schemas.openxmlformats.org/drawingml/2006/main">
  <dgm:ptLst>
    <dgm:pt modelId="{35010109-1469-A843-995E-F52E8D1CBD0F}" type="doc">
      <dgm:prSet loTypeId="urn:microsoft.com/office/officeart/2005/8/layout/vList2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F4D66F2-5553-FB45-83BF-96F42F1A58C7}">
      <dgm:prSet phldrT="[Text]"/>
      <dgm:spPr/>
      <dgm:t>
        <a:bodyPr/>
        <a:lstStyle/>
        <a:p>
          <a:r>
            <a:rPr lang="en-US" dirty="0"/>
            <a:t>Alfred Marshall (1842), UK "Principles of Economics"</a:t>
          </a:r>
        </a:p>
      </dgm:t>
    </dgm:pt>
    <dgm:pt modelId="{9906E727-45A8-D949-95D7-43E58E4F8182}" type="parTrans" cxnId="{B6641F4A-287A-0440-95AE-89BA1EAFB2B8}">
      <dgm:prSet/>
      <dgm:spPr/>
      <dgm:t>
        <a:bodyPr/>
        <a:lstStyle/>
        <a:p>
          <a:endParaRPr lang="en-US"/>
        </a:p>
      </dgm:t>
    </dgm:pt>
    <dgm:pt modelId="{48D25251-A43D-DA44-9D59-72772CC80531}" type="sibTrans" cxnId="{B6641F4A-287A-0440-95AE-89BA1EAFB2B8}">
      <dgm:prSet/>
      <dgm:spPr/>
      <dgm:t>
        <a:bodyPr/>
        <a:lstStyle/>
        <a:p>
          <a:endParaRPr lang="en-US"/>
        </a:p>
      </dgm:t>
    </dgm:pt>
    <dgm:pt modelId="{9D0ED435-546B-A44F-893E-13F8E61078B3}">
      <dgm:prSet phldrT="[Text]"/>
      <dgm:spPr/>
      <dgm:t>
        <a:bodyPr/>
        <a:lstStyle/>
        <a:p>
          <a:r>
            <a:rPr lang="en-US" dirty="0"/>
            <a:t>Social Science</a:t>
          </a:r>
        </a:p>
      </dgm:t>
    </dgm:pt>
    <dgm:pt modelId="{5CC803CC-ED05-F74A-B81B-B96FE01557E2}" type="parTrans" cxnId="{DA36AD34-32D0-604F-84EF-7D5B9FDDD2AD}">
      <dgm:prSet/>
      <dgm:spPr/>
      <dgm:t>
        <a:bodyPr/>
        <a:lstStyle/>
        <a:p>
          <a:endParaRPr lang="en-US"/>
        </a:p>
      </dgm:t>
    </dgm:pt>
    <dgm:pt modelId="{0EAF0F64-9B28-924A-92AC-E63DC09001B2}" type="sibTrans" cxnId="{DA36AD34-32D0-604F-84EF-7D5B9FDDD2AD}">
      <dgm:prSet/>
      <dgm:spPr/>
      <dgm:t>
        <a:bodyPr/>
        <a:lstStyle/>
        <a:p>
          <a:endParaRPr lang="en-US"/>
        </a:p>
      </dgm:t>
    </dgm:pt>
    <dgm:pt modelId="{318CE923-78AF-4C42-A277-46E571AB53B2}">
      <dgm:prSet phldrT="[Text]"/>
      <dgm:spPr/>
      <dgm:t>
        <a:bodyPr/>
        <a:lstStyle/>
        <a:p>
          <a:r>
            <a:rPr lang="en-US" dirty="0"/>
            <a:t>Study wealth, study man</a:t>
          </a:r>
        </a:p>
      </dgm:t>
    </dgm:pt>
    <dgm:pt modelId="{F1478C8B-BBD0-9348-90DA-3D0F3DE15408}" type="parTrans" cxnId="{5C446489-3FF8-DA47-98F6-323DF1FB6376}">
      <dgm:prSet/>
      <dgm:spPr/>
      <dgm:t>
        <a:bodyPr/>
        <a:lstStyle/>
        <a:p>
          <a:endParaRPr lang="en-US"/>
        </a:p>
      </dgm:t>
    </dgm:pt>
    <dgm:pt modelId="{EC9CEEC0-FA39-004F-9547-F9011771C7BB}" type="sibTrans" cxnId="{5C446489-3FF8-DA47-98F6-323DF1FB6376}">
      <dgm:prSet/>
      <dgm:spPr/>
      <dgm:t>
        <a:bodyPr/>
        <a:lstStyle/>
        <a:p>
          <a:endParaRPr lang="en-US"/>
        </a:p>
      </dgm:t>
    </dgm:pt>
    <dgm:pt modelId="{5F428E0A-BBBF-0D44-BFD4-7B0E58673A89}">
      <dgm:prSet phldrT="[Text]"/>
      <dgm:spPr/>
      <dgm:t>
        <a:bodyPr/>
        <a:lstStyle/>
        <a:p>
          <a:r>
            <a:rPr lang="en-US" dirty="0"/>
            <a:t>John Maynard Keynes (1883),  UK “ Economic Consequences of the Peace”</a:t>
          </a:r>
        </a:p>
      </dgm:t>
    </dgm:pt>
    <dgm:pt modelId="{624551F8-C6F5-9F42-9E1B-E93F5809605C}" type="parTrans" cxnId="{EE4A80B7-5896-D64B-83CE-F3E666FE75C9}">
      <dgm:prSet/>
      <dgm:spPr/>
      <dgm:t>
        <a:bodyPr/>
        <a:lstStyle/>
        <a:p>
          <a:endParaRPr lang="en-US"/>
        </a:p>
      </dgm:t>
    </dgm:pt>
    <dgm:pt modelId="{8E64D538-C542-CF46-B601-03D83F4746BC}" type="sibTrans" cxnId="{EE4A80B7-5896-D64B-83CE-F3E666FE75C9}">
      <dgm:prSet/>
      <dgm:spPr/>
      <dgm:t>
        <a:bodyPr/>
        <a:lstStyle/>
        <a:p>
          <a:endParaRPr lang="en-US"/>
        </a:p>
      </dgm:t>
    </dgm:pt>
    <dgm:pt modelId="{2B6EE5EA-500D-F349-9F3A-5A90A9FB8AE3}">
      <dgm:prSet phldrT="[Text]"/>
      <dgm:spPr/>
      <dgm:t>
        <a:bodyPr/>
        <a:lstStyle/>
        <a:p>
          <a:r>
            <a:rPr lang="en-US" dirty="0"/>
            <a:t>Recession=&gt; expansionary fiscal policy =&gt; aggregate demand</a:t>
          </a:r>
        </a:p>
      </dgm:t>
    </dgm:pt>
    <dgm:pt modelId="{02D56053-E282-9943-872A-CEDEE49EFCC4}" type="parTrans" cxnId="{44AC69E9-DBC5-EA4C-BE60-10D1D1CCF44A}">
      <dgm:prSet/>
      <dgm:spPr/>
      <dgm:t>
        <a:bodyPr/>
        <a:lstStyle/>
        <a:p>
          <a:endParaRPr lang="en-US"/>
        </a:p>
      </dgm:t>
    </dgm:pt>
    <dgm:pt modelId="{798A32E3-73D9-524E-942C-208A0E633E51}" type="sibTrans" cxnId="{44AC69E9-DBC5-EA4C-BE60-10D1D1CCF44A}">
      <dgm:prSet/>
      <dgm:spPr/>
      <dgm:t>
        <a:bodyPr/>
        <a:lstStyle/>
        <a:p>
          <a:endParaRPr lang="en-US"/>
        </a:p>
      </dgm:t>
    </dgm:pt>
    <dgm:pt modelId="{038E0A61-7CA2-FF4B-8269-743D15CC7327}">
      <dgm:prSet phldrT="[Text]"/>
      <dgm:spPr/>
      <dgm:t>
        <a:bodyPr/>
        <a:lstStyle/>
        <a:p>
          <a:r>
            <a:rPr lang="en-US" dirty="0"/>
            <a:t>Versailles Treaty =&gt; another European war</a:t>
          </a:r>
        </a:p>
      </dgm:t>
    </dgm:pt>
    <dgm:pt modelId="{06D41AF0-A3FA-ED40-A5B9-1ED0BFFE41D4}" type="parTrans" cxnId="{4141EC2B-EAFE-B848-A371-A0FF5C393A92}">
      <dgm:prSet/>
      <dgm:spPr/>
      <dgm:t>
        <a:bodyPr/>
        <a:lstStyle/>
        <a:p>
          <a:endParaRPr lang="en-US"/>
        </a:p>
      </dgm:t>
    </dgm:pt>
    <dgm:pt modelId="{7DE972A5-F83A-344B-9C2B-ADC96C0DA21E}" type="sibTrans" cxnId="{4141EC2B-EAFE-B848-A371-A0FF5C393A92}">
      <dgm:prSet/>
      <dgm:spPr/>
      <dgm:t>
        <a:bodyPr/>
        <a:lstStyle/>
        <a:p>
          <a:endParaRPr lang="en-US"/>
        </a:p>
      </dgm:t>
    </dgm:pt>
    <dgm:pt modelId="{630A6C62-E3FD-F345-A348-8FBE3B623916}">
      <dgm:prSet phldrT="[Text]"/>
      <dgm:spPr/>
      <dgm:t>
        <a:bodyPr/>
        <a:lstStyle/>
        <a:p>
          <a:r>
            <a:rPr lang="en-US" dirty="0"/>
            <a:t>Adam Smith (1723), Scotland</a:t>
          </a:r>
          <a:r>
            <a:rPr lang="en-US" baseline="0" dirty="0"/>
            <a:t> “Wealth of Nations”</a:t>
          </a:r>
          <a:endParaRPr lang="en-US" dirty="0"/>
        </a:p>
      </dgm:t>
    </dgm:pt>
    <dgm:pt modelId="{483A35D8-FBA2-5049-B63D-113A733FBB78}" type="parTrans" cxnId="{6859B560-2B80-A04E-A516-6CB2CE7DA40B}">
      <dgm:prSet/>
      <dgm:spPr/>
      <dgm:t>
        <a:bodyPr/>
        <a:lstStyle/>
        <a:p>
          <a:endParaRPr lang="en-US"/>
        </a:p>
      </dgm:t>
    </dgm:pt>
    <dgm:pt modelId="{33A18A67-7E70-B245-A3A6-7E92B7616CA7}" type="sibTrans" cxnId="{6859B560-2B80-A04E-A516-6CB2CE7DA40B}">
      <dgm:prSet/>
      <dgm:spPr/>
      <dgm:t>
        <a:bodyPr/>
        <a:lstStyle/>
        <a:p>
          <a:endParaRPr lang="en-US"/>
        </a:p>
      </dgm:t>
    </dgm:pt>
    <dgm:pt modelId="{5F712C7E-446C-9D40-ACF3-A60A68DC3905}">
      <dgm:prSet phldrT="[Text]"/>
      <dgm:spPr/>
      <dgm:t>
        <a:bodyPr/>
        <a:lstStyle/>
        <a:p>
          <a:r>
            <a:rPr lang="en-US" dirty="0"/>
            <a:t>Science- wealth of nations</a:t>
          </a:r>
        </a:p>
      </dgm:t>
    </dgm:pt>
    <dgm:pt modelId="{50F2232C-21B8-1441-810F-153E4687D315}" type="parTrans" cxnId="{C256CF86-7CE5-D242-8331-6FAF0E32ED2E}">
      <dgm:prSet/>
      <dgm:spPr/>
      <dgm:t>
        <a:bodyPr/>
        <a:lstStyle/>
        <a:p>
          <a:endParaRPr lang="en-US"/>
        </a:p>
      </dgm:t>
    </dgm:pt>
    <dgm:pt modelId="{C6C11FAA-AE33-2F41-B1F5-D3DD39650EC6}" type="sibTrans" cxnId="{C256CF86-7CE5-D242-8331-6FAF0E32ED2E}">
      <dgm:prSet/>
      <dgm:spPr/>
      <dgm:t>
        <a:bodyPr/>
        <a:lstStyle/>
        <a:p>
          <a:endParaRPr lang="en-US"/>
        </a:p>
      </dgm:t>
    </dgm:pt>
    <dgm:pt modelId="{AF999BFC-D4AB-4540-8BC1-FCBC39976EC5}">
      <dgm:prSet phldrT="[Text]"/>
      <dgm:spPr/>
      <dgm:t>
        <a:bodyPr/>
        <a:lstStyle/>
        <a:p>
          <a:r>
            <a:rPr lang="en-US" dirty="0"/>
            <a:t>Laissez Faire, Free Market</a:t>
          </a:r>
        </a:p>
      </dgm:t>
    </dgm:pt>
    <dgm:pt modelId="{B6801D88-ECE8-6C47-8EDC-D973A21B1CB0}" type="parTrans" cxnId="{42D99B64-E7CA-CF49-AF4D-05CAE6335A18}">
      <dgm:prSet/>
      <dgm:spPr/>
      <dgm:t>
        <a:bodyPr/>
        <a:lstStyle/>
        <a:p>
          <a:endParaRPr lang="en-US"/>
        </a:p>
      </dgm:t>
    </dgm:pt>
    <dgm:pt modelId="{532EC591-214F-BD4C-A9D7-AD13F216CB7A}" type="sibTrans" cxnId="{42D99B64-E7CA-CF49-AF4D-05CAE6335A18}">
      <dgm:prSet/>
      <dgm:spPr/>
      <dgm:t>
        <a:bodyPr/>
        <a:lstStyle/>
        <a:p>
          <a:endParaRPr lang="en-US"/>
        </a:p>
      </dgm:t>
    </dgm:pt>
    <dgm:pt modelId="{6954B703-D8C2-D741-AC39-0E2C9A535C15}">
      <dgm:prSet phldrT="[Text]"/>
      <dgm:spPr/>
      <dgm:t>
        <a:bodyPr/>
        <a:lstStyle/>
        <a:p>
          <a:r>
            <a:rPr lang="en-US" dirty="0" err="1"/>
            <a:t>Aristotal</a:t>
          </a:r>
          <a:r>
            <a:rPr lang="en-US" dirty="0"/>
            <a:t> (384 BC),  Greece</a:t>
          </a:r>
        </a:p>
      </dgm:t>
    </dgm:pt>
    <dgm:pt modelId="{9C12523C-A9D4-5F46-B87E-E554FAACA748}" type="parTrans" cxnId="{D074CCBF-1932-B345-A3FD-40BA7D9D3C26}">
      <dgm:prSet/>
      <dgm:spPr/>
      <dgm:t>
        <a:bodyPr/>
        <a:lstStyle/>
        <a:p>
          <a:endParaRPr lang="en-US"/>
        </a:p>
      </dgm:t>
    </dgm:pt>
    <dgm:pt modelId="{15BD89B8-4D19-5546-80D7-9ACD30087A14}" type="sibTrans" cxnId="{D074CCBF-1932-B345-A3FD-40BA7D9D3C26}">
      <dgm:prSet/>
      <dgm:spPr/>
      <dgm:t>
        <a:bodyPr/>
        <a:lstStyle/>
        <a:p>
          <a:endParaRPr lang="en-US"/>
        </a:p>
      </dgm:t>
    </dgm:pt>
    <dgm:pt modelId="{E3953AAA-F241-9344-9294-37C79A7226E8}">
      <dgm:prSet phldrT="[Text]"/>
      <dgm:spPr/>
      <dgm:t>
        <a:bodyPr/>
        <a:lstStyle/>
        <a:p>
          <a:r>
            <a:rPr lang="en-US" dirty="0"/>
            <a:t>Science</a:t>
          </a:r>
        </a:p>
      </dgm:t>
    </dgm:pt>
    <dgm:pt modelId="{423504AD-8072-F740-AC13-523DADD0B8DC}" type="parTrans" cxnId="{DB5548FB-F3B4-344D-BD93-820067E8375D}">
      <dgm:prSet/>
      <dgm:spPr/>
      <dgm:t>
        <a:bodyPr/>
        <a:lstStyle/>
        <a:p>
          <a:endParaRPr lang="en-US"/>
        </a:p>
      </dgm:t>
    </dgm:pt>
    <dgm:pt modelId="{C22B2452-563C-0248-A16B-D0F09360755C}" type="sibTrans" cxnId="{DB5548FB-F3B4-344D-BD93-820067E8375D}">
      <dgm:prSet/>
      <dgm:spPr/>
      <dgm:t>
        <a:bodyPr/>
        <a:lstStyle/>
        <a:p>
          <a:endParaRPr lang="en-US"/>
        </a:p>
      </dgm:t>
    </dgm:pt>
    <dgm:pt modelId="{BB5F750D-C6D9-C241-88F6-81BB9566F50A}">
      <dgm:prSet phldrT="[Text]"/>
      <dgm:spPr/>
      <dgm:t>
        <a:bodyPr/>
        <a:lstStyle/>
        <a:p>
          <a:r>
            <a:rPr lang="en-US" dirty="0"/>
            <a:t>Management of family and state</a:t>
          </a:r>
        </a:p>
      </dgm:t>
    </dgm:pt>
    <dgm:pt modelId="{CC2B33B0-44EE-F549-A622-CDD8DCFF0014}" type="parTrans" cxnId="{E79B52C6-EBC1-C242-84A9-152EE0C5F310}">
      <dgm:prSet/>
      <dgm:spPr/>
      <dgm:t>
        <a:bodyPr/>
        <a:lstStyle/>
        <a:p>
          <a:endParaRPr lang="en-US"/>
        </a:p>
      </dgm:t>
    </dgm:pt>
    <dgm:pt modelId="{D824FA74-FD6B-304B-91DD-2D44D7BF69D4}" type="sibTrans" cxnId="{E79B52C6-EBC1-C242-84A9-152EE0C5F310}">
      <dgm:prSet/>
      <dgm:spPr/>
      <dgm:t>
        <a:bodyPr/>
        <a:lstStyle/>
        <a:p>
          <a:endParaRPr lang="en-US"/>
        </a:p>
      </dgm:t>
    </dgm:pt>
    <dgm:pt modelId="{97F4DBDB-C355-4AE6-8581-B9DC652E48D5}" type="pres">
      <dgm:prSet presAssocID="{35010109-1469-A843-995E-F52E8D1CBD0F}" presName="linear" presStyleCnt="0">
        <dgm:presLayoutVars>
          <dgm:animLvl val="lvl"/>
          <dgm:resizeHandles val="exact"/>
        </dgm:presLayoutVars>
      </dgm:prSet>
      <dgm:spPr/>
    </dgm:pt>
    <dgm:pt modelId="{4B8C8051-E50F-43C8-9972-64839FBA0A3F}" type="pres">
      <dgm:prSet presAssocID="{6954B703-D8C2-D741-AC39-0E2C9A535C15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9038E0DF-A393-4B2B-A5D5-3C77011D8821}" type="pres">
      <dgm:prSet presAssocID="{6954B703-D8C2-D741-AC39-0E2C9A535C15}" presName="childText" presStyleLbl="revTx" presStyleIdx="0" presStyleCnt="4">
        <dgm:presLayoutVars>
          <dgm:bulletEnabled val="1"/>
        </dgm:presLayoutVars>
      </dgm:prSet>
      <dgm:spPr/>
    </dgm:pt>
    <dgm:pt modelId="{D894D58B-B45F-4DF9-9675-C3C0F6DB6CE9}" type="pres">
      <dgm:prSet presAssocID="{630A6C62-E3FD-F345-A348-8FBE3B623916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A9D815A4-0D07-4397-9484-B9B634CCCDA2}" type="pres">
      <dgm:prSet presAssocID="{630A6C62-E3FD-F345-A348-8FBE3B623916}" presName="childText" presStyleLbl="revTx" presStyleIdx="1" presStyleCnt="4">
        <dgm:presLayoutVars>
          <dgm:bulletEnabled val="1"/>
        </dgm:presLayoutVars>
      </dgm:prSet>
      <dgm:spPr/>
    </dgm:pt>
    <dgm:pt modelId="{56B13921-1364-476F-BFFE-A96DC683918C}" type="pres">
      <dgm:prSet presAssocID="{1F4D66F2-5553-FB45-83BF-96F42F1A58C7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01A27FF1-520E-459D-9879-DE1AE7547881}" type="pres">
      <dgm:prSet presAssocID="{1F4D66F2-5553-FB45-83BF-96F42F1A58C7}" presName="childText" presStyleLbl="revTx" presStyleIdx="2" presStyleCnt="4">
        <dgm:presLayoutVars>
          <dgm:bulletEnabled val="1"/>
        </dgm:presLayoutVars>
      </dgm:prSet>
      <dgm:spPr/>
    </dgm:pt>
    <dgm:pt modelId="{D14DAEE2-2C4A-4B4E-9DF9-39C88CF45C8C}" type="pres">
      <dgm:prSet presAssocID="{5F428E0A-BBBF-0D44-BFD4-7B0E58673A89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68A3B7EB-3C07-4F5D-9179-35253EFE4347}" type="pres">
      <dgm:prSet presAssocID="{5F428E0A-BBBF-0D44-BFD4-7B0E58673A89}" presName="childText" presStyleLbl="revTx" presStyleIdx="3" presStyleCnt="4">
        <dgm:presLayoutVars>
          <dgm:bulletEnabled val="1"/>
        </dgm:presLayoutVars>
      </dgm:prSet>
      <dgm:spPr/>
    </dgm:pt>
  </dgm:ptLst>
  <dgm:cxnLst>
    <dgm:cxn modelId="{42D99B64-E7CA-CF49-AF4D-05CAE6335A18}" srcId="{630A6C62-E3FD-F345-A348-8FBE3B623916}" destId="{AF999BFC-D4AB-4540-8BC1-FCBC39976EC5}" srcOrd="1" destOrd="0" parTransId="{B6801D88-ECE8-6C47-8EDC-D973A21B1CB0}" sibTransId="{532EC591-214F-BD4C-A9D7-AD13F216CB7A}"/>
    <dgm:cxn modelId="{D074CCBF-1932-B345-A3FD-40BA7D9D3C26}" srcId="{35010109-1469-A843-995E-F52E8D1CBD0F}" destId="{6954B703-D8C2-D741-AC39-0E2C9A535C15}" srcOrd="0" destOrd="0" parTransId="{9C12523C-A9D4-5F46-B87E-E554FAACA748}" sibTransId="{15BD89B8-4D19-5546-80D7-9ACD30087A14}"/>
    <dgm:cxn modelId="{37DBF109-783A-413F-9870-EB4427304EFE}" type="presOf" srcId="{9D0ED435-546B-A44F-893E-13F8E61078B3}" destId="{01A27FF1-520E-459D-9879-DE1AE7547881}" srcOrd="0" destOrd="0" presId="urn:microsoft.com/office/officeart/2005/8/layout/vList2"/>
    <dgm:cxn modelId="{58199A90-30F7-492E-830A-FA4FCD839D83}" type="presOf" srcId="{1F4D66F2-5553-FB45-83BF-96F42F1A58C7}" destId="{56B13921-1364-476F-BFFE-A96DC683918C}" srcOrd="0" destOrd="0" presId="urn:microsoft.com/office/officeart/2005/8/layout/vList2"/>
    <dgm:cxn modelId="{E615FC1F-0C65-4FEC-941F-18D7E0726849}" type="presOf" srcId="{AF999BFC-D4AB-4540-8BC1-FCBC39976EC5}" destId="{A9D815A4-0D07-4397-9484-B9B634CCCDA2}" srcOrd="0" destOrd="1" presId="urn:microsoft.com/office/officeart/2005/8/layout/vList2"/>
    <dgm:cxn modelId="{2F3E6ADB-E565-4447-BE8D-65350553AE73}" type="presOf" srcId="{2B6EE5EA-500D-F349-9F3A-5A90A9FB8AE3}" destId="{68A3B7EB-3C07-4F5D-9179-35253EFE4347}" srcOrd="0" destOrd="1" presId="urn:microsoft.com/office/officeart/2005/8/layout/vList2"/>
    <dgm:cxn modelId="{E79B52C6-EBC1-C242-84A9-152EE0C5F310}" srcId="{6954B703-D8C2-D741-AC39-0E2C9A535C15}" destId="{BB5F750D-C6D9-C241-88F6-81BB9566F50A}" srcOrd="1" destOrd="0" parTransId="{CC2B33B0-44EE-F549-A622-CDD8DCFF0014}" sibTransId="{D824FA74-FD6B-304B-91DD-2D44D7BF69D4}"/>
    <dgm:cxn modelId="{057FE582-B21D-458C-8F7E-E927200CB89C}" type="presOf" srcId="{038E0A61-7CA2-FF4B-8269-743D15CC7327}" destId="{68A3B7EB-3C07-4F5D-9179-35253EFE4347}" srcOrd="0" destOrd="0" presId="urn:microsoft.com/office/officeart/2005/8/layout/vList2"/>
    <dgm:cxn modelId="{C256CF86-7CE5-D242-8331-6FAF0E32ED2E}" srcId="{630A6C62-E3FD-F345-A348-8FBE3B623916}" destId="{5F712C7E-446C-9D40-ACF3-A60A68DC3905}" srcOrd="0" destOrd="0" parTransId="{50F2232C-21B8-1441-810F-153E4687D315}" sibTransId="{C6C11FAA-AE33-2F41-B1F5-D3DD39650EC6}"/>
    <dgm:cxn modelId="{C5FE7020-8C63-499E-9783-5E5FFB0AFE4B}" type="presOf" srcId="{6954B703-D8C2-D741-AC39-0E2C9A535C15}" destId="{4B8C8051-E50F-43C8-9972-64839FBA0A3F}" srcOrd="0" destOrd="0" presId="urn:microsoft.com/office/officeart/2005/8/layout/vList2"/>
    <dgm:cxn modelId="{DA36AD34-32D0-604F-84EF-7D5B9FDDD2AD}" srcId="{1F4D66F2-5553-FB45-83BF-96F42F1A58C7}" destId="{9D0ED435-546B-A44F-893E-13F8E61078B3}" srcOrd="0" destOrd="0" parTransId="{5CC803CC-ED05-F74A-B81B-B96FE01557E2}" sibTransId="{0EAF0F64-9B28-924A-92AC-E63DC09001B2}"/>
    <dgm:cxn modelId="{DB5548FB-F3B4-344D-BD93-820067E8375D}" srcId="{6954B703-D8C2-D741-AC39-0E2C9A535C15}" destId="{E3953AAA-F241-9344-9294-37C79A7226E8}" srcOrd="0" destOrd="0" parTransId="{423504AD-8072-F740-AC13-523DADD0B8DC}" sibTransId="{C22B2452-563C-0248-A16B-D0F09360755C}"/>
    <dgm:cxn modelId="{3FF2498C-EA28-421B-B92B-B7895A05A709}" type="presOf" srcId="{35010109-1469-A843-995E-F52E8D1CBD0F}" destId="{97F4DBDB-C355-4AE6-8581-B9DC652E48D5}" srcOrd="0" destOrd="0" presId="urn:microsoft.com/office/officeart/2005/8/layout/vList2"/>
    <dgm:cxn modelId="{B6641F4A-287A-0440-95AE-89BA1EAFB2B8}" srcId="{35010109-1469-A843-995E-F52E8D1CBD0F}" destId="{1F4D66F2-5553-FB45-83BF-96F42F1A58C7}" srcOrd="2" destOrd="0" parTransId="{9906E727-45A8-D949-95D7-43E58E4F8182}" sibTransId="{48D25251-A43D-DA44-9D59-72772CC80531}"/>
    <dgm:cxn modelId="{C0E82FD9-77CA-4CAB-B1DF-D9A82085CBAF}" type="presOf" srcId="{E3953AAA-F241-9344-9294-37C79A7226E8}" destId="{9038E0DF-A393-4B2B-A5D5-3C77011D8821}" srcOrd="0" destOrd="0" presId="urn:microsoft.com/office/officeart/2005/8/layout/vList2"/>
    <dgm:cxn modelId="{2CD5A349-E870-45A6-871A-6ABFC80B3E57}" type="presOf" srcId="{318CE923-78AF-4C42-A277-46E571AB53B2}" destId="{01A27FF1-520E-459D-9879-DE1AE7547881}" srcOrd="0" destOrd="1" presId="urn:microsoft.com/office/officeart/2005/8/layout/vList2"/>
    <dgm:cxn modelId="{078E04AD-C93B-4C25-BA6A-CF5F5B7C13F1}" type="presOf" srcId="{5F712C7E-446C-9D40-ACF3-A60A68DC3905}" destId="{A9D815A4-0D07-4397-9484-B9B634CCCDA2}" srcOrd="0" destOrd="0" presId="urn:microsoft.com/office/officeart/2005/8/layout/vList2"/>
    <dgm:cxn modelId="{5C446489-3FF8-DA47-98F6-323DF1FB6376}" srcId="{1F4D66F2-5553-FB45-83BF-96F42F1A58C7}" destId="{318CE923-78AF-4C42-A277-46E571AB53B2}" srcOrd="1" destOrd="0" parTransId="{F1478C8B-BBD0-9348-90DA-3D0F3DE15408}" sibTransId="{EC9CEEC0-FA39-004F-9547-F9011771C7BB}"/>
    <dgm:cxn modelId="{6859B560-2B80-A04E-A516-6CB2CE7DA40B}" srcId="{35010109-1469-A843-995E-F52E8D1CBD0F}" destId="{630A6C62-E3FD-F345-A348-8FBE3B623916}" srcOrd="1" destOrd="0" parTransId="{483A35D8-FBA2-5049-B63D-113A733FBB78}" sibTransId="{33A18A67-7E70-B245-A3A6-7E92B7616CA7}"/>
    <dgm:cxn modelId="{6FF998E7-903F-4C5D-91BC-00344AF54475}" type="presOf" srcId="{630A6C62-E3FD-F345-A348-8FBE3B623916}" destId="{D894D58B-B45F-4DF9-9675-C3C0F6DB6CE9}" srcOrd="0" destOrd="0" presId="urn:microsoft.com/office/officeart/2005/8/layout/vList2"/>
    <dgm:cxn modelId="{20E3B42D-42BE-4696-9C0B-15601826ED8F}" type="presOf" srcId="{BB5F750D-C6D9-C241-88F6-81BB9566F50A}" destId="{9038E0DF-A393-4B2B-A5D5-3C77011D8821}" srcOrd="0" destOrd="1" presId="urn:microsoft.com/office/officeart/2005/8/layout/vList2"/>
    <dgm:cxn modelId="{6C073F0A-6485-47B5-8AC7-6BA97A46145A}" type="presOf" srcId="{5F428E0A-BBBF-0D44-BFD4-7B0E58673A89}" destId="{D14DAEE2-2C4A-4B4E-9DF9-39C88CF45C8C}" srcOrd="0" destOrd="0" presId="urn:microsoft.com/office/officeart/2005/8/layout/vList2"/>
    <dgm:cxn modelId="{44AC69E9-DBC5-EA4C-BE60-10D1D1CCF44A}" srcId="{5F428E0A-BBBF-0D44-BFD4-7B0E58673A89}" destId="{2B6EE5EA-500D-F349-9F3A-5A90A9FB8AE3}" srcOrd="1" destOrd="0" parTransId="{02D56053-E282-9943-872A-CEDEE49EFCC4}" sibTransId="{798A32E3-73D9-524E-942C-208A0E633E51}"/>
    <dgm:cxn modelId="{EE4A80B7-5896-D64B-83CE-F3E666FE75C9}" srcId="{35010109-1469-A843-995E-F52E8D1CBD0F}" destId="{5F428E0A-BBBF-0D44-BFD4-7B0E58673A89}" srcOrd="3" destOrd="0" parTransId="{624551F8-C6F5-9F42-9E1B-E93F5809605C}" sibTransId="{8E64D538-C542-CF46-B601-03D83F4746BC}"/>
    <dgm:cxn modelId="{4141EC2B-EAFE-B848-A371-A0FF5C393A92}" srcId="{5F428E0A-BBBF-0D44-BFD4-7B0E58673A89}" destId="{038E0A61-7CA2-FF4B-8269-743D15CC7327}" srcOrd="0" destOrd="0" parTransId="{06D41AF0-A3FA-ED40-A5B9-1ED0BFFE41D4}" sibTransId="{7DE972A5-F83A-344B-9C2B-ADC96C0DA21E}"/>
    <dgm:cxn modelId="{49F7F54A-BE7D-47BE-884D-2E141ED99606}" type="presParOf" srcId="{97F4DBDB-C355-4AE6-8581-B9DC652E48D5}" destId="{4B8C8051-E50F-43C8-9972-64839FBA0A3F}" srcOrd="0" destOrd="0" presId="urn:microsoft.com/office/officeart/2005/8/layout/vList2"/>
    <dgm:cxn modelId="{BDE06884-A2DE-4BAA-8356-84E80118D596}" type="presParOf" srcId="{97F4DBDB-C355-4AE6-8581-B9DC652E48D5}" destId="{9038E0DF-A393-4B2B-A5D5-3C77011D8821}" srcOrd="1" destOrd="0" presId="urn:microsoft.com/office/officeart/2005/8/layout/vList2"/>
    <dgm:cxn modelId="{5B16167B-1557-45C2-8AC8-9F80B8DC4922}" type="presParOf" srcId="{97F4DBDB-C355-4AE6-8581-B9DC652E48D5}" destId="{D894D58B-B45F-4DF9-9675-C3C0F6DB6CE9}" srcOrd="2" destOrd="0" presId="urn:microsoft.com/office/officeart/2005/8/layout/vList2"/>
    <dgm:cxn modelId="{54A63945-CE1F-481C-B89B-48D338A606EB}" type="presParOf" srcId="{97F4DBDB-C355-4AE6-8581-B9DC652E48D5}" destId="{A9D815A4-0D07-4397-9484-B9B634CCCDA2}" srcOrd="3" destOrd="0" presId="urn:microsoft.com/office/officeart/2005/8/layout/vList2"/>
    <dgm:cxn modelId="{36D53B0C-F58A-443E-9F88-8B1E8AD7A034}" type="presParOf" srcId="{97F4DBDB-C355-4AE6-8581-B9DC652E48D5}" destId="{56B13921-1364-476F-BFFE-A96DC683918C}" srcOrd="4" destOrd="0" presId="urn:microsoft.com/office/officeart/2005/8/layout/vList2"/>
    <dgm:cxn modelId="{DBF0070A-DE31-48CC-87FE-1A5F5AA40B84}" type="presParOf" srcId="{97F4DBDB-C355-4AE6-8581-B9DC652E48D5}" destId="{01A27FF1-520E-459D-9879-DE1AE7547881}" srcOrd="5" destOrd="0" presId="urn:microsoft.com/office/officeart/2005/8/layout/vList2"/>
    <dgm:cxn modelId="{033071EF-877E-4416-88B6-D424910D0615}" type="presParOf" srcId="{97F4DBDB-C355-4AE6-8581-B9DC652E48D5}" destId="{D14DAEE2-2C4A-4B4E-9DF9-39C88CF45C8C}" srcOrd="6" destOrd="0" presId="urn:microsoft.com/office/officeart/2005/8/layout/vList2"/>
    <dgm:cxn modelId="{202D1F12-AEC0-4F73-A93D-3E6D9CC78629}" type="presParOf" srcId="{97F4DBDB-C355-4AE6-8581-B9DC652E48D5}" destId="{68A3B7EB-3C07-4F5D-9179-35253EFE4347}" srcOrd="7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7.xml><?xml version="1.0" encoding="utf-8"?>
<dgm:dataModel xmlns:dgm="http://schemas.openxmlformats.org/drawingml/2006/diagram" xmlns:a="http://schemas.openxmlformats.org/drawingml/2006/main">
  <dgm:ptLst>
    <dgm:pt modelId="{35010109-1469-A843-995E-F52E8D1CBD0F}" type="doc">
      <dgm:prSet loTypeId="urn:microsoft.com/office/officeart/2005/8/layout/vList2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A935FAC-6612-714B-BBB1-DE0E0F3A3235}">
      <dgm:prSet phldrT="[Text]"/>
      <dgm:spPr/>
      <dgm:t>
        <a:bodyPr/>
        <a:lstStyle/>
        <a:p>
          <a:r>
            <a:rPr lang="en-US" dirty="0"/>
            <a:t>Lionel Robbins (1898),  UK</a:t>
          </a:r>
        </a:p>
      </dgm:t>
    </dgm:pt>
    <dgm:pt modelId="{4CEB91C9-C862-5248-8BF4-4651F698CCFB}" type="parTrans" cxnId="{1F529B86-4C30-9840-93BE-E79CF15048B5}">
      <dgm:prSet/>
      <dgm:spPr/>
      <dgm:t>
        <a:bodyPr/>
        <a:lstStyle/>
        <a:p>
          <a:endParaRPr lang="en-US"/>
        </a:p>
      </dgm:t>
    </dgm:pt>
    <dgm:pt modelId="{CBF21038-FE32-DF49-BF43-449B852D786A}" type="sibTrans" cxnId="{1F529B86-4C30-9840-93BE-E79CF15048B5}">
      <dgm:prSet/>
      <dgm:spPr/>
      <dgm:t>
        <a:bodyPr/>
        <a:lstStyle/>
        <a:p>
          <a:endParaRPr lang="en-US"/>
        </a:p>
      </dgm:t>
    </dgm:pt>
    <dgm:pt modelId="{A4A7AD8D-443F-2642-A813-73953B783F59}">
      <dgm:prSet phldrT="[Text]"/>
      <dgm:spPr/>
      <dgm:t>
        <a:bodyPr/>
        <a:lstStyle/>
        <a:p>
          <a:r>
            <a:rPr lang="en-US" dirty="0"/>
            <a:t>Human science</a:t>
          </a:r>
        </a:p>
      </dgm:t>
    </dgm:pt>
    <dgm:pt modelId="{3FEFA974-B708-7846-B0C3-8E214D4C495B}" type="parTrans" cxnId="{0D00C928-F8BE-D743-9407-37EA127160E2}">
      <dgm:prSet/>
      <dgm:spPr/>
      <dgm:t>
        <a:bodyPr/>
        <a:lstStyle/>
        <a:p>
          <a:endParaRPr lang="en-US"/>
        </a:p>
      </dgm:t>
    </dgm:pt>
    <dgm:pt modelId="{4683886D-D641-854C-8775-58A0F485F7D5}" type="sibTrans" cxnId="{0D00C928-F8BE-D743-9407-37EA127160E2}">
      <dgm:prSet/>
      <dgm:spPr/>
      <dgm:t>
        <a:bodyPr/>
        <a:lstStyle/>
        <a:p>
          <a:endParaRPr lang="en-US"/>
        </a:p>
      </dgm:t>
    </dgm:pt>
    <dgm:pt modelId="{785E194B-26FA-CD4B-A351-F05EFFB2DF16}">
      <dgm:prSet phldrT="[Text]"/>
      <dgm:spPr/>
      <dgm:t>
        <a:bodyPr/>
        <a:lstStyle/>
        <a:p>
          <a:r>
            <a:rPr lang="en-US" dirty="0"/>
            <a:t>Scare means, alternative use</a:t>
          </a:r>
        </a:p>
      </dgm:t>
    </dgm:pt>
    <dgm:pt modelId="{FEC155F4-F59A-D74F-A518-C2A7364B02D8}" type="parTrans" cxnId="{7A267441-4DC1-D94F-B944-708BB31C0408}">
      <dgm:prSet/>
      <dgm:spPr/>
      <dgm:t>
        <a:bodyPr/>
        <a:lstStyle/>
        <a:p>
          <a:endParaRPr lang="en-US"/>
        </a:p>
      </dgm:t>
    </dgm:pt>
    <dgm:pt modelId="{74793553-9828-3A44-BD4C-5F43539C6250}" type="sibTrans" cxnId="{7A267441-4DC1-D94F-B944-708BB31C0408}">
      <dgm:prSet/>
      <dgm:spPr/>
      <dgm:t>
        <a:bodyPr/>
        <a:lstStyle/>
        <a:p>
          <a:endParaRPr lang="en-US"/>
        </a:p>
      </dgm:t>
    </dgm:pt>
    <dgm:pt modelId="{B8F4F1AD-8C8B-8445-950D-6A6ACE7792EC}">
      <dgm:prSet phldrT="[Text]"/>
      <dgm:spPr/>
      <dgm:t>
        <a:bodyPr/>
        <a:lstStyle/>
        <a:p>
          <a:r>
            <a:rPr lang="en-US" dirty="0"/>
            <a:t>Paul A. Samuelson 1915,  USA, 1st American to Nobel</a:t>
          </a:r>
        </a:p>
      </dgm:t>
    </dgm:pt>
    <dgm:pt modelId="{FACFC6B6-B5FD-304A-BF11-FF244C44D553}" type="parTrans" cxnId="{C4219060-5DC6-0243-B800-7ECC7E5DBB1A}">
      <dgm:prSet/>
      <dgm:spPr/>
      <dgm:t>
        <a:bodyPr/>
        <a:lstStyle/>
        <a:p>
          <a:endParaRPr lang="en-US"/>
        </a:p>
      </dgm:t>
    </dgm:pt>
    <dgm:pt modelId="{CC764E60-B68D-4746-90F5-454B9F71B11E}" type="sibTrans" cxnId="{C4219060-5DC6-0243-B800-7ECC7E5DBB1A}">
      <dgm:prSet/>
      <dgm:spPr/>
      <dgm:t>
        <a:bodyPr/>
        <a:lstStyle/>
        <a:p>
          <a:endParaRPr lang="en-US"/>
        </a:p>
      </dgm:t>
    </dgm:pt>
    <dgm:pt modelId="{47AE963B-D1DA-604A-91D3-A94424B38F77}">
      <dgm:prSet phldrT="[Text]"/>
      <dgm:spPr/>
      <dgm:t>
        <a:bodyPr/>
        <a:lstStyle/>
        <a:p>
          <a:r>
            <a:rPr lang="en-US" dirty="0"/>
            <a:t>How people and  society choose </a:t>
          </a:r>
        </a:p>
      </dgm:t>
    </dgm:pt>
    <dgm:pt modelId="{F2AE9DAB-FA83-E647-8024-8E3688688D50}" type="parTrans" cxnId="{EB0D9F9C-02DC-FF49-961D-4DE97E17099F}">
      <dgm:prSet/>
      <dgm:spPr/>
      <dgm:t>
        <a:bodyPr/>
        <a:lstStyle/>
        <a:p>
          <a:endParaRPr lang="en-US"/>
        </a:p>
      </dgm:t>
    </dgm:pt>
    <dgm:pt modelId="{E6366C46-5327-2F4D-B269-0BAE180F3FD4}" type="sibTrans" cxnId="{EB0D9F9C-02DC-FF49-961D-4DE97E17099F}">
      <dgm:prSet/>
      <dgm:spPr/>
      <dgm:t>
        <a:bodyPr/>
        <a:lstStyle/>
        <a:p>
          <a:endParaRPr lang="en-US"/>
        </a:p>
      </dgm:t>
    </dgm:pt>
    <dgm:pt modelId="{976B0BD9-DE71-104D-A37B-0386275F5D35}">
      <dgm:prSet phldrT="[Text]"/>
      <dgm:spPr/>
      <dgm:t>
        <a:bodyPr/>
        <a:lstStyle/>
        <a:p>
          <a:r>
            <a:rPr lang="en-US" dirty="0"/>
            <a:t>Growth oriented</a:t>
          </a:r>
        </a:p>
      </dgm:t>
    </dgm:pt>
    <dgm:pt modelId="{6DBFC21D-C82C-3F41-A97A-A49DFF0454F1}" type="parTrans" cxnId="{1D8710C1-CDF9-EB4E-9F94-D637013AC1DF}">
      <dgm:prSet/>
      <dgm:spPr/>
      <dgm:t>
        <a:bodyPr/>
        <a:lstStyle/>
        <a:p>
          <a:endParaRPr lang="en-US"/>
        </a:p>
      </dgm:t>
    </dgm:pt>
    <dgm:pt modelId="{0B3995A1-D840-CD4F-8237-A38F87B3390F}" type="sibTrans" cxnId="{1D8710C1-CDF9-EB4E-9F94-D637013AC1DF}">
      <dgm:prSet/>
      <dgm:spPr/>
      <dgm:t>
        <a:bodyPr/>
        <a:lstStyle/>
        <a:p>
          <a:endParaRPr lang="en-US"/>
        </a:p>
      </dgm:t>
    </dgm:pt>
    <dgm:pt modelId="{401CF0FB-FD90-F64B-9312-23EE58D1418E}">
      <dgm:prSet phldrT="[Text]"/>
      <dgm:spPr/>
      <dgm:t>
        <a:bodyPr/>
        <a:lstStyle/>
        <a:p>
          <a:r>
            <a:rPr lang="en-US" dirty="0"/>
            <a:t>Milton Friedman- (1912), USA Nobel in '76</a:t>
          </a:r>
        </a:p>
      </dgm:t>
    </dgm:pt>
    <dgm:pt modelId="{F67464BD-A45F-8840-BCFC-41AA588B0854}" type="parTrans" cxnId="{C8830032-6190-F848-A619-E72A9F3E9087}">
      <dgm:prSet/>
      <dgm:spPr/>
      <dgm:t>
        <a:bodyPr/>
        <a:lstStyle/>
        <a:p>
          <a:endParaRPr lang="en-US"/>
        </a:p>
      </dgm:t>
    </dgm:pt>
    <dgm:pt modelId="{E77EFEC6-FEA6-7946-9549-DE81408FDB29}" type="sibTrans" cxnId="{C8830032-6190-F848-A619-E72A9F3E9087}">
      <dgm:prSet/>
      <dgm:spPr/>
      <dgm:t>
        <a:bodyPr/>
        <a:lstStyle/>
        <a:p>
          <a:endParaRPr lang="en-US"/>
        </a:p>
      </dgm:t>
    </dgm:pt>
    <dgm:pt modelId="{0D78172C-F723-EB4A-9798-2B06823DB218}">
      <dgm:prSet phldrT="[Text]"/>
      <dgm:spPr/>
      <dgm:t>
        <a:bodyPr/>
        <a:lstStyle/>
        <a:p>
          <a:r>
            <a:rPr lang="en-US" dirty="0" err="1"/>
            <a:t>Neolibralism</a:t>
          </a:r>
          <a:r>
            <a:rPr lang="en-US" dirty="0"/>
            <a:t>, Anti </a:t>
          </a:r>
          <a:r>
            <a:rPr lang="en-US" dirty="0" err="1"/>
            <a:t>Keyenes</a:t>
          </a:r>
          <a:r>
            <a:rPr lang="en-US" dirty="0"/>
            <a:t>, </a:t>
          </a:r>
          <a:r>
            <a:rPr lang="en-US" dirty="0" err="1"/>
            <a:t>Reganism</a:t>
          </a:r>
          <a:r>
            <a:rPr lang="en-US" dirty="0"/>
            <a:t>, Free market</a:t>
          </a:r>
        </a:p>
      </dgm:t>
    </dgm:pt>
    <dgm:pt modelId="{96B78C57-819B-214F-A398-CB8AB18463AB}" type="parTrans" cxnId="{936094EE-EEE1-794B-A81A-C05B9D71B317}">
      <dgm:prSet/>
      <dgm:spPr/>
      <dgm:t>
        <a:bodyPr/>
        <a:lstStyle/>
        <a:p>
          <a:endParaRPr lang="en-US"/>
        </a:p>
      </dgm:t>
    </dgm:pt>
    <dgm:pt modelId="{C4330F71-0C77-BC43-8401-6D41AE08797E}" type="sibTrans" cxnId="{936094EE-EEE1-794B-A81A-C05B9D71B317}">
      <dgm:prSet/>
      <dgm:spPr/>
      <dgm:t>
        <a:bodyPr/>
        <a:lstStyle/>
        <a:p>
          <a:endParaRPr lang="en-US"/>
        </a:p>
      </dgm:t>
    </dgm:pt>
    <dgm:pt modelId="{41619673-66EC-5F4F-AE3C-967698F075DB}">
      <dgm:prSet phldrT="[Text]"/>
      <dgm:spPr/>
      <dgm:t>
        <a:bodyPr/>
        <a:lstStyle/>
        <a:p>
          <a:r>
            <a:rPr lang="en-US" dirty="0"/>
            <a:t>Book: Freedom to Choose</a:t>
          </a:r>
        </a:p>
      </dgm:t>
    </dgm:pt>
    <dgm:pt modelId="{05E20B63-9B61-DB49-81BA-3EE4F54CDF09}" type="parTrans" cxnId="{17987362-89D4-B544-A54E-4E62885799EC}">
      <dgm:prSet/>
      <dgm:spPr/>
      <dgm:t>
        <a:bodyPr/>
        <a:lstStyle/>
        <a:p>
          <a:endParaRPr lang="en-US"/>
        </a:p>
      </dgm:t>
    </dgm:pt>
    <dgm:pt modelId="{504FF860-B21D-9143-9532-5D0503135C82}" type="sibTrans" cxnId="{17987362-89D4-B544-A54E-4E62885799EC}">
      <dgm:prSet/>
      <dgm:spPr/>
      <dgm:t>
        <a:bodyPr/>
        <a:lstStyle/>
        <a:p>
          <a:endParaRPr lang="en-US"/>
        </a:p>
      </dgm:t>
    </dgm:pt>
    <dgm:pt modelId="{97F4DBDB-C355-4AE6-8581-B9DC652E48D5}" type="pres">
      <dgm:prSet presAssocID="{35010109-1469-A843-995E-F52E8D1CBD0F}" presName="linear" presStyleCnt="0">
        <dgm:presLayoutVars>
          <dgm:animLvl val="lvl"/>
          <dgm:resizeHandles val="exact"/>
        </dgm:presLayoutVars>
      </dgm:prSet>
      <dgm:spPr/>
    </dgm:pt>
    <dgm:pt modelId="{D31B2A7F-79B1-4205-9440-42414C06C29F}" type="pres">
      <dgm:prSet presAssocID="{4A935FAC-6612-714B-BBB1-DE0E0F3A3235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2C675390-14B9-4E35-9B46-D699D1EFEE40}" type="pres">
      <dgm:prSet presAssocID="{4A935FAC-6612-714B-BBB1-DE0E0F3A3235}" presName="childText" presStyleLbl="revTx" presStyleIdx="0" presStyleCnt="3">
        <dgm:presLayoutVars>
          <dgm:bulletEnabled val="1"/>
        </dgm:presLayoutVars>
      </dgm:prSet>
      <dgm:spPr/>
    </dgm:pt>
    <dgm:pt modelId="{197C399B-6E4A-4FE3-BC1A-9FFD5AF38F1E}" type="pres">
      <dgm:prSet presAssocID="{B8F4F1AD-8C8B-8445-950D-6A6ACE7792EC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81AD2B1F-E3FD-4226-86DE-10489DE5445A}" type="pres">
      <dgm:prSet presAssocID="{B8F4F1AD-8C8B-8445-950D-6A6ACE7792EC}" presName="childText" presStyleLbl="revTx" presStyleIdx="1" presStyleCnt="3">
        <dgm:presLayoutVars>
          <dgm:bulletEnabled val="1"/>
        </dgm:presLayoutVars>
      </dgm:prSet>
      <dgm:spPr/>
    </dgm:pt>
    <dgm:pt modelId="{BB0C1BD4-F86F-470F-87E8-28C643E0FD5A}" type="pres">
      <dgm:prSet presAssocID="{401CF0FB-FD90-F64B-9312-23EE58D1418E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3BAB0BC8-43DB-4E5A-B213-14E77B760FD3}" type="pres">
      <dgm:prSet presAssocID="{401CF0FB-FD90-F64B-9312-23EE58D1418E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C4219060-5DC6-0243-B800-7ECC7E5DBB1A}" srcId="{35010109-1469-A843-995E-F52E8D1CBD0F}" destId="{B8F4F1AD-8C8B-8445-950D-6A6ACE7792EC}" srcOrd="1" destOrd="0" parTransId="{FACFC6B6-B5FD-304A-BF11-FF244C44D553}" sibTransId="{CC764E60-B68D-4746-90F5-454B9F71B11E}"/>
    <dgm:cxn modelId="{C8830032-6190-F848-A619-E72A9F3E9087}" srcId="{35010109-1469-A843-995E-F52E8D1CBD0F}" destId="{401CF0FB-FD90-F64B-9312-23EE58D1418E}" srcOrd="2" destOrd="0" parTransId="{F67464BD-A45F-8840-BCFC-41AA588B0854}" sibTransId="{E77EFEC6-FEA6-7946-9549-DE81408FDB29}"/>
    <dgm:cxn modelId="{0D00C928-F8BE-D743-9407-37EA127160E2}" srcId="{4A935FAC-6612-714B-BBB1-DE0E0F3A3235}" destId="{A4A7AD8D-443F-2642-A813-73953B783F59}" srcOrd="0" destOrd="0" parTransId="{3FEFA974-B708-7846-B0C3-8E214D4C495B}" sibTransId="{4683886D-D641-854C-8775-58A0F485F7D5}"/>
    <dgm:cxn modelId="{63BF4CE7-D297-4764-ABEC-D1CD403F0A50}" type="presOf" srcId="{976B0BD9-DE71-104D-A37B-0386275F5D35}" destId="{81AD2B1F-E3FD-4226-86DE-10489DE5445A}" srcOrd="0" destOrd="1" presId="urn:microsoft.com/office/officeart/2005/8/layout/vList2"/>
    <dgm:cxn modelId="{936094EE-EEE1-794B-A81A-C05B9D71B317}" srcId="{401CF0FB-FD90-F64B-9312-23EE58D1418E}" destId="{0D78172C-F723-EB4A-9798-2B06823DB218}" srcOrd="1" destOrd="0" parTransId="{96B78C57-819B-214F-A398-CB8AB18463AB}" sibTransId="{C4330F71-0C77-BC43-8401-6D41AE08797E}"/>
    <dgm:cxn modelId="{937B978A-7182-47AC-81A3-1B0DD6EE83AE}" type="presOf" srcId="{A4A7AD8D-443F-2642-A813-73953B783F59}" destId="{2C675390-14B9-4E35-9B46-D699D1EFEE40}" srcOrd="0" destOrd="0" presId="urn:microsoft.com/office/officeart/2005/8/layout/vList2"/>
    <dgm:cxn modelId="{A018CF95-0806-46D1-81FA-7FB60F95D75A}" type="presOf" srcId="{41619673-66EC-5F4F-AE3C-967698F075DB}" destId="{3BAB0BC8-43DB-4E5A-B213-14E77B760FD3}" srcOrd="0" destOrd="0" presId="urn:microsoft.com/office/officeart/2005/8/layout/vList2"/>
    <dgm:cxn modelId="{C2CAAFA2-D1B6-4B21-8D0E-A912DCF8E8BA}" type="presOf" srcId="{401CF0FB-FD90-F64B-9312-23EE58D1418E}" destId="{BB0C1BD4-F86F-470F-87E8-28C643E0FD5A}" srcOrd="0" destOrd="0" presId="urn:microsoft.com/office/officeart/2005/8/layout/vList2"/>
    <dgm:cxn modelId="{3025A3E8-C8CE-4653-AFFC-03984A135032}" type="presOf" srcId="{47AE963B-D1DA-604A-91D3-A94424B38F77}" destId="{81AD2B1F-E3FD-4226-86DE-10489DE5445A}" srcOrd="0" destOrd="0" presId="urn:microsoft.com/office/officeart/2005/8/layout/vList2"/>
    <dgm:cxn modelId="{3062A149-F42F-48A7-B40B-63FA7FC81BFF}" type="presOf" srcId="{B8F4F1AD-8C8B-8445-950D-6A6ACE7792EC}" destId="{197C399B-6E4A-4FE3-BC1A-9FFD5AF38F1E}" srcOrd="0" destOrd="0" presId="urn:microsoft.com/office/officeart/2005/8/layout/vList2"/>
    <dgm:cxn modelId="{E7579560-1AB2-414A-9251-D020BF765202}" type="presOf" srcId="{4A935FAC-6612-714B-BBB1-DE0E0F3A3235}" destId="{D31B2A7F-79B1-4205-9440-42414C06C29F}" srcOrd="0" destOrd="0" presId="urn:microsoft.com/office/officeart/2005/8/layout/vList2"/>
    <dgm:cxn modelId="{64548FA7-6A4B-4B44-85C3-CCBEAE54DE37}" type="presOf" srcId="{785E194B-26FA-CD4B-A351-F05EFFB2DF16}" destId="{2C675390-14B9-4E35-9B46-D699D1EFEE40}" srcOrd="0" destOrd="1" presId="urn:microsoft.com/office/officeart/2005/8/layout/vList2"/>
    <dgm:cxn modelId="{A255BEC8-8A9B-42A5-A0EC-E4009D61672A}" type="presOf" srcId="{0D78172C-F723-EB4A-9798-2B06823DB218}" destId="{3BAB0BC8-43DB-4E5A-B213-14E77B760FD3}" srcOrd="0" destOrd="1" presId="urn:microsoft.com/office/officeart/2005/8/layout/vList2"/>
    <dgm:cxn modelId="{3FF2498C-EA28-421B-B92B-B7895A05A709}" type="presOf" srcId="{35010109-1469-A843-995E-F52E8D1CBD0F}" destId="{97F4DBDB-C355-4AE6-8581-B9DC652E48D5}" srcOrd="0" destOrd="0" presId="urn:microsoft.com/office/officeart/2005/8/layout/vList2"/>
    <dgm:cxn modelId="{EB0D9F9C-02DC-FF49-961D-4DE97E17099F}" srcId="{B8F4F1AD-8C8B-8445-950D-6A6ACE7792EC}" destId="{47AE963B-D1DA-604A-91D3-A94424B38F77}" srcOrd="0" destOrd="0" parTransId="{F2AE9DAB-FA83-E647-8024-8E3688688D50}" sibTransId="{E6366C46-5327-2F4D-B269-0BAE180F3FD4}"/>
    <dgm:cxn modelId="{1F529B86-4C30-9840-93BE-E79CF15048B5}" srcId="{35010109-1469-A843-995E-F52E8D1CBD0F}" destId="{4A935FAC-6612-714B-BBB1-DE0E0F3A3235}" srcOrd="0" destOrd="0" parTransId="{4CEB91C9-C862-5248-8BF4-4651F698CCFB}" sibTransId="{CBF21038-FE32-DF49-BF43-449B852D786A}"/>
    <dgm:cxn modelId="{17987362-89D4-B544-A54E-4E62885799EC}" srcId="{401CF0FB-FD90-F64B-9312-23EE58D1418E}" destId="{41619673-66EC-5F4F-AE3C-967698F075DB}" srcOrd="0" destOrd="0" parTransId="{05E20B63-9B61-DB49-81BA-3EE4F54CDF09}" sibTransId="{504FF860-B21D-9143-9532-5D0503135C82}"/>
    <dgm:cxn modelId="{1D8710C1-CDF9-EB4E-9F94-D637013AC1DF}" srcId="{B8F4F1AD-8C8B-8445-950D-6A6ACE7792EC}" destId="{976B0BD9-DE71-104D-A37B-0386275F5D35}" srcOrd="1" destOrd="0" parTransId="{6DBFC21D-C82C-3F41-A97A-A49DFF0454F1}" sibTransId="{0B3995A1-D840-CD4F-8237-A38F87B3390F}"/>
    <dgm:cxn modelId="{7A267441-4DC1-D94F-B944-708BB31C0408}" srcId="{4A935FAC-6612-714B-BBB1-DE0E0F3A3235}" destId="{785E194B-26FA-CD4B-A351-F05EFFB2DF16}" srcOrd="1" destOrd="0" parTransId="{FEC155F4-F59A-D74F-A518-C2A7364B02D8}" sibTransId="{74793553-9828-3A44-BD4C-5F43539C6250}"/>
    <dgm:cxn modelId="{52C2D295-D205-4839-A769-2006D0840D5C}" type="presParOf" srcId="{97F4DBDB-C355-4AE6-8581-B9DC652E48D5}" destId="{D31B2A7F-79B1-4205-9440-42414C06C29F}" srcOrd="0" destOrd="0" presId="urn:microsoft.com/office/officeart/2005/8/layout/vList2"/>
    <dgm:cxn modelId="{B009C034-34FB-4D6D-BC67-481D43DE6162}" type="presParOf" srcId="{97F4DBDB-C355-4AE6-8581-B9DC652E48D5}" destId="{2C675390-14B9-4E35-9B46-D699D1EFEE40}" srcOrd="1" destOrd="0" presId="urn:microsoft.com/office/officeart/2005/8/layout/vList2"/>
    <dgm:cxn modelId="{94638110-3CBE-4150-8014-96CA98AF5489}" type="presParOf" srcId="{97F4DBDB-C355-4AE6-8581-B9DC652E48D5}" destId="{197C399B-6E4A-4FE3-BC1A-9FFD5AF38F1E}" srcOrd="2" destOrd="0" presId="urn:microsoft.com/office/officeart/2005/8/layout/vList2"/>
    <dgm:cxn modelId="{236CD6DA-FADF-4EAC-8FB0-AB4767D4C31D}" type="presParOf" srcId="{97F4DBDB-C355-4AE6-8581-B9DC652E48D5}" destId="{81AD2B1F-E3FD-4226-86DE-10489DE5445A}" srcOrd="3" destOrd="0" presId="urn:microsoft.com/office/officeart/2005/8/layout/vList2"/>
    <dgm:cxn modelId="{6C378E67-4313-478C-9164-6274EF678EC3}" type="presParOf" srcId="{97F4DBDB-C355-4AE6-8581-B9DC652E48D5}" destId="{BB0C1BD4-F86F-470F-87E8-28C643E0FD5A}" srcOrd="4" destOrd="0" presId="urn:microsoft.com/office/officeart/2005/8/layout/vList2"/>
    <dgm:cxn modelId="{A2B0541C-6073-42C0-88D8-264ED0BEB5FA}" type="presParOf" srcId="{97F4DBDB-C355-4AE6-8581-B9DC652E48D5}" destId="{3BAB0BC8-43DB-4E5A-B213-14E77B760FD3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8.xml><?xml version="1.0" encoding="utf-8"?>
<dgm:dataModel xmlns:dgm="http://schemas.openxmlformats.org/drawingml/2006/diagram" xmlns:a="http://schemas.openxmlformats.org/drawingml/2006/main">
  <dgm:ptLst>
    <dgm:pt modelId="{0F29095A-BB53-479D-BC58-73CCAE3975CC}" type="doc">
      <dgm:prSet loTypeId="urn:microsoft.com/office/officeart/2008/layout/BendingPictureSemiTransparentTex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0EEE393-BCFD-47D6-9DD9-6E91ECD9E70D}">
      <dgm:prSet phldrT="[Text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xfrm>
          <a:off x="949" y="2066472"/>
          <a:ext cx="2886891" cy="593857"/>
        </a:xfrm>
        <a:prstGeom prst="rect">
          <a:avLst/>
        </a:prstGeom>
        <a:solidFill>
          <a:schemeClr val="accent4">
            <a:lumMod val="50000"/>
            <a:alpha val="78000"/>
          </a:schemeClr>
        </a:solidFill>
        <a:ln>
          <a:noFill/>
        </a:ln>
        <a:effectLst/>
      </dgm:spPr>
      <dgm:t>
        <a:bodyPr/>
        <a:lstStyle/>
        <a:p>
          <a:pPr>
            <a:buNone/>
          </a:pPr>
          <a:r>
            <a:rPr lang="en-US" sz="2400" dirty="0">
              <a:solidFill>
                <a:sysClr val="window" lastClr="FFFFFF">
                  <a:hueOff val="0"/>
                  <a:satOff val="0"/>
                  <a:lumOff val="0"/>
                  <a:alphaOff val="0"/>
                </a:sys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anklin Gothic Medium Cond"/>
              <a:ea typeface="+mn-ea"/>
              <a:cs typeface="Arial Unicode MS"/>
            </a:rPr>
            <a:t>Types of Goods</a:t>
          </a:r>
        </a:p>
      </dgm:t>
    </dgm:pt>
    <dgm:pt modelId="{1B570D09-3B18-4FE2-B74C-4539BA2AC344}" type="parTrans" cxnId="{8F19ABD3-176A-4D8F-8B42-B67ED17224E2}">
      <dgm:prSet/>
      <dgm:spPr/>
      <dgm:t>
        <a:bodyPr/>
        <a:lstStyle/>
        <a:p>
          <a:endParaRPr lang="en-US"/>
        </a:p>
      </dgm:t>
    </dgm:pt>
    <dgm:pt modelId="{972CEA5B-4CAA-44F9-8366-127B355F086E}" type="sibTrans" cxnId="{8F19ABD3-176A-4D8F-8B42-B67ED17224E2}">
      <dgm:prSet/>
      <dgm:spPr/>
      <dgm:t>
        <a:bodyPr/>
        <a:lstStyle/>
        <a:p>
          <a:endParaRPr lang="en-US"/>
        </a:p>
      </dgm:t>
    </dgm:pt>
    <dgm:pt modelId="{928A815D-8D83-4571-9210-42E0F5B08966}">
      <dgm:prSet phldrT="[Text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xfrm>
          <a:off x="3182295" y="4829568"/>
          <a:ext cx="2886891" cy="593857"/>
        </a:xfrm>
        <a:prstGeom prst="rect">
          <a:avLst/>
        </a:prstGeom>
        <a:solidFill>
          <a:schemeClr val="accent4">
            <a:lumMod val="50000"/>
            <a:alpha val="78000"/>
          </a:schemeClr>
        </a:solidFill>
        <a:ln>
          <a:noFill/>
        </a:ln>
        <a:effectLst/>
      </dgm:spPr>
      <dgm:t>
        <a:bodyPr/>
        <a:lstStyle/>
        <a:p>
          <a:pPr>
            <a:buNone/>
          </a:pPr>
          <a:r>
            <a:rPr lang="en-US" sz="2400" dirty="0">
              <a:solidFill>
                <a:sysClr val="window" lastClr="FFFFFF">
                  <a:hueOff val="0"/>
                  <a:satOff val="0"/>
                  <a:lumOff val="0"/>
                  <a:alphaOff val="0"/>
                </a:sys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anklin Gothic Medium Cond"/>
              <a:ea typeface="+mn-ea"/>
              <a:cs typeface="Arial Unicode MS"/>
            </a:rPr>
            <a:t>Production Costs, </a:t>
          </a:r>
          <a:r>
            <a:rPr lang="en-US" sz="2400" dirty="0" err="1">
              <a:solidFill>
                <a:sysClr val="window" lastClr="FFFFFF">
                  <a:hueOff val="0"/>
                  <a:satOff val="0"/>
                  <a:lumOff val="0"/>
                  <a:alphaOff val="0"/>
                </a:sys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anklin Gothic Medium Cond"/>
              <a:ea typeface="+mn-ea"/>
              <a:cs typeface="Arial Unicode MS"/>
            </a:rPr>
            <a:t>EoS</a:t>
          </a:r>
          <a:endParaRPr lang="en-US" sz="2400" dirty="0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Franklin Gothic Medium Cond"/>
            <a:ea typeface="+mn-ea"/>
            <a:cs typeface="Arial Unicode MS"/>
          </a:endParaRPr>
        </a:p>
      </dgm:t>
    </dgm:pt>
    <dgm:pt modelId="{4F781571-87A2-4773-AEF9-7755DF7FA055}" type="parTrans" cxnId="{B147F2D2-36E4-4A4A-8E48-4C4D3F2F9EFE}">
      <dgm:prSet/>
      <dgm:spPr/>
      <dgm:t>
        <a:bodyPr/>
        <a:lstStyle/>
        <a:p>
          <a:endParaRPr lang="en-US"/>
        </a:p>
      </dgm:t>
    </dgm:pt>
    <dgm:pt modelId="{2DC8B715-C638-41EC-80A0-456246D6A6C8}" type="sibTrans" cxnId="{B147F2D2-36E4-4A4A-8E48-4C4D3F2F9EFE}">
      <dgm:prSet/>
      <dgm:spPr/>
      <dgm:t>
        <a:bodyPr/>
        <a:lstStyle/>
        <a:p>
          <a:endParaRPr lang="en-US"/>
        </a:p>
      </dgm:t>
    </dgm:pt>
    <dgm:pt modelId="{4A1F45C4-92BC-4172-BB29-E26781A7756C}">
      <dgm:prSet phldrT="[Text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xfrm>
          <a:off x="3182295" y="2066472"/>
          <a:ext cx="2886891" cy="593857"/>
        </a:xfrm>
        <a:prstGeom prst="rect">
          <a:avLst/>
        </a:prstGeom>
        <a:solidFill>
          <a:schemeClr val="accent4">
            <a:lumMod val="50000"/>
            <a:alpha val="78000"/>
          </a:schemeClr>
        </a:solidFill>
        <a:ln>
          <a:noFill/>
        </a:ln>
        <a:effectLst/>
      </dgm:spPr>
      <dgm:t>
        <a:bodyPr/>
        <a:lstStyle/>
        <a:p>
          <a:pPr>
            <a:buNone/>
          </a:pPr>
          <a:r>
            <a:rPr lang="en-US" sz="2400" dirty="0">
              <a:solidFill>
                <a:sysClr val="window" lastClr="FFFFFF">
                  <a:hueOff val="0"/>
                  <a:satOff val="0"/>
                  <a:lumOff val="0"/>
                  <a:alphaOff val="0"/>
                </a:sys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anklin Gothic Medium Cond"/>
              <a:ea typeface="+mn-ea"/>
              <a:cs typeface="Arial Unicode MS"/>
            </a:rPr>
            <a:t>Demand Law, Elasticity </a:t>
          </a:r>
        </a:p>
      </dgm:t>
    </dgm:pt>
    <dgm:pt modelId="{44DC11E1-6E40-43E4-AC49-5E61D47B3AC3}" type="parTrans" cxnId="{7145DF0C-C2AE-4FA0-80BD-A3D3E681ED50}">
      <dgm:prSet/>
      <dgm:spPr/>
      <dgm:t>
        <a:bodyPr/>
        <a:lstStyle/>
        <a:p>
          <a:endParaRPr lang="en-US"/>
        </a:p>
      </dgm:t>
    </dgm:pt>
    <dgm:pt modelId="{3C3A76B2-D39A-49FD-9E6A-0CBE7B4F63E6}" type="sibTrans" cxnId="{7145DF0C-C2AE-4FA0-80BD-A3D3E681ED50}">
      <dgm:prSet/>
      <dgm:spPr/>
      <dgm:t>
        <a:bodyPr/>
        <a:lstStyle/>
        <a:p>
          <a:endParaRPr lang="en-US"/>
        </a:p>
      </dgm:t>
    </dgm:pt>
    <dgm:pt modelId="{9E847AFD-A0FD-448D-BEFA-C6C68B937048}">
      <dgm:prSet phldrT="[Text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xfrm>
          <a:off x="6363641" y="2066472"/>
          <a:ext cx="2886891" cy="593857"/>
        </a:xfrm>
        <a:prstGeom prst="rect">
          <a:avLst/>
        </a:prstGeom>
        <a:solidFill>
          <a:schemeClr val="accent4">
            <a:lumMod val="50000"/>
            <a:alpha val="78000"/>
          </a:schemeClr>
        </a:solidFill>
        <a:ln>
          <a:noFill/>
        </a:ln>
        <a:effectLst/>
      </dgm:spPr>
      <dgm:t>
        <a:bodyPr/>
        <a:lstStyle/>
        <a:p>
          <a:pPr>
            <a:buNone/>
          </a:pPr>
          <a:r>
            <a:rPr lang="en-US" sz="2400" dirty="0">
              <a:solidFill>
                <a:sysClr val="window" lastClr="FFFFFF">
                  <a:hueOff val="0"/>
                  <a:satOff val="0"/>
                  <a:lumOff val="0"/>
                  <a:alphaOff val="0"/>
                </a:sys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anklin Gothic Medium Cond"/>
              <a:ea typeface="+mn-ea"/>
              <a:cs typeface="Arial Unicode MS"/>
            </a:rPr>
            <a:t>Supply law, Elasticity</a:t>
          </a:r>
        </a:p>
      </dgm:t>
    </dgm:pt>
    <dgm:pt modelId="{E30D94A0-0F80-481E-94A4-D26D09ABDF71}" type="parTrans" cxnId="{9D9F00BC-0206-481A-8B2B-19083BB733AE}">
      <dgm:prSet/>
      <dgm:spPr/>
      <dgm:t>
        <a:bodyPr/>
        <a:lstStyle/>
        <a:p>
          <a:endParaRPr lang="en-US"/>
        </a:p>
      </dgm:t>
    </dgm:pt>
    <dgm:pt modelId="{F76DA58A-9D29-4072-A44B-486180063FFB}" type="sibTrans" cxnId="{9D9F00BC-0206-481A-8B2B-19083BB733AE}">
      <dgm:prSet/>
      <dgm:spPr/>
      <dgm:t>
        <a:bodyPr/>
        <a:lstStyle/>
        <a:p>
          <a:endParaRPr lang="en-US"/>
        </a:p>
      </dgm:t>
    </dgm:pt>
    <dgm:pt modelId="{DCDFAD87-51F5-4789-8BED-E99BC9C1557F}">
      <dgm:prSet phldrT="[Text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xfrm>
          <a:off x="6363641" y="4829568"/>
          <a:ext cx="2886891" cy="593857"/>
        </a:xfrm>
        <a:prstGeom prst="rect">
          <a:avLst/>
        </a:prstGeom>
        <a:solidFill>
          <a:schemeClr val="accent4">
            <a:lumMod val="50000"/>
            <a:alpha val="78000"/>
          </a:schemeClr>
        </a:solidFill>
        <a:ln>
          <a:noFill/>
        </a:ln>
        <a:effectLst/>
      </dgm:spPr>
      <dgm:t>
        <a:bodyPr/>
        <a:lstStyle/>
        <a:p>
          <a:pPr>
            <a:buNone/>
          </a:pPr>
          <a:r>
            <a:rPr lang="en-US" sz="2400" dirty="0">
              <a:solidFill>
                <a:sysClr val="window" lastClr="FFFFFF">
                  <a:hueOff val="0"/>
                  <a:satOff val="0"/>
                  <a:lumOff val="0"/>
                  <a:alphaOff val="0"/>
                </a:sys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anklin Gothic Medium Cond"/>
              <a:ea typeface="+mn-ea"/>
              <a:cs typeface="Arial Unicode MS"/>
            </a:rPr>
            <a:t>Consumption, Utility</a:t>
          </a:r>
        </a:p>
      </dgm:t>
    </dgm:pt>
    <dgm:pt modelId="{4EC235E7-35C4-4EDD-9ADA-37F0EA5FA90B}" type="parTrans" cxnId="{C2B7FB67-FF99-48D0-B439-D737BEF6D182}">
      <dgm:prSet/>
      <dgm:spPr/>
      <dgm:t>
        <a:bodyPr/>
        <a:lstStyle/>
        <a:p>
          <a:endParaRPr lang="en-US"/>
        </a:p>
      </dgm:t>
    </dgm:pt>
    <dgm:pt modelId="{262886C9-BD19-4D34-ABCD-BA30ABBD5AEF}" type="sibTrans" cxnId="{C2B7FB67-FF99-48D0-B439-D737BEF6D182}">
      <dgm:prSet/>
      <dgm:spPr/>
      <dgm:t>
        <a:bodyPr/>
        <a:lstStyle/>
        <a:p>
          <a:endParaRPr lang="en-US"/>
        </a:p>
      </dgm:t>
    </dgm:pt>
    <dgm:pt modelId="{98A6C9A5-29F1-4D56-9180-D91CCD7AFE96}">
      <dgm:prSet phldrT="[Text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xfrm>
          <a:off x="949" y="4829568"/>
          <a:ext cx="2886891" cy="593857"/>
        </a:xfrm>
        <a:prstGeom prst="rect">
          <a:avLst/>
        </a:prstGeom>
        <a:solidFill>
          <a:schemeClr val="accent4">
            <a:lumMod val="50000"/>
            <a:alpha val="78000"/>
          </a:schemeClr>
        </a:solidFill>
        <a:ln>
          <a:noFill/>
        </a:ln>
        <a:effectLst/>
      </dgm:spPr>
      <dgm:t>
        <a:bodyPr/>
        <a:lstStyle/>
        <a:p>
          <a:pPr>
            <a:buNone/>
          </a:pPr>
          <a:r>
            <a:rPr lang="en-US" sz="2400" dirty="0">
              <a:solidFill>
                <a:sysClr val="window" lastClr="FFFFFF">
                  <a:hueOff val="0"/>
                  <a:satOff val="0"/>
                  <a:lumOff val="0"/>
                  <a:alphaOff val="0"/>
                </a:sys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anklin Gothic Medium Cond"/>
              <a:ea typeface="+mn-ea"/>
              <a:cs typeface="Arial Unicode MS"/>
            </a:rPr>
            <a:t>Market Types</a:t>
          </a:r>
        </a:p>
      </dgm:t>
    </dgm:pt>
    <dgm:pt modelId="{422ADD72-76BE-40B1-AB92-46FAEC45CFC8}" type="parTrans" cxnId="{E0518439-0F1D-4BFA-90C4-7592632C9847}">
      <dgm:prSet/>
      <dgm:spPr/>
      <dgm:t>
        <a:bodyPr/>
        <a:lstStyle/>
        <a:p>
          <a:endParaRPr lang="en-US"/>
        </a:p>
      </dgm:t>
    </dgm:pt>
    <dgm:pt modelId="{A02A2FA9-FDD8-4E38-89C9-E0A36D2CA3D4}" type="sibTrans" cxnId="{E0518439-0F1D-4BFA-90C4-7592632C9847}">
      <dgm:prSet/>
      <dgm:spPr/>
      <dgm:t>
        <a:bodyPr/>
        <a:lstStyle/>
        <a:p>
          <a:endParaRPr lang="en-US"/>
        </a:p>
      </dgm:t>
    </dgm:pt>
    <dgm:pt modelId="{335B3EC0-9E7E-4D11-BCD3-9BB77C0CE0E4}" type="pres">
      <dgm:prSet presAssocID="{0F29095A-BB53-479D-BC58-73CCAE3975CC}" presName="Name0" presStyleCnt="0">
        <dgm:presLayoutVars>
          <dgm:dir/>
          <dgm:resizeHandles val="exact"/>
        </dgm:presLayoutVars>
      </dgm:prSet>
      <dgm:spPr/>
    </dgm:pt>
    <dgm:pt modelId="{19CE1381-7702-4F45-95BD-4AA080F0AC57}" type="pres">
      <dgm:prSet presAssocID="{B0EEE393-BCFD-47D6-9DD9-6E91ECD9E70D}" presName="composite" presStyleCnt="0"/>
      <dgm:spPr/>
    </dgm:pt>
    <dgm:pt modelId="{047CA748-331B-4700-A740-DBC62F47A124}" type="pres">
      <dgm:prSet presAssocID="{B0EEE393-BCFD-47D6-9DD9-6E91ECD9E70D}" presName="rect1" presStyleLbl="bgShp" presStyleIdx="0" presStyleCnt="6"/>
      <dgm:spPr>
        <a:xfrm>
          <a:off x="949" y="334386"/>
          <a:ext cx="2886891" cy="2474407"/>
        </a:xfrm>
        <a:prstGeom prst="rect">
          <a:avLst/>
        </a:prstGeom>
        <a:blipFill rotWithShape="1">
          <a:blip xmlns:r="http://schemas.openxmlformats.org/officeDocument/2006/relationships" r:embed="rId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>
          <a:noFill/>
        </a:ln>
        <a:effectLst/>
      </dgm:spPr>
    </dgm:pt>
    <dgm:pt modelId="{FA849E74-0479-44F4-ABF5-598427148D98}" type="pres">
      <dgm:prSet presAssocID="{B0EEE393-BCFD-47D6-9DD9-6E91ECD9E70D}" presName="rect2" presStyleLbl="trBgShp" presStyleIdx="0" presStyleCnt="6">
        <dgm:presLayoutVars>
          <dgm:bulletEnabled val="1"/>
        </dgm:presLayoutVars>
      </dgm:prSet>
      <dgm:spPr/>
    </dgm:pt>
    <dgm:pt modelId="{0A6A4A9E-F976-4782-929D-269D2DAFF7DB}" type="pres">
      <dgm:prSet presAssocID="{972CEA5B-4CAA-44F9-8366-127B355F086E}" presName="sibTrans" presStyleCnt="0"/>
      <dgm:spPr/>
    </dgm:pt>
    <dgm:pt modelId="{AA5D7E53-DF68-4E12-AE50-30B9193B6375}" type="pres">
      <dgm:prSet presAssocID="{4A1F45C4-92BC-4172-BB29-E26781A7756C}" presName="composite" presStyleCnt="0"/>
      <dgm:spPr/>
    </dgm:pt>
    <dgm:pt modelId="{1EEE745A-79A5-4FFC-898D-EAC42716B8BD}" type="pres">
      <dgm:prSet presAssocID="{4A1F45C4-92BC-4172-BB29-E26781A7756C}" presName="rect1" presStyleLbl="bgShp" presStyleIdx="1" presStyleCnt="6"/>
      <dgm:spPr>
        <a:xfrm>
          <a:off x="3182295" y="334386"/>
          <a:ext cx="2886891" cy="2474407"/>
        </a:xfrm>
        <a:prstGeom prst="rect">
          <a:avLst/>
        </a:prstGeom>
        <a:blipFill rotWithShape="1">
          <a:blip xmlns:r="http://schemas.openxmlformats.org/officeDocument/2006/relationships"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>
          <a:noFill/>
        </a:ln>
        <a:effectLst/>
      </dgm:spPr>
    </dgm:pt>
    <dgm:pt modelId="{56B276DE-A57B-4492-9387-9926EE2334E9}" type="pres">
      <dgm:prSet presAssocID="{4A1F45C4-92BC-4172-BB29-E26781A7756C}" presName="rect2" presStyleLbl="trBgShp" presStyleIdx="1" presStyleCnt="6">
        <dgm:presLayoutVars>
          <dgm:bulletEnabled val="1"/>
        </dgm:presLayoutVars>
      </dgm:prSet>
      <dgm:spPr/>
    </dgm:pt>
    <dgm:pt modelId="{FD75D150-CAAD-4846-99F3-8B71F0DADF85}" type="pres">
      <dgm:prSet presAssocID="{3C3A76B2-D39A-49FD-9E6A-0CBE7B4F63E6}" presName="sibTrans" presStyleCnt="0"/>
      <dgm:spPr/>
    </dgm:pt>
    <dgm:pt modelId="{BF3B3DB3-12AE-467A-AD7F-A5B323699122}" type="pres">
      <dgm:prSet presAssocID="{9E847AFD-A0FD-448D-BEFA-C6C68B937048}" presName="composite" presStyleCnt="0"/>
      <dgm:spPr/>
    </dgm:pt>
    <dgm:pt modelId="{B6536A8F-82B5-492E-B59A-D2366984CC0C}" type="pres">
      <dgm:prSet presAssocID="{9E847AFD-A0FD-448D-BEFA-C6C68B937048}" presName="rect1" presStyleLbl="bgShp" presStyleIdx="2" presStyleCnt="6"/>
      <dgm:spPr>
        <a:xfrm>
          <a:off x="6363641" y="334386"/>
          <a:ext cx="2886891" cy="2474407"/>
        </a:xfrm>
        <a:prstGeom prst="rect">
          <a:avLst/>
        </a:prstGeom>
        <a:blipFill rotWithShape="1">
          <a:blip xmlns:r="http://schemas.openxmlformats.org/officeDocument/2006/relationships"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>
          <a:noFill/>
        </a:ln>
        <a:effectLst/>
      </dgm:spPr>
    </dgm:pt>
    <dgm:pt modelId="{6CB144FA-DDD9-4D12-9777-68201BB13E26}" type="pres">
      <dgm:prSet presAssocID="{9E847AFD-A0FD-448D-BEFA-C6C68B937048}" presName="rect2" presStyleLbl="trBgShp" presStyleIdx="2" presStyleCnt="6">
        <dgm:presLayoutVars>
          <dgm:bulletEnabled val="1"/>
        </dgm:presLayoutVars>
      </dgm:prSet>
      <dgm:spPr/>
    </dgm:pt>
    <dgm:pt modelId="{860BD2AF-ABBD-455C-A4C4-8A85EB999E45}" type="pres">
      <dgm:prSet presAssocID="{F76DA58A-9D29-4072-A44B-486180063FFB}" presName="sibTrans" presStyleCnt="0"/>
      <dgm:spPr/>
    </dgm:pt>
    <dgm:pt modelId="{D8A5724E-65BB-4D7E-9698-4FCA66FEF5F5}" type="pres">
      <dgm:prSet presAssocID="{98A6C9A5-29F1-4D56-9180-D91CCD7AFE96}" presName="composite" presStyleCnt="0"/>
      <dgm:spPr/>
    </dgm:pt>
    <dgm:pt modelId="{95DC5552-DE55-405D-BFA8-0C6E69AF375A}" type="pres">
      <dgm:prSet presAssocID="{98A6C9A5-29F1-4D56-9180-D91CCD7AFE96}" presName="rect1" presStyleLbl="bgShp" presStyleIdx="3" presStyleCnt="6"/>
      <dgm:spPr>
        <a:xfrm>
          <a:off x="949" y="3097483"/>
          <a:ext cx="2886891" cy="2474407"/>
        </a:xfrm>
        <a:prstGeom prst="rect">
          <a:avLst/>
        </a:prstGeom>
        <a:blipFill rotWithShape="1">
          <a:blip xmlns:r="http://schemas.openxmlformats.org/officeDocument/2006/relationships" r:embed="rId4"/>
          <a:stretch>
            <a:fillRect/>
          </a:stretch>
        </a:blipFill>
        <a:ln>
          <a:noFill/>
        </a:ln>
        <a:effectLst/>
      </dgm:spPr>
    </dgm:pt>
    <dgm:pt modelId="{3B588B37-8271-4854-913C-599CB6D30763}" type="pres">
      <dgm:prSet presAssocID="{98A6C9A5-29F1-4D56-9180-D91CCD7AFE96}" presName="rect2" presStyleLbl="trBgShp" presStyleIdx="3" presStyleCnt="6">
        <dgm:presLayoutVars>
          <dgm:bulletEnabled val="1"/>
        </dgm:presLayoutVars>
      </dgm:prSet>
      <dgm:spPr/>
    </dgm:pt>
    <dgm:pt modelId="{1B1602BB-CB65-41A7-9704-A471D81FC796}" type="pres">
      <dgm:prSet presAssocID="{A02A2FA9-FDD8-4E38-89C9-E0A36D2CA3D4}" presName="sibTrans" presStyleCnt="0"/>
      <dgm:spPr/>
    </dgm:pt>
    <dgm:pt modelId="{2B0BC738-C9EE-4E16-A4F3-837187E003EA}" type="pres">
      <dgm:prSet presAssocID="{928A815D-8D83-4571-9210-42E0F5B08966}" presName="composite" presStyleCnt="0"/>
      <dgm:spPr/>
    </dgm:pt>
    <dgm:pt modelId="{7F2B6864-92BB-4841-BA13-2149D243ADA9}" type="pres">
      <dgm:prSet presAssocID="{928A815D-8D83-4571-9210-42E0F5B08966}" presName="rect1" presStyleLbl="bgShp" presStyleIdx="4" presStyleCnt="6" custLinFactNeighborX="-1115"/>
      <dgm:spPr>
        <a:xfrm>
          <a:off x="3150106" y="3097483"/>
          <a:ext cx="2886891" cy="2474407"/>
        </a:xfrm>
        <a:prstGeom prst="rect">
          <a:avLst/>
        </a:prstGeom>
        <a:blipFill rotWithShape="1">
          <a:blip xmlns:r="http://schemas.openxmlformats.org/officeDocument/2006/relationships"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>
          <a:noFill/>
        </a:ln>
        <a:effectLst/>
      </dgm:spPr>
    </dgm:pt>
    <dgm:pt modelId="{EEA3CEBE-39D0-42FA-A88B-B8554E6A8D6A}" type="pres">
      <dgm:prSet presAssocID="{928A815D-8D83-4571-9210-42E0F5B08966}" presName="rect2" presStyleLbl="trBgShp" presStyleIdx="4" presStyleCnt="6">
        <dgm:presLayoutVars>
          <dgm:bulletEnabled val="1"/>
        </dgm:presLayoutVars>
      </dgm:prSet>
      <dgm:spPr/>
    </dgm:pt>
    <dgm:pt modelId="{1EA647D1-30DD-49BE-82BC-3E2D38FA4AC5}" type="pres">
      <dgm:prSet presAssocID="{2DC8B715-C638-41EC-80A0-456246D6A6C8}" presName="sibTrans" presStyleCnt="0"/>
      <dgm:spPr/>
    </dgm:pt>
    <dgm:pt modelId="{41B898B9-91FB-44BD-AFA5-C78207AB1709}" type="pres">
      <dgm:prSet presAssocID="{DCDFAD87-51F5-4789-8BED-E99BC9C1557F}" presName="composite" presStyleCnt="0"/>
      <dgm:spPr/>
    </dgm:pt>
    <dgm:pt modelId="{21EC5408-5275-4A68-9FE9-FA88D8477807}" type="pres">
      <dgm:prSet presAssocID="{DCDFAD87-51F5-4789-8BED-E99BC9C1557F}" presName="rect1" presStyleLbl="bgShp" presStyleIdx="5" presStyleCnt="6"/>
      <dgm:spPr>
        <a:xfrm>
          <a:off x="6363641" y="3097483"/>
          <a:ext cx="2886891" cy="2474407"/>
        </a:xfrm>
        <a:prstGeom prst="rect">
          <a:avLst/>
        </a:prstGeom>
        <a:blipFill rotWithShape="1">
          <a:blip xmlns:r="http://schemas.openxmlformats.org/officeDocument/2006/relationships"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>
          <a:noFill/>
        </a:ln>
        <a:effectLst/>
      </dgm:spPr>
    </dgm:pt>
    <dgm:pt modelId="{A96137ED-1F0F-4568-8DC5-C43015EDD10A}" type="pres">
      <dgm:prSet presAssocID="{DCDFAD87-51F5-4789-8BED-E99BC9C1557F}" presName="rect2" presStyleLbl="trBgShp" presStyleIdx="5" presStyleCnt="6">
        <dgm:presLayoutVars>
          <dgm:bulletEnabled val="1"/>
        </dgm:presLayoutVars>
      </dgm:prSet>
      <dgm:spPr/>
    </dgm:pt>
  </dgm:ptLst>
  <dgm:cxnLst>
    <dgm:cxn modelId="{E0518439-0F1D-4BFA-90C4-7592632C9847}" srcId="{0F29095A-BB53-479D-BC58-73CCAE3975CC}" destId="{98A6C9A5-29F1-4D56-9180-D91CCD7AFE96}" srcOrd="3" destOrd="0" parTransId="{422ADD72-76BE-40B1-AB92-46FAEC45CFC8}" sibTransId="{A02A2FA9-FDD8-4E38-89C9-E0A36D2CA3D4}"/>
    <dgm:cxn modelId="{53124889-8364-412C-ACAC-25CC60AFEBAC}" type="presOf" srcId="{DCDFAD87-51F5-4789-8BED-E99BC9C1557F}" destId="{A96137ED-1F0F-4568-8DC5-C43015EDD10A}" srcOrd="0" destOrd="0" presId="urn:microsoft.com/office/officeart/2008/layout/BendingPictureSemiTransparentText"/>
    <dgm:cxn modelId="{9042D7FF-1E91-4B44-8208-EA2B87BB0AA0}" type="presOf" srcId="{B0EEE393-BCFD-47D6-9DD9-6E91ECD9E70D}" destId="{FA849E74-0479-44F4-ABF5-598427148D98}" srcOrd="0" destOrd="0" presId="urn:microsoft.com/office/officeart/2008/layout/BendingPictureSemiTransparentText"/>
    <dgm:cxn modelId="{7145DF0C-C2AE-4FA0-80BD-A3D3E681ED50}" srcId="{0F29095A-BB53-479D-BC58-73CCAE3975CC}" destId="{4A1F45C4-92BC-4172-BB29-E26781A7756C}" srcOrd="1" destOrd="0" parTransId="{44DC11E1-6E40-43E4-AC49-5E61D47B3AC3}" sibTransId="{3C3A76B2-D39A-49FD-9E6A-0CBE7B4F63E6}"/>
    <dgm:cxn modelId="{B147F2D2-36E4-4A4A-8E48-4C4D3F2F9EFE}" srcId="{0F29095A-BB53-479D-BC58-73CCAE3975CC}" destId="{928A815D-8D83-4571-9210-42E0F5B08966}" srcOrd="4" destOrd="0" parTransId="{4F781571-87A2-4773-AEF9-7755DF7FA055}" sibTransId="{2DC8B715-C638-41EC-80A0-456246D6A6C8}"/>
    <dgm:cxn modelId="{317628E5-C202-4299-9B37-DB5FBC428C7E}" type="presOf" srcId="{98A6C9A5-29F1-4D56-9180-D91CCD7AFE96}" destId="{3B588B37-8271-4854-913C-599CB6D30763}" srcOrd="0" destOrd="0" presId="urn:microsoft.com/office/officeart/2008/layout/BendingPictureSemiTransparentText"/>
    <dgm:cxn modelId="{5A77EA52-FD8F-4220-AA9F-92739E82D830}" type="presOf" srcId="{4A1F45C4-92BC-4172-BB29-E26781A7756C}" destId="{56B276DE-A57B-4492-9387-9926EE2334E9}" srcOrd="0" destOrd="0" presId="urn:microsoft.com/office/officeart/2008/layout/BendingPictureSemiTransparentText"/>
    <dgm:cxn modelId="{9B5C6FA9-1837-4193-A0E9-16500BB0AF97}" type="presOf" srcId="{9E847AFD-A0FD-448D-BEFA-C6C68B937048}" destId="{6CB144FA-DDD9-4D12-9777-68201BB13E26}" srcOrd="0" destOrd="0" presId="urn:microsoft.com/office/officeart/2008/layout/BendingPictureSemiTransparentText"/>
    <dgm:cxn modelId="{7BEFE073-B82C-48B9-B014-40FA8DE743E3}" type="presOf" srcId="{0F29095A-BB53-479D-BC58-73CCAE3975CC}" destId="{335B3EC0-9E7E-4D11-BCD3-9BB77C0CE0E4}" srcOrd="0" destOrd="0" presId="urn:microsoft.com/office/officeart/2008/layout/BendingPictureSemiTransparentText"/>
    <dgm:cxn modelId="{C2B7FB67-FF99-48D0-B439-D737BEF6D182}" srcId="{0F29095A-BB53-479D-BC58-73CCAE3975CC}" destId="{DCDFAD87-51F5-4789-8BED-E99BC9C1557F}" srcOrd="5" destOrd="0" parTransId="{4EC235E7-35C4-4EDD-9ADA-37F0EA5FA90B}" sibTransId="{262886C9-BD19-4D34-ABCD-BA30ABBD5AEF}"/>
    <dgm:cxn modelId="{8F19ABD3-176A-4D8F-8B42-B67ED17224E2}" srcId="{0F29095A-BB53-479D-BC58-73CCAE3975CC}" destId="{B0EEE393-BCFD-47D6-9DD9-6E91ECD9E70D}" srcOrd="0" destOrd="0" parTransId="{1B570D09-3B18-4FE2-B74C-4539BA2AC344}" sibTransId="{972CEA5B-4CAA-44F9-8366-127B355F086E}"/>
    <dgm:cxn modelId="{83F776C5-22B3-4A38-8537-4BE9DED05B9E}" type="presOf" srcId="{928A815D-8D83-4571-9210-42E0F5B08966}" destId="{EEA3CEBE-39D0-42FA-A88B-B8554E6A8D6A}" srcOrd="0" destOrd="0" presId="urn:microsoft.com/office/officeart/2008/layout/BendingPictureSemiTransparentText"/>
    <dgm:cxn modelId="{9D9F00BC-0206-481A-8B2B-19083BB733AE}" srcId="{0F29095A-BB53-479D-BC58-73CCAE3975CC}" destId="{9E847AFD-A0FD-448D-BEFA-C6C68B937048}" srcOrd="2" destOrd="0" parTransId="{E30D94A0-0F80-481E-94A4-D26D09ABDF71}" sibTransId="{F76DA58A-9D29-4072-A44B-486180063FFB}"/>
    <dgm:cxn modelId="{90872F1B-1D2A-445E-8BA6-804126DBA695}" type="presParOf" srcId="{335B3EC0-9E7E-4D11-BCD3-9BB77C0CE0E4}" destId="{19CE1381-7702-4F45-95BD-4AA080F0AC57}" srcOrd="0" destOrd="0" presId="urn:microsoft.com/office/officeart/2008/layout/BendingPictureSemiTransparentText"/>
    <dgm:cxn modelId="{016DA78C-B654-4E6A-B4DB-CF36E4D71E57}" type="presParOf" srcId="{19CE1381-7702-4F45-95BD-4AA080F0AC57}" destId="{047CA748-331B-4700-A740-DBC62F47A124}" srcOrd="0" destOrd="0" presId="urn:microsoft.com/office/officeart/2008/layout/BendingPictureSemiTransparentText"/>
    <dgm:cxn modelId="{30FFFFCA-B694-4805-A889-81119C012FA9}" type="presParOf" srcId="{19CE1381-7702-4F45-95BD-4AA080F0AC57}" destId="{FA849E74-0479-44F4-ABF5-598427148D98}" srcOrd="1" destOrd="0" presId="urn:microsoft.com/office/officeart/2008/layout/BendingPictureSemiTransparentText"/>
    <dgm:cxn modelId="{752F561C-E123-4C4B-9055-39E5CBA93C20}" type="presParOf" srcId="{335B3EC0-9E7E-4D11-BCD3-9BB77C0CE0E4}" destId="{0A6A4A9E-F976-4782-929D-269D2DAFF7DB}" srcOrd="1" destOrd="0" presId="urn:microsoft.com/office/officeart/2008/layout/BendingPictureSemiTransparentText"/>
    <dgm:cxn modelId="{688914AE-63DC-40CE-BCF2-EE7969BB0D6D}" type="presParOf" srcId="{335B3EC0-9E7E-4D11-BCD3-9BB77C0CE0E4}" destId="{AA5D7E53-DF68-4E12-AE50-30B9193B6375}" srcOrd="2" destOrd="0" presId="urn:microsoft.com/office/officeart/2008/layout/BendingPictureSemiTransparentText"/>
    <dgm:cxn modelId="{F37E0A9C-18DE-45E3-95CB-F5D0D4DCAE6F}" type="presParOf" srcId="{AA5D7E53-DF68-4E12-AE50-30B9193B6375}" destId="{1EEE745A-79A5-4FFC-898D-EAC42716B8BD}" srcOrd="0" destOrd="0" presId="urn:microsoft.com/office/officeart/2008/layout/BendingPictureSemiTransparentText"/>
    <dgm:cxn modelId="{D22960D6-8FAC-433A-BFFA-E0BE274AF0CB}" type="presParOf" srcId="{AA5D7E53-DF68-4E12-AE50-30B9193B6375}" destId="{56B276DE-A57B-4492-9387-9926EE2334E9}" srcOrd="1" destOrd="0" presId="urn:microsoft.com/office/officeart/2008/layout/BendingPictureSemiTransparentText"/>
    <dgm:cxn modelId="{E7F0FF64-C129-4AE9-86BB-54B83153B53F}" type="presParOf" srcId="{335B3EC0-9E7E-4D11-BCD3-9BB77C0CE0E4}" destId="{FD75D150-CAAD-4846-99F3-8B71F0DADF85}" srcOrd="3" destOrd="0" presId="urn:microsoft.com/office/officeart/2008/layout/BendingPictureSemiTransparentText"/>
    <dgm:cxn modelId="{0D3DA3CF-1020-4B61-B284-119B4481F472}" type="presParOf" srcId="{335B3EC0-9E7E-4D11-BCD3-9BB77C0CE0E4}" destId="{BF3B3DB3-12AE-467A-AD7F-A5B323699122}" srcOrd="4" destOrd="0" presId="urn:microsoft.com/office/officeart/2008/layout/BendingPictureSemiTransparentText"/>
    <dgm:cxn modelId="{34BE172A-14A8-4C8F-BBFB-EA599D11F2C0}" type="presParOf" srcId="{BF3B3DB3-12AE-467A-AD7F-A5B323699122}" destId="{B6536A8F-82B5-492E-B59A-D2366984CC0C}" srcOrd="0" destOrd="0" presId="urn:microsoft.com/office/officeart/2008/layout/BendingPictureSemiTransparentText"/>
    <dgm:cxn modelId="{7F657705-3826-4B6F-8031-E7517ADA6F65}" type="presParOf" srcId="{BF3B3DB3-12AE-467A-AD7F-A5B323699122}" destId="{6CB144FA-DDD9-4D12-9777-68201BB13E26}" srcOrd="1" destOrd="0" presId="urn:microsoft.com/office/officeart/2008/layout/BendingPictureSemiTransparentText"/>
    <dgm:cxn modelId="{1BDA65BB-4147-497D-8613-5F3B4352838D}" type="presParOf" srcId="{335B3EC0-9E7E-4D11-BCD3-9BB77C0CE0E4}" destId="{860BD2AF-ABBD-455C-A4C4-8A85EB999E45}" srcOrd="5" destOrd="0" presId="urn:microsoft.com/office/officeart/2008/layout/BendingPictureSemiTransparentText"/>
    <dgm:cxn modelId="{994261E7-68F4-43BE-A85F-DC3BF146C496}" type="presParOf" srcId="{335B3EC0-9E7E-4D11-BCD3-9BB77C0CE0E4}" destId="{D8A5724E-65BB-4D7E-9698-4FCA66FEF5F5}" srcOrd="6" destOrd="0" presId="urn:microsoft.com/office/officeart/2008/layout/BendingPictureSemiTransparentText"/>
    <dgm:cxn modelId="{C6CEFD2A-1C05-4123-A7BD-DAACB7B60F42}" type="presParOf" srcId="{D8A5724E-65BB-4D7E-9698-4FCA66FEF5F5}" destId="{95DC5552-DE55-405D-BFA8-0C6E69AF375A}" srcOrd="0" destOrd="0" presId="urn:microsoft.com/office/officeart/2008/layout/BendingPictureSemiTransparentText"/>
    <dgm:cxn modelId="{1CD6CAAC-0D30-481A-864D-B90EFEB4D503}" type="presParOf" srcId="{D8A5724E-65BB-4D7E-9698-4FCA66FEF5F5}" destId="{3B588B37-8271-4854-913C-599CB6D30763}" srcOrd="1" destOrd="0" presId="urn:microsoft.com/office/officeart/2008/layout/BendingPictureSemiTransparentText"/>
    <dgm:cxn modelId="{5ECEA7F9-1611-4948-995C-427C2BAE5EB0}" type="presParOf" srcId="{335B3EC0-9E7E-4D11-BCD3-9BB77C0CE0E4}" destId="{1B1602BB-CB65-41A7-9704-A471D81FC796}" srcOrd="7" destOrd="0" presId="urn:microsoft.com/office/officeart/2008/layout/BendingPictureSemiTransparentText"/>
    <dgm:cxn modelId="{B55C2A7F-C0F6-4E78-BD9D-980DFF1BE4E2}" type="presParOf" srcId="{335B3EC0-9E7E-4D11-BCD3-9BB77C0CE0E4}" destId="{2B0BC738-C9EE-4E16-A4F3-837187E003EA}" srcOrd="8" destOrd="0" presId="urn:microsoft.com/office/officeart/2008/layout/BendingPictureSemiTransparentText"/>
    <dgm:cxn modelId="{72B79E4D-2E4C-4953-A0EA-B3DD851C3CEA}" type="presParOf" srcId="{2B0BC738-C9EE-4E16-A4F3-837187E003EA}" destId="{7F2B6864-92BB-4841-BA13-2149D243ADA9}" srcOrd="0" destOrd="0" presId="urn:microsoft.com/office/officeart/2008/layout/BendingPictureSemiTransparentText"/>
    <dgm:cxn modelId="{7B049D36-65C6-443C-96F9-136AA70BB7FD}" type="presParOf" srcId="{2B0BC738-C9EE-4E16-A4F3-837187E003EA}" destId="{EEA3CEBE-39D0-42FA-A88B-B8554E6A8D6A}" srcOrd="1" destOrd="0" presId="urn:microsoft.com/office/officeart/2008/layout/BendingPictureSemiTransparentText"/>
    <dgm:cxn modelId="{EADAC54D-ACA1-4711-8D69-0F98A92C374F}" type="presParOf" srcId="{335B3EC0-9E7E-4D11-BCD3-9BB77C0CE0E4}" destId="{1EA647D1-30DD-49BE-82BC-3E2D38FA4AC5}" srcOrd="9" destOrd="0" presId="urn:microsoft.com/office/officeart/2008/layout/BendingPictureSemiTransparentText"/>
    <dgm:cxn modelId="{0B21C377-26DD-4065-B731-30E60C396CB6}" type="presParOf" srcId="{335B3EC0-9E7E-4D11-BCD3-9BB77C0CE0E4}" destId="{41B898B9-91FB-44BD-AFA5-C78207AB1709}" srcOrd="10" destOrd="0" presId="urn:microsoft.com/office/officeart/2008/layout/BendingPictureSemiTransparentText"/>
    <dgm:cxn modelId="{868E6D56-5E62-4F99-85D3-B062C2FB54C4}" type="presParOf" srcId="{41B898B9-91FB-44BD-AFA5-C78207AB1709}" destId="{21EC5408-5275-4A68-9FE9-FA88D8477807}" srcOrd="0" destOrd="0" presId="urn:microsoft.com/office/officeart/2008/layout/BendingPictureSemiTransparentText"/>
    <dgm:cxn modelId="{3674ACC8-9E95-4C14-977F-924C028A7344}" type="presParOf" srcId="{41B898B9-91FB-44BD-AFA5-C78207AB1709}" destId="{A96137ED-1F0F-4568-8DC5-C43015EDD10A}" srcOrd="1" destOrd="0" presId="urn:microsoft.com/office/officeart/2008/layout/BendingPictureSemiTransparentTex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9.xml><?xml version="1.0" encoding="utf-8"?>
<dgm:dataModel xmlns:dgm="http://schemas.openxmlformats.org/drawingml/2006/diagram" xmlns:a="http://schemas.openxmlformats.org/drawingml/2006/main">
  <dgm:ptLst>
    <dgm:pt modelId="{D8F21E9C-24CD-4C7E-865E-FE55F4AC12B3}" type="doc">
      <dgm:prSet loTypeId="urn:microsoft.com/office/officeart/2008/layout/PictureStrips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C25EFE1-2BFA-45D1-BED1-5AF39D46D79C}">
      <dgm:prSet phldrT="[Text]" custT="1"/>
      <dgm:spPr/>
      <dgm:t>
        <a:bodyPr/>
        <a:lstStyle/>
        <a:p>
          <a:r>
            <a:rPr lang="en-US" sz="1200" dirty="0">
              <a:latin typeface="Franklin Gothic Medium Cond" panose="020B0606030402020204" pitchFamily="34" charset="0"/>
            </a:rPr>
            <a:t>1.Banking Finance</a:t>
          </a:r>
        </a:p>
      </dgm:t>
    </dgm:pt>
    <dgm:pt modelId="{03C5B51A-EE90-4DC5-A2B3-6610E3AE4081}" type="parTrans" cxnId="{EC28EBB9-B1BC-419F-BA75-AC3A29E28212}">
      <dgm:prSet/>
      <dgm:spPr/>
      <dgm:t>
        <a:bodyPr/>
        <a:lstStyle/>
        <a:p>
          <a:endParaRPr lang="en-US">
            <a:latin typeface="Franklin Gothic Medium Cond" panose="020B0606030402020204" pitchFamily="34" charset="0"/>
          </a:endParaRPr>
        </a:p>
      </dgm:t>
    </dgm:pt>
    <dgm:pt modelId="{2452F0F7-CA91-4F59-A564-1BB9BDA5CBBE}" type="sibTrans" cxnId="{EC28EBB9-B1BC-419F-BA75-AC3A29E28212}">
      <dgm:prSet/>
      <dgm:spPr/>
      <dgm:t>
        <a:bodyPr/>
        <a:lstStyle/>
        <a:p>
          <a:endParaRPr lang="en-US">
            <a:latin typeface="Franklin Gothic Medium Cond" panose="020B0606030402020204" pitchFamily="34" charset="0"/>
          </a:endParaRPr>
        </a:p>
      </dgm:t>
    </dgm:pt>
    <dgm:pt modelId="{42B6273D-8E60-40EC-97B9-4A300407A2FC}">
      <dgm:prSet phldrT="[Text]" custT="1"/>
      <dgm:spPr/>
      <dgm:t>
        <a:bodyPr/>
        <a:lstStyle/>
        <a:p>
          <a:r>
            <a:rPr lang="en-US" sz="1200" dirty="0">
              <a:latin typeface="Franklin Gothic Medium Cond" panose="020B0606030402020204" pitchFamily="34" charset="0"/>
            </a:rPr>
            <a:t>6.HRD</a:t>
          </a:r>
        </a:p>
      </dgm:t>
    </dgm:pt>
    <dgm:pt modelId="{C0356875-84C0-489A-B63B-BFF5B04A4851}" type="parTrans" cxnId="{87793F06-9BBD-4E4D-9561-58B077A0E336}">
      <dgm:prSet/>
      <dgm:spPr/>
      <dgm:t>
        <a:bodyPr/>
        <a:lstStyle/>
        <a:p>
          <a:endParaRPr lang="en-US">
            <a:latin typeface="Franklin Gothic Medium Cond" panose="020B0606030402020204" pitchFamily="34" charset="0"/>
          </a:endParaRPr>
        </a:p>
      </dgm:t>
    </dgm:pt>
    <dgm:pt modelId="{277BE20E-C465-4576-BBB8-BBC7E0598DA2}" type="sibTrans" cxnId="{87793F06-9BBD-4E4D-9561-58B077A0E336}">
      <dgm:prSet/>
      <dgm:spPr/>
      <dgm:t>
        <a:bodyPr/>
        <a:lstStyle/>
        <a:p>
          <a:endParaRPr lang="en-US">
            <a:latin typeface="Franklin Gothic Medium Cond" panose="020B0606030402020204" pitchFamily="34" charset="0"/>
          </a:endParaRPr>
        </a:p>
      </dgm:t>
    </dgm:pt>
    <dgm:pt modelId="{DB87FF95-AE72-426C-925E-B58F1E8198D3}">
      <dgm:prSet phldrT="[Text]" custT="1"/>
      <dgm:spPr/>
      <dgm:t>
        <a:bodyPr/>
        <a:lstStyle/>
        <a:p>
          <a:r>
            <a:rPr lang="en-US" sz="1200" dirty="0">
              <a:latin typeface="Franklin Gothic Medium Cond" panose="020B0606030402020204" pitchFamily="34" charset="0"/>
            </a:rPr>
            <a:t>2.Budget-Fiscal Policy</a:t>
          </a:r>
        </a:p>
      </dgm:t>
    </dgm:pt>
    <dgm:pt modelId="{CE004886-1AB0-4519-A7DE-585B0C283BA0}" type="parTrans" cxnId="{3A974CA0-0BB2-453B-A372-F7F63EE74FB5}">
      <dgm:prSet/>
      <dgm:spPr/>
      <dgm:t>
        <a:bodyPr/>
        <a:lstStyle/>
        <a:p>
          <a:endParaRPr lang="en-US">
            <a:latin typeface="Franklin Gothic Medium Cond" panose="020B0606030402020204" pitchFamily="34" charset="0"/>
          </a:endParaRPr>
        </a:p>
      </dgm:t>
    </dgm:pt>
    <dgm:pt modelId="{17734E8F-C091-40EB-8542-65713367BC76}" type="sibTrans" cxnId="{3A974CA0-0BB2-453B-A372-F7F63EE74FB5}">
      <dgm:prSet/>
      <dgm:spPr/>
      <dgm:t>
        <a:bodyPr/>
        <a:lstStyle/>
        <a:p>
          <a:endParaRPr lang="en-US">
            <a:latin typeface="Franklin Gothic Medium Cond" panose="020B0606030402020204" pitchFamily="34" charset="0"/>
          </a:endParaRPr>
        </a:p>
      </dgm:t>
    </dgm:pt>
    <dgm:pt modelId="{A3B89C89-4B08-4EF5-A029-FC7E4822579A}">
      <dgm:prSet phldrT="[Text]" custT="1"/>
      <dgm:spPr>
        <a:solidFill>
          <a:srgbClr val="C0CBD4"/>
        </a:solidFill>
      </dgm:spPr>
      <dgm:t>
        <a:bodyPr/>
        <a:lstStyle/>
        <a:p>
          <a:r>
            <a:rPr lang="en-US" sz="1200" dirty="0">
              <a:latin typeface="Franklin Gothic Medium Cond" panose="020B0606030402020204" pitchFamily="34" charset="0"/>
            </a:rPr>
            <a:t>3.BoP</a:t>
          </a:r>
        </a:p>
      </dgm:t>
    </dgm:pt>
    <dgm:pt modelId="{59D1987A-2AD0-48A4-808D-6DB3A42C75CD}" type="parTrans" cxnId="{747D3375-2E89-49DF-97B5-102860E794AF}">
      <dgm:prSet/>
      <dgm:spPr/>
      <dgm:t>
        <a:bodyPr/>
        <a:lstStyle/>
        <a:p>
          <a:endParaRPr lang="en-US">
            <a:latin typeface="Franklin Gothic Medium Cond" panose="020B0606030402020204" pitchFamily="34" charset="0"/>
          </a:endParaRPr>
        </a:p>
      </dgm:t>
    </dgm:pt>
    <dgm:pt modelId="{DE93F483-BCF9-4EED-B492-C3A2AD1CFD0B}" type="sibTrans" cxnId="{747D3375-2E89-49DF-97B5-102860E794AF}">
      <dgm:prSet/>
      <dgm:spPr/>
      <dgm:t>
        <a:bodyPr/>
        <a:lstStyle/>
        <a:p>
          <a:endParaRPr lang="en-US">
            <a:latin typeface="Franklin Gothic Medium Cond" panose="020B0606030402020204" pitchFamily="34" charset="0"/>
          </a:endParaRPr>
        </a:p>
      </dgm:t>
    </dgm:pt>
    <dgm:pt modelId="{2741AFDF-7DBB-4108-8A20-0357D5FBD3B8}">
      <dgm:prSet phldrT="[Text]" custT="1"/>
      <dgm:spPr>
        <a:solidFill>
          <a:schemeClr val="accent2">
            <a:alpha val="40000"/>
          </a:schemeClr>
        </a:solidFill>
      </dgm:spPr>
      <dgm:t>
        <a:bodyPr/>
        <a:lstStyle/>
        <a:p>
          <a:r>
            <a:rPr lang="en-US" sz="1200" dirty="0">
              <a:latin typeface="Franklin Gothic Medium Cond" panose="020B0606030402020204" pitchFamily="34" charset="0"/>
            </a:rPr>
            <a:t>4.Sectors of Economy</a:t>
          </a:r>
        </a:p>
      </dgm:t>
    </dgm:pt>
    <dgm:pt modelId="{36468447-117C-4ADF-A168-060C12FE37C0}" type="parTrans" cxnId="{C99E42B2-207B-4FA3-B1EC-4B56CDD73546}">
      <dgm:prSet/>
      <dgm:spPr/>
      <dgm:t>
        <a:bodyPr/>
        <a:lstStyle/>
        <a:p>
          <a:endParaRPr lang="en-US">
            <a:latin typeface="Franklin Gothic Medium Cond" panose="020B0606030402020204" pitchFamily="34" charset="0"/>
          </a:endParaRPr>
        </a:p>
      </dgm:t>
    </dgm:pt>
    <dgm:pt modelId="{EF5125ED-C530-4CEB-9EA6-7ADF35D8B229}" type="sibTrans" cxnId="{C99E42B2-207B-4FA3-B1EC-4B56CDD73546}">
      <dgm:prSet/>
      <dgm:spPr/>
      <dgm:t>
        <a:bodyPr/>
        <a:lstStyle/>
        <a:p>
          <a:endParaRPr lang="en-US">
            <a:latin typeface="Franklin Gothic Medium Cond" panose="020B0606030402020204" pitchFamily="34" charset="0"/>
          </a:endParaRPr>
        </a:p>
      </dgm:t>
    </dgm:pt>
    <dgm:pt modelId="{1131737C-80FA-4CF1-AA8B-6A1C724BF69E}">
      <dgm:prSet phldrT="[Text]" custT="1"/>
      <dgm:spPr/>
      <dgm:t>
        <a:bodyPr/>
        <a:lstStyle/>
        <a:p>
          <a:r>
            <a:rPr lang="en-US" sz="1200" dirty="0">
              <a:latin typeface="Franklin Gothic Medium Cond" panose="020B0606030402020204" pitchFamily="34" charset="0"/>
            </a:rPr>
            <a:t>5.Infra</a:t>
          </a:r>
        </a:p>
      </dgm:t>
    </dgm:pt>
    <dgm:pt modelId="{BA5CC7EE-2915-4F5D-8523-9AC5605F88D9}" type="parTrans" cxnId="{435BAAE1-022F-4A66-BEDD-B1E1FA067162}">
      <dgm:prSet/>
      <dgm:spPr/>
      <dgm:t>
        <a:bodyPr/>
        <a:lstStyle/>
        <a:p>
          <a:endParaRPr lang="en-US">
            <a:latin typeface="Franklin Gothic Medium Cond" panose="020B0606030402020204" pitchFamily="34" charset="0"/>
          </a:endParaRPr>
        </a:p>
      </dgm:t>
    </dgm:pt>
    <dgm:pt modelId="{6A23C22A-647E-4A08-835D-0C25C68A1D0F}" type="sibTrans" cxnId="{435BAAE1-022F-4A66-BEDD-B1E1FA067162}">
      <dgm:prSet/>
      <dgm:spPr/>
      <dgm:t>
        <a:bodyPr/>
        <a:lstStyle/>
        <a:p>
          <a:endParaRPr lang="en-US">
            <a:latin typeface="Franklin Gothic Medium Cond" panose="020B0606030402020204" pitchFamily="34" charset="0"/>
          </a:endParaRPr>
        </a:p>
      </dgm:t>
    </dgm:pt>
    <dgm:pt modelId="{B533A736-F711-4644-8B46-DBB1DA87F081}">
      <dgm:prSet phldrT="[Text]" custT="1"/>
      <dgm:spPr/>
      <dgm:t>
        <a:bodyPr/>
        <a:lstStyle/>
        <a:p>
          <a:r>
            <a:rPr lang="en-US" sz="1200" dirty="0">
              <a:latin typeface="Franklin Gothic Medium Cond" panose="020B0606030402020204" pitchFamily="34" charset="0"/>
            </a:rPr>
            <a:t>V2C2-Pub.Fin; V1C3-JAM</a:t>
          </a:r>
        </a:p>
      </dgm:t>
    </dgm:pt>
    <dgm:pt modelId="{E592FA78-5ACD-4724-AA07-81E2303F206E}" type="parTrans" cxnId="{5849E4A7-E192-4408-8421-9D800A8DE796}">
      <dgm:prSet/>
      <dgm:spPr/>
      <dgm:t>
        <a:bodyPr/>
        <a:lstStyle/>
        <a:p>
          <a:endParaRPr lang="en-US"/>
        </a:p>
      </dgm:t>
    </dgm:pt>
    <dgm:pt modelId="{36E008AB-A384-4E05-A49A-C56DB9B0429E}" type="sibTrans" cxnId="{5849E4A7-E192-4408-8421-9D800A8DE796}">
      <dgm:prSet/>
      <dgm:spPr/>
      <dgm:t>
        <a:bodyPr/>
        <a:lstStyle/>
        <a:p>
          <a:endParaRPr lang="en-US"/>
        </a:p>
      </dgm:t>
    </dgm:pt>
    <dgm:pt modelId="{B7AD1FFF-B029-4A8A-823C-7AB2B1045695}">
      <dgm:prSet phldrT="[Text]" custT="1"/>
      <dgm:spPr/>
      <dgm:t>
        <a:bodyPr/>
        <a:lstStyle/>
        <a:p>
          <a:r>
            <a:rPr lang="en-US" sz="1200" dirty="0">
              <a:latin typeface="Franklin Gothic Medium Cond" panose="020B0606030402020204" pitchFamily="34" charset="0"/>
            </a:rPr>
            <a:t>V2C3-Monetary </a:t>
          </a:r>
          <a:r>
            <a:rPr lang="en-US" sz="1200" dirty="0" err="1">
              <a:latin typeface="Franklin Gothic Medium Cond" panose="020B0606030402020204" pitchFamily="34" charset="0"/>
            </a:rPr>
            <a:t>mgmt+FI</a:t>
          </a:r>
          <a:endParaRPr lang="en-US" sz="1200" dirty="0">
            <a:latin typeface="Franklin Gothic Medium Cond" panose="020B0606030402020204" pitchFamily="34" charset="0"/>
          </a:endParaRPr>
        </a:p>
      </dgm:t>
    </dgm:pt>
    <dgm:pt modelId="{61378FEB-CEAD-4C42-97D2-62C5535F7C38}" type="parTrans" cxnId="{3615F57A-B450-4607-8539-68756D45AFF2}">
      <dgm:prSet/>
      <dgm:spPr/>
      <dgm:t>
        <a:bodyPr/>
        <a:lstStyle/>
        <a:p>
          <a:endParaRPr lang="en-US"/>
        </a:p>
      </dgm:t>
    </dgm:pt>
    <dgm:pt modelId="{61472A65-C028-44E8-95E0-48655DCCD8BA}" type="sibTrans" cxnId="{3615F57A-B450-4607-8539-68756D45AFF2}">
      <dgm:prSet/>
      <dgm:spPr/>
      <dgm:t>
        <a:bodyPr/>
        <a:lstStyle/>
        <a:p>
          <a:endParaRPr lang="en-US"/>
        </a:p>
      </dgm:t>
    </dgm:pt>
    <dgm:pt modelId="{B2E3D999-58E9-4B84-9641-6B6BEF7E84B8}">
      <dgm:prSet phldrT="[Text]" custT="1"/>
      <dgm:spPr>
        <a:solidFill>
          <a:srgbClr val="C0CBD4"/>
        </a:solidFill>
      </dgm:spPr>
      <dgm:t>
        <a:bodyPr/>
        <a:lstStyle/>
        <a:p>
          <a:r>
            <a:rPr lang="en-US" sz="1200" dirty="0">
              <a:latin typeface="Franklin Gothic Medium Cond" panose="020B0606030402020204" pitchFamily="34" charset="0"/>
            </a:rPr>
            <a:t>V2C4-External sector</a:t>
          </a:r>
        </a:p>
      </dgm:t>
    </dgm:pt>
    <dgm:pt modelId="{782EF43C-2547-477F-8294-E8511CD17070}" type="parTrans" cxnId="{AC271854-BB09-46E0-9079-30D365C1928A}">
      <dgm:prSet/>
      <dgm:spPr/>
      <dgm:t>
        <a:bodyPr/>
        <a:lstStyle/>
        <a:p>
          <a:endParaRPr lang="en-US"/>
        </a:p>
      </dgm:t>
    </dgm:pt>
    <dgm:pt modelId="{720F0E1B-E23D-4D3A-95FE-7B2B857289FD}" type="sibTrans" cxnId="{AC271854-BB09-46E0-9079-30D365C1928A}">
      <dgm:prSet/>
      <dgm:spPr/>
      <dgm:t>
        <a:bodyPr/>
        <a:lstStyle/>
        <a:p>
          <a:endParaRPr lang="en-US"/>
        </a:p>
      </dgm:t>
    </dgm:pt>
    <dgm:pt modelId="{EA92E14B-2C43-4CA7-A5C3-09FCD15B3108}">
      <dgm:prSet phldrT="[Text]" custT="1"/>
      <dgm:spPr>
        <a:solidFill>
          <a:schemeClr val="accent2">
            <a:alpha val="40000"/>
          </a:schemeClr>
        </a:solidFill>
      </dgm:spPr>
      <dgm:t>
        <a:bodyPr/>
        <a:lstStyle/>
        <a:p>
          <a:r>
            <a:rPr lang="en-US" sz="1200" dirty="0">
              <a:latin typeface="Franklin Gothic Medium Cond" panose="020B0606030402020204" pitchFamily="34" charset="0"/>
            </a:rPr>
            <a:t>V2C5-Price,Agri.; V2C6,7</a:t>
          </a:r>
        </a:p>
      </dgm:t>
    </dgm:pt>
    <dgm:pt modelId="{4110CF7B-CA61-4C8C-84C5-D8E81DA3D456}" type="parTrans" cxnId="{330EC375-8108-4900-9765-41D8AB0D7638}">
      <dgm:prSet/>
      <dgm:spPr/>
      <dgm:t>
        <a:bodyPr/>
        <a:lstStyle/>
        <a:p>
          <a:endParaRPr lang="en-US"/>
        </a:p>
      </dgm:t>
    </dgm:pt>
    <dgm:pt modelId="{C92F7C48-4A9D-4C72-83A0-A7F2508D1E1E}" type="sibTrans" cxnId="{330EC375-8108-4900-9765-41D8AB0D7638}">
      <dgm:prSet/>
      <dgm:spPr/>
      <dgm:t>
        <a:bodyPr/>
        <a:lstStyle/>
        <a:p>
          <a:endParaRPr lang="en-US"/>
        </a:p>
      </dgm:t>
    </dgm:pt>
    <dgm:pt modelId="{109D06B3-3977-4BE9-ADC9-081F8DC6D437}">
      <dgm:prSet phldrT="[Text]" custT="1"/>
      <dgm:spPr/>
      <dgm:t>
        <a:bodyPr/>
        <a:lstStyle/>
        <a:p>
          <a:r>
            <a:rPr lang="en-US" sz="1200" dirty="0">
              <a:latin typeface="Franklin Gothic Medium Cond" panose="020B0606030402020204" pitchFamily="34" charset="0"/>
            </a:rPr>
            <a:t>V2C8-Paris Summit, Energy</a:t>
          </a:r>
        </a:p>
      </dgm:t>
    </dgm:pt>
    <dgm:pt modelId="{72C82EE9-39F0-43F3-A28B-2B26B0B2B3A5}" type="parTrans" cxnId="{F5848163-99CF-486A-936B-EC492319CCB4}">
      <dgm:prSet/>
      <dgm:spPr/>
      <dgm:t>
        <a:bodyPr/>
        <a:lstStyle/>
        <a:p>
          <a:endParaRPr lang="en-US"/>
        </a:p>
      </dgm:t>
    </dgm:pt>
    <dgm:pt modelId="{59ED329F-B71E-4E20-9F80-8587F2DA075C}" type="sibTrans" cxnId="{F5848163-99CF-486A-936B-EC492319CCB4}">
      <dgm:prSet/>
      <dgm:spPr/>
      <dgm:t>
        <a:bodyPr/>
        <a:lstStyle/>
        <a:p>
          <a:endParaRPr lang="en-US"/>
        </a:p>
      </dgm:t>
    </dgm:pt>
    <dgm:pt modelId="{69F3BD5C-16E4-46C4-B15D-498063728332}">
      <dgm:prSet phldrT="[Text]" custT="1"/>
      <dgm:spPr/>
      <dgm:t>
        <a:bodyPr/>
        <a:lstStyle/>
        <a:p>
          <a:r>
            <a:rPr lang="en-US" sz="1200" dirty="0">
              <a:latin typeface="Franklin Gothic Medium Cond" panose="020B0606030402020204" pitchFamily="34" charset="0"/>
            </a:rPr>
            <a:t>V2C9-Social infra.</a:t>
          </a:r>
        </a:p>
      </dgm:t>
    </dgm:pt>
    <dgm:pt modelId="{40184917-81E4-4774-BD11-3D457781CDBC}" type="parTrans" cxnId="{B4E58144-AE1B-4619-AB56-650268641424}">
      <dgm:prSet/>
      <dgm:spPr/>
      <dgm:t>
        <a:bodyPr/>
        <a:lstStyle/>
        <a:p>
          <a:endParaRPr lang="en-US"/>
        </a:p>
      </dgm:t>
    </dgm:pt>
    <dgm:pt modelId="{94867AE4-D7DC-410D-85AC-6DE9FFF606DC}" type="sibTrans" cxnId="{B4E58144-AE1B-4619-AB56-650268641424}">
      <dgm:prSet/>
      <dgm:spPr/>
      <dgm:t>
        <a:bodyPr/>
        <a:lstStyle/>
        <a:p>
          <a:endParaRPr lang="en-US"/>
        </a:p>
      </dgm:t>
    </dgm:pt>
    <dgm:pt modelId="{4225B320-F39C-4207-95C8-B65C38B1814F}">
      <dgm:prSet phldrT="[Text]" custT="1"/>
      <dgm:spPr>
        <a:solidFill>
          <a:schemeClr val="accent2">
            <a:alpha val="40000"/>
          </a:schemeClr>
        </a:solidFill>
      </dgm:spPr>
      <dgm:t>
        <a:bodyPr/>
        <a:lstStyle/>
        <a:p>
          <a:r>
            <a:rPr lang="en-US" sz="1200" dirty="0">
              <a:latin typeface="Franklin Gothic Medium Cond" panose="020B0606030402020204" pitchFamily="34" charset="0"/>
            </a:rPr>
            <a:t>V1C4-Agri ; V1C9-Fertilizer</a:t>
          </a:r>
        </a:p>
      </dgm:t>
    </dgm:pt>
    <dgm:pt modelId="{85530262-753E-4FE4-94CF-73F58733DDDC}" type="parTrans" cxnId="{8611047D-5AC1-43A9-B2FA-CD9F21B835E7}">
      <dgm:prSet/>
      <dgm:spPr/>
      <dgm:t>
        <a:bodyPr/>
        <a:lstStyle/>
        <a:p>
          <a:endParaRPr lang="en-US"/>
        </a:p>
      </dgm:t>
    </dgm:pt>
    <dgm:pt modelId="{1DCAE974-C1C9-49E9-B172-41DF763E67C7}" type="sibTrans" cxnId="{8611047D-5AC1-43A9-B2FA-CD9F21B835E7}">
      <dgm:prSet/>
      <dgm:spPr/>
      <dgm:t>
        <a:bodyPr/>
        <a:lstStyle/>
        <a:p>
          <a:endParaRPr lang="en-US"/>
        </a:p>
      </dgm:t>
    </dgm:pt>
    <dgm:pt modelId="{7C078AF5-D8F0-402F-9DA9-2A971D66855B}">
      <dgm:prSet phldrT="[Text]" custT="1"/>
      <dgm:spPr/>
      <dgm:t>
        <a:bodyPr/>
        <a:lstStyle/>
        <a:p>
          <a:r>
            <a:rPr lang="en-US" sz="1200" dirty="0">
              <a:latin typeface="Franklin Gothic Medium Cond" panose="020B0606030402020204" pitchFamily="34" charset="0"/>
            </a:rPr>
            <a:t>V1C5-mother-child</a:t>
          </a:r>
        </a:p>
      </dgm:t>
    </dgm:pt>
    <dgm:pt modelId="{A6E20E0E-BF6A-45BD-8B27-AD99ED5DAB54}" type="parTrans" cxnId="{C0371FC4-6352-4C5C-B11B-F5499A12FDB2}">
      <dgm:prSet/>
      <dgm:spPr/>
      <dgm:t>
        <a:bodyPr/>
        <a:lstStyle/>
        <a:p>
          <a:endParaRPr lang="en-US"/>
        </a:p>
      </dgm:t>
    </dgm:pt>
    <dgm:pt modelId="{93E6C29A-37F4-4EEB-ACB2-E60C74146A3D}" type="sibTrans" cxnId="{C0371FC4-6352-4C5C-B11B-F5499A12FDB2}">
      <dgm:prSet/>
      <dgm:spPr/>
      <dgm:t>
        <a:bodyPr/>
        <a:lstStyle/>
        <a:p>
          <a:endParaRPr lang="en-US"/>
        </a:p>
      </dgm:t>
    </dgm:pt>
    <dgm:pt modelId="{97D7B9B6-4F87-4F91-8576-B110C5EA65FB}">
      <dgm:prSet phldrT="[Text]" custT="1"/>
      <dgm:spPr/>
      <dgm:t>
        <a:bodyPr/>
        <a:lstStyle/>
        <a:p>
          <a:r>
            <a:rPr lang="en-US" sz="1200" dirty="0">
              <a:latin typeface="Franklin Gothic Medium Cond" panose="020B0606030402020204" pitchFamily="34" charset="0"/>
            </a:rPr>
            <a:t>V1C6-bounties; V1C7-Fiscal Cap</a:t>
          </a:r>
        </a:p>
      </dgm:t>
    </dgm:pt>
    <dgm:pt modelId="{CBC0217B-83F4-48AA-A3BE-4214B3D08EFB}" type="parTrans" cxnId="{EDA3BAA3-78E7-4AC3-B4CC-2B7AE0E192DD}">
      <dgm:prSet/>
      <dgm:spPr/>
      <dgm:t>
        <a:bodyPr/>
        <a:lstStyle/>
        <a:p>
          <a:endParaRPr lang="en-US"/>
        </a:p>
      </dgm:t>
    </dgm:pt>
    <dgm:pt modelId="{71B2362F-2354-43F9-A730-341394E8FBD8}" type="sibTrans" cxnId="{EDA3BAA3-78E7-4AC3-B4CC-2B7AE0E192DD}">
      <dgm:prSet/>
      <dgm:spPr/>
      <dgm:t>
        <a:bodyPr/>
        <a:lstStyle/>
        <a:p>
          <a:endParaRPr lang="en-US"/>
        </a:p>
      </dgm:t>
    </dgm:pt>
    <dgm:pt modelId="{0744C19B-0B5D-4711-B257-9D97127B4F9F}">
      <dgm:prSet phldrT="[Text]" custT="1"/>
      <dgm:spPr>
        <a:solidFill>
          <a:srgbClr val="C0CBD4"/>
        </a:solidFill>
      </dgm:spPr>
      <dgm:t>
        <a:bodyPr/>
        <a:lstStyle/>
        <a:p>
          <a:r>
            <a:rPr lang="en-US" sz="1200" dirty="0">
              <a:latin typeface="Franklin Gothic Medium Cond" panose="020B0606030402020204" pitchFamily="34" charset="0"/>
            </a:rPr>
            <a:t>V1C8-PTA</a:t>
          </a:r>
        </a:p>
      </dgm:t>
    </dgm:pt>
    <dgm:pt modelId="{1E931B19-3453-461C-9D0C-4281C538055D}" type="parTrans" cxnId="{3E49A1C2-6BA0-4DD5-89F9-A53C2F1C55BB}">
      <dgm:prSet/>
      <dgm:spPr/>
      <dgm:t>
        <a:bodyPr/>
        <a:lstStyle/>
        <a:p>
          <a:endParaRPr lang="en-US"/>
        </a:p>
      </dgm:t>
    </dgm:pt>
    <dgm:pt modelId="{7A82BE83-F78D-48FA-8DE4-1403C9F297B9}" type="sibTrans" cxnId="{3E49A1C2-6BA0-4DD5-89F9-A53C2F1C55BB}">
      <dgm:prSet/>
      <dgm:spPr/>
      <dgm:t>
        <a:bodyPr/>
        <a:lstStyle/>
        <a:p>
          <a:endParaRPr lang="en-US"/>
        </a:p>
      </dgm:t>
    </dgm:pt>
    <dgm:pt modelId="{90B84122-EC9A-4BC0-B502-22AF7A0867C6}">
      <dgm:prSet phldrT="[Text]" custT="1"/>
      <dgm:spPr>
        <a:solidFill>
          <a:schemeClr val="accent2">
            <a:alpha val="40000"/>
          </a:schemeClr>
        </a:solidFill>
      </dgm:spPr>
      <dgm:t>
        <a:bodyPr/>
        <a:lstStyle/>
        <a:p>
          <a:r>
            <a:rPr lang="en-US" sz="1200" dirty="0">
              <a:latin typeface="Franklin Gothic Medium Cond" panose="020B0606030402020204" pitchFamily="34" charset="0"/>
            </a:rPr>
            <a:t>V1C2-Chakravy; V1C10-Labour</a:t>
          </a:r>
        </a:p>
      </dgm:t>
    </dgm:pt>
    <dgm:pt modelId="{1B04EB68-4341-48E6-9127-86E65E501454}" type="parTrans" cxnId="{D673CCE2-939A-441C-8634-D27BBD031C5A}">
      <dgm:prSet/>
      <dgm:spPr/>
      <dgm:t>
        <a:bodyPr/>
        <a:lstStyle/>
        <a:p>
          <a:endParaRPr lang="en-US"/>
        </a:p>
      </dgm:t>
    </dgm:pt>
    <dgm:pt modelId="{8DDF017D-410A-47E0-8D47-E83295F80FA3}" type="sibTrans" cxnId="{D673CCE2-939A-441C-8634-D27BBD031C5A}">
      <dgm:prSet/>
      <dgm:spPr/>
      <dgm:t>
        <a:bodyPr/>
        <a:lstStyle/>
        <a:p>
          <a:endParaRPr lang="en-US"/>
        </a:p>
      </dgm:t>
    </dgm:pt>
    <dgm:pt modelId="{D54E2821-54A6-4903-8A68-6091278AE9D7}">
      <dgm:prSet phldrT="[Text]" custT="1"/>
      <dgm:spPr/>
      <dgm:t>
        <a:bodyPr/>
        <a:lstStyle/>
        <a:p>
          <a:r>
            <a:rPr lang="en-US" sz="1200" dirty="0">
              <a:latin typeface="Franklin Gothic Medium Cond" panose="020B0606030402020204" pitchFamily="34" charset="0"/>
            </a:rPr>
            <a:t>V1C11-Powering 1 India</a:t>
          </a:r>
        </a:p>
      </dgm:t>
    </dgm:pt>
    <dgm:pt modelId="{801018A8-46CD-4887-BD5A-35AFACB28FEA}" type="parTrans" cxnId="{68E27915-6EF7-4D91-A12D-3AF7F241FCFD}">
      <dgm:prSet/>
      <dgm:spPr/>
      <dgm:t>
        <a:bodyPr/>
        <a:lstStyle/>
        <a:p>
          <a:endParaRPr lang="en-US"/>
        </a:p>
      </dgm:t>
    </dgm:pt>
    <dgm:pt modelId="{939A749F-47DF-443A-A7C0-865C06F7C3C7}" type="sibTrans" cxnId="{68E27915-6EF7-4D91-A12D-3AF7F241FCFD}">
      <dgm:prSet/>
      <dgm:spPr/>
      <dgm:t>
        <a:bodyPr/>
        <a:lstStyle/>
        <a:p>
          <a:endParaRPr lang="en-US"/>
        </a:p>
      </dgm:t>
    </dgm:pt>
    <dgm:pt modelId="{374A29B1-6E20-441A-B767-1E24B64479BE}">
      <dgm:prSet phldrT="[Text]" custT="1"/>
      <dgm:spPr/>
      <dgm:t>
        <a:bodyPr/>
        <a:lstStyle/>
        <a:p>
          <a:r>
            <a:rPr lang="en-US" sz="1200" dirty="0">
              <a:latin typeface="Franklin Gothic Medium Cond" panose="020B0606030402020204" pitchFamily="34" charset="0"/>
            </a:rPr>
            <a:t>B1. Financial Sector Reforms</a:t>
          </a:r>
        </a:p>
      </dgm:t>
    </dgm:pt>
    <dgm:pt modelId="{0C35EDB6-9BA2-4C28-A3A5-9E9D5036C0B7}" type="parTrans" cxnId="{92FD5B5B-1504-4450-BB73-EC9DFB65BA8C}">
      <dgm:prSet/>
      <dgm:spPr/>
      <dgm:t>
        <a:bodyPr/>
        <a:lstStyle/>
        <a:p>
          <a:endParaRPr lang="en-US"/>
        </a:p>
      </dgm:t>
    </dgm:pt>
    <dgm:pt modelId="{E12EBFD8-2152-489A-937D-7C49B638513C}" type="sibTrans" cxnId="{92FD5B5B-1504-4450-BB73-EC9DFB65BA8C}">
      <dgm:prSet/>
      <dgm:spPr/>
      <dgm:t>
        <a:bodyPr/>
        <a:lstStyle/>
        <a:p>
          <a:endParaRPr lang="en-US"/>
        </a:p>
      </dgm:t>
    </dgm:pt>
    <dgm:pt modelId="{3B9431ED-CB65-41D4-83A6-222D9BF57D98}">
      <dgm:prSet phldrT="[Text]" custT="1"/>
      <dgm:spPr/>
      <dgm:t>
        <a:bodyPr/>
        <a:lstStyle/>
        <a:p>
          <a:r>
            <a:rPr lang="en-US" sz="1200" dirty="0">
              <a:latin typeface="Franklin Gothic Medium Cond" panose="020B0606030402020204" pitchFamily="34" charset="0"/>
            </a:rPr>
            <a:t>B2. Fiscal Discipline</a:t>
          </a:r>
        </a:p>
      </dgm:t>
    </dgm:pt>
    <dgm:pt modelId="{FF78BD42-0557-4DDB-94B2-1771AC47334D}" type="parTrans" cxnId="{3B1C1A7F-1EDD-4E71-8699-9CB97501D176}">
      <dgm:prSet/>
      <dgm:spPr/>
      <dgm:t>
        <a:bodyPr/>
        <a:lstStyle/>
        <a:p>
          <a:endParaRPr lang="en-US"/>
        </a:p>
      </dgm:t>
    </dgm:pt>
    <dgm:pt modelId="{E73258BE-5846-4C39-B60D-ED584B483587}" type="sibTrans" cxnId="{3B1C1A7F-1EDD-4E71-8699-9CB97501D176}">
      <dgm:prSet/>
      <dgm:spPr/>
      <dgm:t>
        <a:bodyPr/>
        <a:lstStyle/>
        <a:p>
          <a:endParaRPr lang="en-US"/>
        </a:p>
      </dgm:t>
    </dgm:pt>
    <dgm:pt modelId="{35993145-4752-47C2-8618-BD6153380560}">
      <dgm:prSet custT="1"/>
      <dgm:spPr/>
      <dgm:t>
        <a:bodyPr/>
        <a:lstStyle/>
        <a:p>
          <a:r>
            <a:rPr lang="en-US" sz="1200" dirty="0">
              <a:latin typeface="Franklin Gothic Medium Cond" panose="020B0606030402020204" pitchFamily="34" charset="0"/>
            </a:rPr>
            <a:t>B3. Tax Reforms; B4. Ease of </a:t>
          </a:r>
        </a:p>
      </dgm:t>
    </dgm:pt>
    <dgm:pt modelId="{02687A52-C65B-4D87-8B72-0F259E35063E}" type="parTrans" cxnId="{D3A0F0D3-9335-4F10-A000-4DFEFCD6B7E0}">
      <dgm:prSet/>
      <dgm:spPr/>
      <dgm:t>
        <a:bodyPr/>
        <a:lstStyle/>
        <a:p>
          <a:endParaRPr lang="en-US"/>
        </a:p>
      </dgm:t>
    </dgm:pt>
    <dgm:pt modelId="{48C0D0B7-CAC5-4AA4-957F-36DB4D0B1A37}" type="sibTrans" cxnId="{D3A0F0D3-9335-4F10-A000-4DFEFCD6B7E0}">
      <dgm:prSet/>
      <dgm:spPr/>
      <dgm:t>
        <a:bodyPr/>
        <a:lstStyle/>
        <a:p>
          <a:endParaRPr lang="en-US"/>
        </a:p>
      </dgm:t>
    </dgm:pt>
    <dgm:pt modelId="{8067F3A8-F0C8-499E-9814-6E7E162B015A}">
      <dgm:prSet phldrT="[Text]" custT="1"/>
      <dgm:spPr>
        <a:solidFill>
          <a:schemeClr val="accent2">
            <a:alpha val="40000"/>
          </a:schemeClr>
        </a:solidFill>
      </dgm:spPr>
      <dgm:t>
        <a:bodyPr/>
        <a:lstStyle/>
        <a:p>
          <a:r>
            <a:rPr lang="en-US" sz="1200" dirty="0">
              <a:latin typeface="Franklin Gothic Medium Cond" panose="020B0606030402020204" pitchFamily="34" charset="0"/>
            </a:rPr>
            <a:t>B5. Agro: 2x farmer income</a:t>
          </a:r>
        </a:p>
      </dgm:t>
    </dgm:pt>
    <dgm:pt modelId="{CC53E862-3F1A-4FDD-BF8C-33963D41FA84}" type="parTrans" cxnId="{51A02B7B-EC7B-4A64-9691-BD4670E2918E}">
      <dgm:prSet/>
      <dgm:spPr/>
      <dgm:t>
        <a:bodyPr/>
        <a:lstStyle/>
        <a:p>
          <a:endParaRPr lang="en-US"/>
        </a:p>
      </dgm:t>
    </dgm:pt>
    <dgm:pt modelId="{781EA104-5591-4322-9D07-BC35A368BD01}" type="sibTrans" cxnId="{51A02B7B-EC7B-4A64-9691-BD4670E2918E}">
      <dgm:prSet/>
      <dgm:spPr/>
      <dgm:t>
        <a:bodyPr/>
        <a:lstStyle/>
        <a:p>
          <a:endParaRPr lang="en-US"/>
        </a:p>
      </dgm:t>
    </dgm:pt>
    <dgm:pt modelId="{D81D5189-D361-4899-9CC5-98F26FBE19E2}">
      <dgm:prSet phldrT="[Text]" custT="1"/>
      <dgm:spPr/>
      <dgm:t>
        <a:bodyPr/>
        <a:lstStyle/>
        <a:p>
          <a:r>
            <a:rPr lang="en-US" sz="1200">
              <a:latin typeface="Franklin Gothic Medium Cond" panose="020B0606030402020204" pitchFamily="34" charset="0"/>
            </a:rPr>
            <a:t>B6. Rural infra-employment</a:t>
          </a:r>
          <a:endParaRPr lang="en-US" sz="1200" dirty="0">
            <a:latin typeface="Franklin Gothic Medium Cond" panose="020B0606030402020204" pitchFamily="34" charset="0"/>
          </a:endParaRPr>
        </a:p>
      </dgm:t>
    </dgm:pt>
    <dgm:pt modelId="{5B512509-2AD2-4AAB-8203-59F6C19AA5C0}" type="parTrans" cxnId="{84EBFF29-FAD6-400F-8598-D44739A98705}">
      <dgm:prSet/>
      <dgm:spPr/>
      <dgm:t>
        <a:bodyPr/>
        <a:lstStyle/>
        <a:p>
          <a:endParaRPr lang="en-US"/>
        </a:p>
      </dgm:t>
    </dgm:pt>
    <dgm:pt modelId="{E91AAED1-56F2-4761-8BE9-B46AE5B2B8E3}" type="sibTrans" cxnId="{84EBFF29-FAD6-400F-8598-D44739A98705}">
      <dgm:prSet/>
      <dgm:spPr/>
      <dgm:t>
        <a:bodyPr/>
        <a:lstStyle/>
        <a:p>
          <a:endParaRPr lang="en-US"/>
        </a:p>
      </dgm:t>
    </dgm:pt>
    <dgm:pt modelId="{875CCB48-619D-4867-B3B0-735934FFAED0}">
      <dgm:prSet custT="1"/>
      <dgm:spPr/>
      <dgm:t>
        <a:bodyPr/>
        <a:lstStyle/>
        <a:p>
          <a:r>
            <a:rPr lang="en-US" sz="1200" dirty="0">
              <a:latin typeface="Franklin Gothic Medium Cond" panose="020B0606030402020204" pitchFamily="34" charset="0"/>
            </a:rPr>
            <a:t>B7. Infrastructure</a:t>
          </a:r>
        </a:p>
      </dgm:t>
    </dgm:pt>
    <dgm:pt modelId="{9F320CF8-8049-4A82-9464-5D499DA75396}" type="parTrans" cxnId="{C99AA9FD-66BB-4C3A-B1FE-27809D718D18}">
      <dgm:prSet/>
      <dgm:spPr/>
      <dgm:t>
        <a:bodyPr/>
        <a:lstStyle/>
        <a:p>
          <a:endParaRPr lang="en-US"/>
        </a:p>
      </dgm:t>
    </dgm:pt>
    <dgm:pt modelId="{146867E1-1533-437F-AC05-4495E4860F54}" type="sibTrans" cxnId="{C99AA9FD-66BB-4C3A-B1FE-27809D718D18}">
      <dgm:prSet/>
      <dgm:spPr/>
      <dgm:t>
        <a:bodyPr/>
        <a:lstStyle/>
        <a:p>
          <a:endParaRPr lang="en-US"/>
        </a:p>
      </dgm:t>
    </dgm:pt>
    <dgm:pt modelId="{57FA2017-16E7-4371-B6F3-063921792455}">
      <dgm:prSet phldrT="[Text]" custT="1"/>
      <dgm:spPr/>
      <dgm:t>
        <a:bodyPr/>
        <a:lstStyle/>
        <a:p>
          <a:r>
            <a:rPr lang="en-US" sz="1200">
              <a:latin typeface="Franklin Gothic Medium Cond" panose="020B0606030402020204" pitchFamily="34" charset="0"/>
            </a:rPr>
            <a:t>B8. Social Sector &amp; healthcare</a:t>
          </a:r>
          <a:endParaRPr lang="en-US" sz="1200" dirty="0">
            <a:latin typeface="Franklin Gothic Medium Cond" panose="020B0606030402020204" pitchFamily="34" charset="0"/>
          </a:endParaRPr>
        </a:p>
      </dgm:t>
    </dgm:pt>
    <dgm:pt modelId="{13D9A99F-A338-43C4-A762-34FF1D579BB6}" type="parTrans" cxnId="{8D973C2A-0C5B-4D18-BA5A-1B40B2A8488A}">
      <dgm:prSet/>
      <dgm:spPr/>
      <dgm:t>
        <a:bodyPr/>
        <a:lstStyle/>
        <a:p>
          <a:endParaRPr lang="en-US"/>
        </a:p>
      </dgm:t>
    </dgm:pt>
    <dgm:pt modelId="{B73F0BC8-D99D-4231-990A-B33043C7F39A}" type="sibTrans" cxnId="{8D973C2A-0C5B-4D18-BA5A-1B40B2A8488A}">
      <dgm:prSet/>
      <dgm:spPr/>
      <dgm:t>
        <a:bodyPr/>
        <a:lstStyle/>
        <a:p>
          <a:endParaRPr lang="en-US"/>
        </a:p>
      </dgm:t>
    </dgm:pt>
    <dgm:pt modelId="{35D02632-5D17-439C-B553-A3B99AB71E7E}">
      <dgm:prSet custT="1"/>
      <dgm:spPr/>
      <dgm:t>
        <a:bodyPr/>
        <a:lstStyle/>
        <a:p>
          <a:r>
            <a:rPr lang="en-US" sz="1200" dirty="0">
              <a:latin typeface="Franklin Gothic Medium Cond" panose="020B0606030402020204" pitchFamily="34" charset="0"/>
            </a:rPr>
            <a:t>B9. Education, Skills, Jobs</a:t>
          </a:r>
        </a:p>
      </dgm:t>
    </dgm:pt>
    <dgm:pt modelId="{A11B318C-7025-4F19-8CC2-42ADED1B83F9}" type="parTrans" cxnId="{A4444EC3-E4B5-4E33-835D-D18675D35F3C}">
      <dgm:prSet/>
      <dgm:spPr/>
      <dgm:t>
        <a:bodyPr/>
        <a:lstStyle/>
        <a:p>
          <a:endParaRPr lang="en-US"/>
        </a:p>
      </dgm:t>
    </dgm:pt>
    <dgm:pt modelId="{D733AB11-AE7A-45B0-BBBA-67905C086F48}" type="sibTrans" cxnId="{A4444EC3-E4B5-4E33-835D-D18675D35F3C}">
      <dgm:prSet/>
      <dgm:spPr/>
      <dgm:t>
        <a:bodyPr/>
        <a:lstStyle/>
        <a:p>
          <a:endParaRPr lang="en-US"/>
        </a:p>
      </dgm:t>
    </dgm:pt>
    <dgm:pt modelId="{CD3EE110-E2F5-4745-AD39-09447C5F4D9B}">
      <dgm:prSet phldrT="[Text]" custT="1"/>
      <dgm:spPr/>
      <dgm:t>
        <a:bodyPr/>
        <a:lstStyle/>
        <a:p>
          <a:r>
            <a:rPr lang="en-US" sz="1200" dirty="0">
              <a:latin typeface="Franklin Gothic Medium Cond" panose="020B0606030402020204" pitchFamily="34" charset="0"/>
            </a:rPr>
            <a:t>V2C1- </a:t>
          </a:r>
          <a:r>
            <a:rPr lang="en-US" sz="1200" dirty="0" err="1">
              <a:latin typeface="Franklin Gothic Medium Cond" panose="020B0606030402020204" pitchFamily="34" charset="0"/>
            </a:rPr>
            <a:t>Chakravyuh</a:t>
          </a:r>
          <a:r>
            <a:rPr lang="en-US" sz="1200" dirty="0">
              <a:latin typeface="Franklin Gothic Medium Cond" panose="020B0606030402020204" pitchFamily="34" charset="0"/>
            </a:rPr>
            <a:t> challenge</a:t>
          </a:r>
        </a:p>
      </dgm:t>
    </dgm:pt>
    <dgm:pt modelId="{A4821708-CF66-4C34-8497-1E5E7D26ADB9}" type="parTrans" cxnId="{F1448BA1-EDD0-4D18-8FF3-A7CE0400B996}">
      <dgm:prSet/>
      <dgm:spPr/>
      <dgm:t>
        <a:bodyPr/>
        <a:lstStyle/>
        <a:p>
          <a:endParaRPr lang="en-US"/>
        </a:p>
      </dgm:t>
    </dgm:pt>
    <dgm:pt modelId="{45EC0A6D-D5D8-4EB2-8E36-FC194E92A983}" type="sibTrans" cxnId="{F1448BA1-EDD0-4D18-8FF3-A7CE0400B996}">
      <dgm:prSet/>
      <dgm:spPr/>
      <dgm:t>
        <a:bodyPr/>
        <a:lstStyle/>
        <a:p>
          <a:endParaRPr lang="en-US"/>
        </a:p>
      </dgm:t>
    </dgm:pt>
    <dgm:pt modelId="{8DF3DC07-F847-4865-B160-F3E66800BBBA}">
      <dgm:prSet phldrT="[Text]" custT="1"/>
      <dgm:spPr/>
      <dgm:t>
        <a:bodyPr/>
        <a:lstStyle/>
        <a:p>
          <a:r>
            <a:rPr lang="en-US" sz="1200" dirty="0">
              <a:latin typeface="Franklin Gothic Medium Cond" panose="020B0606030402020204" pitchFamily="34" charset="0"/>
            </a:rPr>
            <a:t>V1C1- Twin </a:t>
          </a:r>
          <a:r>
            <a:rPr lang="en-US" sz="1200" dirty="0" err="1">
              <a:latin typeface="Franklin Gothic Medium Cond" panose="020B0606030402020204" pitchFamily="34" charset="0"/>
            </a:rPr>
            <a:t>Balancesheet</a:t>
          </a:r>
          <a:endParaRPr lang="en-US" sz="1200" dirty="0">
            <a:latin typeface="Franklin Gothic Medium Cond" panose="020B0606030402020204" pitchFamily="34" charset="0"/>
          </a:endParaRPr>
        </a:p>
      </dgm:t>
    </dgm:pt>
    <dgm:pt modelId="{ACB8FC04-CA90-4402-95E7-810E7065D027}" type="parTrans" cxnId="{F9D97685-6A48-4479-ABE9-76055FF6F19E}">
      <dgm:prSet/>
      <dgm:spPr/>
      <dgm:t>
        <a:bodyPr/>
        <a:lstStyle/>
        <a:p>
          <a:endParaRPr lang="en-US"/>
        </a:p>
      </dgm:t>
    </dgm:pt>
    <dgm:pt modelId="{7416F495-C426-4358-866D-E60E07C557E6}" type="sibTrans" cxnId="{F9D97685-6A48-4479-ABE9-76055FF6F19E}">
      <dgm:prSet/>
      <dgm:spPr/>
      <dgm:t>
        <a:bodyPr/>
        <a:lstStyle/>
        <a:p>
          <a:endParaRPr lang="en-US"/>
        </a:p>
      </dgm:t>
    </dgm:pt>
    <dgm:pt modelId="{08D90BD8-59F3-42C0-B7ED-91D225DA59B2}">
      <dgm:prSet phldrT="[Text]" custT="1"/>
      <dgm:spPr>
        <a:solidFill>
          <a:srgbClr val="C0CBD4"/>
        </a:solidFill>
      </dgm:spPr>
      <dgm:t>
        <a:bodyPr/>
        <a:lstStyle/>
        <a:p>
          <a:r>
            <a:rPr lang="en-US" sz="1200" dirty="0">
              <a:latin typeface="Franklin Gothic Medium Cond" panose="020B0606030402020204" pitchFamily="34" charset="0"/>
            </a:rPr>
            <a:t>IYB:7-Commerce </a:t>
          </a:r>
        </a:p>
      </dgm:t>
    </dgm:pt>
    <dgm:pt modelId="{F0607A84-9CF9-4FA8-8EAA-79D00E224A1E}" type="parTrans" cxnId="{2E3FD1B7-79A9-452E-B669-EC9E8DC138B9}">
      <dgm:prSet/>
      <dgm:spPr/>
      <dgm:t>
        <a:bodyPr/>
        <a:lstStyle/>
        <a:p>
          <a:endParaRPr lang="en-US"/>
        </a:p>
      </dgm:t>
    </dgm:pt>
    <dgm:pt modelId="{1E3B89F7-B650-43FF-BAD8-272E2BC0D9C6}" type="sibTrans" cxnId="{2E3FD1B7-79A9-452E-B669-EC9E8DC138B9}">
      <dgm:prSet/>
      <dgm:spPr/>
      <dgm:t>
        <a:bodyPr/>
        <a:lstStyle/>
        <a:p>
          <a:endParaRPr lang="en-US"/>
        </a:p>
      </dgm:t>
    </dgm:pt>
    <dgm:pt modelId="{1E7C762B-66E6-4A0F-BF0D-E6FF34D3DBA5}" type="pres">
      <dgm:prSet presAssocID="{D8F21E9C-24CD-4C7E-865E-FE55F4AC12B3}" presName="Name0" presStyleCnt="0">
        <dgm:presLayoutVars>
          <dgm:dir/>
          <dgm:resizeHandles val="exact"/>
        </dgm:presLayoutVars>
      </dgm:prSet>
      <dgm:spPr/>
    </dgm:pt>
    <dgm:pt modelId="{6581C96F-BB28-40AF-A4B7-C66BB6B2C0E5}" type="pres">
      <dgm:prSet presAssocID="{BC25EFE1-2BFA-45D1-BED1-5AF39D46D79C}" presName="composite" presStyleCnt="0"/>
      <dgm:spPr/>
    </dgm:pt>
    <dgm:pt modelId="{7B899415-82AB-4523-934F-637CC30EA05B}" type="pres">
      <dgm:prSet presAssocID="{BC25EFE1-2BFA-45D1-BED1-5AF39D46D79C}" presName="rect1" presStyleLbl="trAlignAcc1" presStyleIdx="0" presStyleCnt="6" custScaleX="68314" custLinFactNeighborY="1890">
        <dgm:presLayoutVars>
          <dgm:bulletEnabled val="1"/>
        </dgm:presLayoutVars>
      </dgm:prSet>
      <dgm:spPr/>
    </dgm:pt>
    <dgm:pt modelId="{DF311B42-FA3B-4DB5-88D3-35CE54F86170}" type="pres">
      <dgm:prSet presAssocID="{BC25EFE1-2BFA-45D1-BED1-5AF39D46D79C}" presName="rect2" presStyleLbl="fgImgPlace1" presStyleIdx="0" presStyleCnt="6" custScaleX="211629" custScaleY="74105"/>
      <dgm:spPr>
        <a:blipFill rotWithShape="1">
          <a:blip xmlns:r="http://schemas.openxmlformats.org/officeDocument/2006/relationships" r:embed="rId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</dgm:pt>
    <dgm:pt modelId="{6BFA5710-F439-4AF9-8ED1-A488235AFD9A}" type="pres">
      <dgm:prSet presAssocID="{2452F0F7-CA91-4F59-A564-1BB9BDA5CBBE}" presName="sibTrans" presStyleCnt="0"/>
      <dgm:spPr/>
    </dgm:pt>
    <dgm:pt modelId="{A866FB0B-BBBD-4E77-9B02-3CED996AB728}" type="pres">
      <dgm:prSet presAssocID="{DB87FF95-AE72-426C-925E-B58F1E8198D3}" presName="composite" presStyleCnt="0"/>
      <dgm:spPr/>
    </dgm:pt>
    <dgm:pt modelId="{D30A6708-E747-4D6B-A834-05BEEE843CAD}" type="pres">
      <dgm:prSet presAssocID="{DB87FF95-AE72-426C-925E-B58F1E8198D3}" presName="rect1" presStyleLbl="trAlignAcc1" presStyleIdx="1" presStyleCnt="6" custScaleX="68314">
        <dgm:presLayoutVars>
          <dgm:bulletEnabled val="1"/>
        </dgm:presLayoutVars>
      </dgm:prSet>
      <dgm:spPr/>
    </dgm:pt>
    <dgm:pt modelId="{F97BFED6-0DD6-4477-860D-631B2A1B00E4}" type="pres">
      <dgm:prSet presAssocID="{DB87FF95-AE72-426C-925E-B58F1E8198D3}" presName="rect2" presStyleLbl="fgImgPlace1" presStyleIdx="1" presStyleCnt="6" custScaleX="211629"/>
      <dgm:spPr>
        <a:blipFill rotWithShape="1">
          <a:blip xmlns:r="http://schemas.openxmlformats.org/officeDocument/2006/relationships"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</dgm:pt>
    <dgm:pt modelId="{CDA2C18E-AC4F-42E1-8F60-B5B4D791AE34}" type="pres">
      <dgm:prSet presAssocID="{17734E8F-C091-40EB-8542-65713367BC76}" presName="sibTrans" presStyleCnt="0"/>
      <dgm:spPr/>
    </dgm:pt>
    <dgm:pt modelId="{D751CF82-A7A4-4ABD-AF39-2CB9E1EC1A0C}" type="pres">
      <dgm:prSet presAssocID="{A3B89C89-4B08-4EF5-A029-FC7E4822579A}" presName="composite" presStyleCnt="0"/>
      <dgm:spPr/>
    </dgm:pt>
    <dgm:pt modelId="{4C82949F-ACB9-4CB0-8B82-11470D469081}" type="pres">
      <dgm:prSet presAssocID="{A3B89C89-4B08-4EF5-A029-FC7E4822579A}" presName="rect1" presStyleLbl="trAlignAcc1" presStyleIdx="2" presStyleCnt="6" custScaleX="62681">
        <dgm:presLayoutVars>
          <dgm:bulletEnabled val="1"/>
        </dgm:presLayoutVars>
      </dgm:prSet>
      <dgm:spPr/>
    </dgm:pt>
    <dgm:pt modelId="{AE292A58-4FC2-4EF5-8205-827A3067DD26}" type="pres">
      <dgm:prSet presAssocID="{A3B89C89-4B08-4EF5-A029-FC7E4822579A}" presName="rect2" presStyleLbl="fgImgPlace1" presStyleIdx="2" presStyleCnt="6" custScaleX="211629" custScaleY="76366"/>
      <dgm:spPr>
        <a:blipFill rotWithShape="1">
          <a:blip xmlns:r="http://schemas.openxmlformats.org/officeDocument/2006/relationships"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</dgm:pt>
    <dgm:pt modelId="{6EE5E35C-64FC-4A13-8374-73C2810A973B}" type="pres">
      <dgm:prSet presAssocID="{DE93F483-BCF9-4EED-B492-C3A2AD1CFD0B}" presName="sibTrans" presStyleCnt="0"/>
      <dgm:spPr/>
    </dgm:pt>
    <dgm:pt modelId="{357F1D77-9698-4189-8EBD-7F2C2080774C}" type="pres">
      <dgm:prSet presAssocID="{2741AFDF-7DBB-4108-8A20-0357D5FBD3B8}" presName="composite" presStyleCnt="0"/>
      <dgm:spPr/>
    </dgm:pt>
    <dgm:pt modelId="{4FB2F746-532C-4309-8B4E-F312973D9749}" type="pres">
      <dgm:prSet presAssocID="{2741AFDF-7DBB-4108-8A20-0357D5FBD3B8}" presName="rect1" presStyleLbl="trAlignAcc1" presStyleIdx="3" presStyleCnt="6" custScaleX="66031" custLinFactNeighborX="2127" custLinFactNeighborY="2453">
        <dgm:presLayoutVars>
          <dgm:bulletEnabled val="1"/>
        </dgm:presLayoutVars>
      </dgm:prSet>
      <dgm:spPr/>
    </dgm:pt>
    <dgm:pt modelId="{C37DAA1F-4E63-4945-8607-DB92D29AF25B}" type="pres">
      <dgm:prSet presAssocID="{2741AFDF-7DBB-4108-8A20-0357D5FBD3B8}" presName="rect2" presStyleLbl="fgImgPlace1" presStyleIdx="3" presStyleCnt="6" custScaleX="204557" custScaleY="76318"/>
      <dgm:spPr>
        <a:blipFill rotWithShape="1">
          <a:blip xmlns:r="http://schemas.openxmlformats.org/officeDocument/2006/relationships"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</dgm:pt>
    <dgm:pt modelId="{2F683249-86EA-4804-B311-F8FE93D0433F}" type="pres">
      <dgm:prSet presAssocID="{EF5125ED-C530-4CEB-9EA6-7ADF35D8B229}" presName="sibTrans" presStyleCnt="0"/>
      <dgm:spPr/>
    </dgm:pt>
    <dgm:pt modelId="{F7674D1D-FB87-4B0E-9868-B614FFAF904B}" type="pres">
      <dgm:prSet presAssocID="{1131737C-80FA-4CF1-AA8B-6A1C724BF69E}" presName="composite" presStyleCnt="0"/>
      <dgm:spPr/>
    </dgm:pt>
    <dgm:pt modelId="{27DC3CCF-CB49-4639-B22A-9537C5637A0E}" type="pres">
      <dgm:prSet presAssocID="{1131737C-80FA-4CF1-AA8B-6A1C724BF69E}" presName="rect1" presStyleLbl="trAlignAcc1" presStyleIdx="4" presStyleCnt="6" custScaleX="66018" custLinFactNeighborX="-2964" custLinFactNeighborY="-3330">
        <dgm:presLayoutVars>
          <dgm:bulletEnabled val="1"/>
        </dgm:presLayoutVars>
      </dgm:prSet>
      <dgm:spPr/>
    </dgm:pt>
    <dgm:pt modelId="{ADB7CDA4-9357-49E6-A6C1-F48379B8A211}" type="pres">
      <dgm:prSet presAssocID="{1131737C-80FA-4CF1-AA8B-6A1C724BF69E}" presName="rect2" presStyleLbl="fgImgPlace1" presStyleIdx="4" presStyleCnt="6" custScaleX="204557"/>
      <dgm:spPr>
        <a:blipFill rotWithShape="1">
          <a:blip xmlns:r="http://schemas.openxmlformats.org/officeDocument/2006/relationships"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</dgm:pt>
    <dgm:pt modelId="{03CCC4C8-A704-46C4-A12D-3C66D589BD80}" type="pres">
      <dgm:prSet presAssocID="{6A23C22A-647E-4A08-835D-0C25C68A1D0F}" presName="sibTrans" presStyleCnt="0"/>
      <dgm:spPr/>
    </dgm:pt>
    <dgm:pt modelId="{567EABAD-05A0-49E3-89C1-DD355986FE8A}" type="pres">
      <dgm:prSet presAssocID="{42B6273D-8E60-40EC-97B9-4A300407A2FC}" presName="composite" presStyleCnt="0"/>
      <dgm:spPr/>
    </dgm:pt>
    <dgm:pt modelId="{46FDCE37-C8F8-444B-B0ED-0077A8879C03}" type="pres">
      <dgm:prSet presAssocID="{42B6273D-8E60-40EC-97B9-4A300407A2FC}" presName="rect1" presStyleLbl="trAlignAcc1" presStyleIdx="5" presStyleCnt="6" custScaleX="66031" custLinFactNeighborX="3530" custLinFactNeighborY="-1067">
        <dgm:presLayoutVars>
          <dgm:bulletEnabled val="1"/>
        </dgm:presLayoutVars>
      </dgm:prSet>
      <dgm:spPr/>
    </dgm:pt>
    <dgm:pt modelId="{D112B479-5F85-4D5D-B3CA-53FFEE49A99A}" type="pres">
      <dgm:prSet presAssocID="{42B6273D-8E60-40EC-97B9-4A300407A2FC}" presName="rect2" presStyleLbl="fgImgPlace1" presStyleIdx="5" presStyleCnt="6" custScaleX="165700" custScaleY="85063"/>
      <dgm:spPr>
        <a:blipFill rotWithShape="1">
          <a:blip xmlns:r="http://schemas.openxmlformats.org/officeDocument/2006/relationships"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</dgm:pt>
  </dgm:ptLst>
  <dgm:cxnLst>
    <dgm:cxn modelId="{2750B932-4ABF-4D9B-85D6-2C7A74FEE48B}" type="presOf" srcId="{7C078AF5-D8F0-402F-9DA9-2A971D66855B}" destId="{46FDCE37-C8F8-444B-B0ED-0077A8879C03}" srcOrd="0" destOrd="2" presId="urn:microsoft.com/office/officeart/2008/layout/PictureStrips"/>
    <dgm:cxn modelId="{C99E42B2-207B-4FA3-B1EC-4B56CDD73546}" srcId="{D8F21E9C-24CD-4C7E-865E-FE55F4AC12B3}" destId="{2741AFDF-7DBB-4108-8A20-0357D5FBD3B8}" srcOrd="3" destOrd="0" parTransId="{36468447-117C-4ADF-A168-060C12FE37C0}" sibTransId="{EF5125ED-C530-4CEB-9EA6-7ADF35D8B229}"/>
    <dgm:cxn modelId="{0F128A66-19C5-43A4-A640-E2F5ADBBB797}" type="presOf" srcId="{374A29B1-6E20-441A-B767-1E24B64479BE}" destId="{7B899415-82AB-4523-934F-637CC30EA05B}" srcOrd="0" destOrd="4" presId="urn:microsoft.com/office/officeart/2008/layout/PictureStrips"/>
    <dgm:cxn modelId="{912B2068-49ED-42F1-9357-74F9C89AA1DE}" type="presOf" srcId="{0744C19B-0B5D-4711-B257-9D97127B4F9F}" destId="{4C82949F-ACB9-4CB0-8B82-11470D469081}" srcOrd="0" destOrd="2" presId="urn:microsoft.com/office/officeart/2008/layout/PictureStrips"/>
    <dgm:cxn modelId="{9ACDF564-816E-4675-A274-E95A3594B607}" type="presOf" srcId="{109D06B3-3977-4BE9-ADC9-081F8DC6D437}" destId="{27DC3CCF-CB49-4639-B22A-9537C5637A0E}" srcOrd="0" destOrd="1" presId="urn:microsoft.com/office/officeart/2008/layout/PictureStrips"/>
    <dgm:cxn modelId="{D673CCE2-939A-441C-8634-D27BBD031C5A}" srcId="{2741AFDF-7DBB-4108-8A20-0357D5FBD3B8}" destId="{90B84122-EC9A-4BC0-B502-22AF7A0867C6}" srcOrd="2" destOrd="0" parTransId="{1B04EB68-4341-48E6-9127-86E65E501454}" sibTransId="{8DDF017D-410A-47E0-8D47-E83295F80FA3}"/>
    <dgm:cxn modelId="{C2DBF334-B678-4954-A7D3-344DDE3C71C2}" type="presOf" srcId="{B533A736-F711-4644-8B46-DBB1DA87F081}" destId="{D30A6708-E747-4D6B-A834-05BEEE843CAD}" srcOrd="0" destOrd="1" presId="urn:microsoft.com/office/officeart/2008/layout/PictureStrips"/>
    <dgm:cxn modelId="{3D6D5FB9-FB28-4282-AC9F-5F33599BBC21}" type="presOf" srcId="{35993145-4752-47C2-8618-BD6153380560}" destId="{D30A6708-E747-4D6B-A834-05BEEE843CAD}" srcOrd="0" destOrd="4" presId="urn:microsoft.com/office/officeart/2008/layout/PictureStrips"/>
    <dgm:cxn modelId="{D114FA8A-DFFE-4D8C-B9ED-0714308FAB18}" type="presOf" srcId="{B7AD1FFF-B029-4A8A-823C-7AB2B1045695}" destId="{7B899415-82AB-4523-934F-637CC30EA05B}" srcOrd="0" destOrd="2" presId="urn:microsoft.com/office/officeart/2008/layout/PictureStrips"/>
    <dgm:cxn modelId="{51A02B7B-EC7B-4A64-9691-BD4670E2918E}" srcId="{2741AFDF-7DBB-4108-8A20-0357D5FBD3B8}" destId="{8067F3A8-F0C8-499E-9814-6E7E162B015A}" srcOrd="3" destOrd="0" parTransId="{CC53E862-3F1A-4FDD-BF8C-33963D41FA84}" sibTransId="{781EA104-5591-4322-9D07-BC35A368BD01}"/>
    <dgm:cxn modelId="{8611047D-5AC1-43A9-B2FA-CD9F21B835E7}" srcId="{2741AFDF-7DBB-4108-8A20-0357D5FBD3B8}" destId="{4225B320-F39C-4207-95C8-B65C38B1814F}" srcOrd="1" destOrd="0" parTransId="{85530262-753E-4FE4-94CF-73F58733DDDC}" sibTransId="{1DCAE974-C1C9-49E9-B172-41DF763E67C7}"/>
    <dgm:cxn modelId="{87793F06-9BBD-4E4D-9561-58B077A0E336}" srcId="{D8F21E9C-24CD-4C7E-865E-FE55F4AC12B3}" destId="{42B6273D-8E60-40EC-97B9-4A300407A2FC}" srcOrd="5" destOrd="0" parTransId="{C0356875-84C0-489A-B63B-BFF5B04A4851}" sibTransId="{277BE20E-C465-4576-BBB8-BBC7E0598DA2}"/>
    <dgm:cxn modelId="{44B3AECC-7DFE-48B2-AAB5-0D6B6607AC92}" type="presOf" srcId="{B2E3D999-58E9-4B84-9641-6B6BEF7E84B8}" destId="{4C82949F-ACB9-4CB0-8B82-11470D469081}" srcOrd="0" destOrd="1" presId="urn:microsoft.com/office/officeart/2008/layout/PictureStrips"/>
    <dgm:cxn modelId="{C99AA9FD-66BB-4C3A-B1FE-27809D718D18}" srcId="{1131737C-80FA-4CF1-AA8B-6A1C724BF69E}" destId="{875CCB48-619D-4867-B3B0-735934FFAED0}" srcOrd="3" destOrd="0" parTransId="{9F320CF8-8049-4A82-9464-5D499DA75396}" sibTransId="{146867E1-1533-437F-AC05-4495E4860F54}"/>
    <dgm:cxn modelId="{EDA3BAA3-78E7-4AC3-B4CC-2B7AE0E192DD}" srcId="{DB87FF95-AE72-426C-925E-B58F1E8198D3}" destId="{97D7B9B6-4F87-4F91-8576-B110C5EA65FB}" srcOrd="1" destOrd="0" parTransId="{CBC0217B-83F4-48AA-A3BE-4214B3D08EFB}" sibTransId="{71B2362F-2354-43F9-A730-341394E8FBD8}"/>
    <dgm:cxn modelId="{F1448BA1-EDD0-4D18-8FF3-A7CE0400B996}" srcId="{BC25EFE1-2BFA-45D1-BED1-5AF39D46D79C}" destId="{CD3EE110-E2F5-4745-AD39-09447C5F4D9B}" srcOrd="2" destOrd="0" parTransId="{A4821708-CF66-4C34-8497-1E5E7D26ADB9}" sibTransId="{45EC0A6D-D5D8-4EB2-8E36-FC194E92A983}"/>
    <dgm:cxn modelId="{3B1C1A7F-1EDD-4E71-8699-9CB97501D176}" srcId="{DB87FF95-AE72-426C-925E-B58F1E8198D3}" destId="{3B9431ED-CB65-41D4-83A6-222D9BF57D98}" srcOrd="2" destOrd="0" parTransId="{FF78BD42-0557-4DDB-94B2-1771AC47334D}" sibTransId="{E73258BE-5846-4C39-B60D-ED584B483587}"/>
    <dgm:cxn modelId="{2E3FD1B7-79A9-452E-B669-EC9E8DC138B9}" srcId="{A3B89C89-4B08-4EF5-A029-FC7E4822579A}" destId="{08D90BD8-59F3-42C0-B7ED-91D225DA59B2}" srcOrd="2" destOrd="0" parTransId="{F0607A84-9CF9-4FA8-8EAA-79D00E224A1E}" sibTransId="{1E3B89F7-B650-43FF-BAD8-272E2BC0D9C6}"/>
    <dgm:cxn modelId="{68E27915-6EF7-4D91-A12D-3AF7F241FCFD}" srcId="{1131737C-80FA-4CF1-AA8B-6A1C724BF69E}" destId="{D54E2821-54A6-4903-8A68-6091278AE9D7}" srcOrd="1" destOrd="0" parTransId="{801018A8-46CD-4887-BD5A-35AFACB28FEA}" sibTransId="{939A749F-47DF-443A-A7C0-865C06F7C3C7}"/>
    <dgm:cxn modelId="{8D973C2A-0C5B-4D18-BA5A-1B40B2A8488A}" srcId="{42B6273D-8E60-40EC-97B9-4A300407A2FC}" destId="{57FA2017-16E7-4371-B6F3-063921792455}" srcOrd="2" destOrd="0" parTransId="{13D9A99F-A338-43C4-A762-34FF1D579BB6}" sibTransId="{B73F0BC8-D99D-4231-990A-B33043C7F39A}"/>
    <dgm:cxn modelId="{A9BC6DB4-B69A-437E-A6AF-F5984B35FFB0}" type="presOf" srcId="{69F3BD5C-16E4-46C4-B15D-498063728332}" destId="{46FDCE37-C8F8-444B-B0ED-0077A8879C03}" srcOrd="0" destOrd="1" presId="urn:microsoft.com/office/officeart/2008/layout/PictureStrips"/>
    <dgm:cxn modelId="{330EC375-8108-4900-9765-41D8AB0D7638}" srcId="{2741AFDF-7DBB-4108-8A20-0357D5FBD3B8}" destId="{EA92E14B-2C43-4CA7-A5C3-09FCD15B3108}" srcOrd="0" destOrd="0" parTransId="{4110CF7B-CA61-4C8C-84C5-D8E81DA3D456}" sibTransId="{C92F7C48-4A9D-4C72-83A0-A7F2508D1E1E}"/>
    <dgm:cxn modelId="{F9D97685-6A48-4479-ABE9-76055FF6F19E}" srcId="{BC25EFE1-2BFA-45D1-BED1-5AF39D46D79C}" destId="{8DF3DC07-F847-4865-B160-F3E66800BBBA}" srcOrd="0" destOrd="0" parTransId="{ACB8FC04-CA90-4402-95E7-810E7065D027}" sibTransId="{7416F495-C426-4358-866D-E60E07C557E6}"/>
    <dgm:cxn modelId="{7387D924-DD91-45D9-8A82-11356DB1104F}" type="presOf" srcId="{2741AFDF-7DBB-4108-8A20-0357D5FBD3B8}" destId="{4FB2F746-532C-4309-8B4E-F312973D9749}" srcOrd="0" destOrd="0" presId="urn:microsoft.com/office/officeart/2008/layout/PictureStrips"/>
    <dgm:cxn modelId="{B2B6A5D7-E844-4732-8506-B91C61B4C7D6}" type="presOf" srcId="{8067F3A8-F0C8-499E-9814-6E7E162B015A}" destId="{4FB2F746-532C-4309-8B4E-F312973D9749}" srcOrd="0" destOrd="4" presId="urn:microsoft.com/office/officeart/2008/layout/PictureStrips"/>
    <dgm:cxn modelId="{FD1121E8-C7C6-48B4-AC53-75FAC34608EA}" type="presOf" srcId="{35D02632-5D17-439C-B553-A3B99AB71E7E}" destId="{46FDCE37-C8F8-444B-B0ED-0077A8879C03}" srcOrd="0" destOrd="4" presId="urn:microsoft.com/office/officeart/2008/layout/PictureStrips"/>
    <dgm:cxn modelId="{8B44A243-AA30-4F8B-90AF-EB34D7C1B593}" type="presOf" srcId="{875CCB48-619D-4867-B3B0-735934FFAED0}" destId="{27DC3CCF-CB49-4639-B22A-9537C5637A0E}" srcOrd="0" destOrd="4" presId="urn:microsoft.com/office/officeart/2008/layout/PictureStrips"/>
    <dgm:cxn modelId="{FA380B75-EDC6-46A8-A9C1-4292F9619585}" type="presOf" srcId="{BC25EFE1-2BFA-45D1-BED1-5AF39D46D79C}" destId="{7B899415-82AB-4523-934F-637CC30EA05B}" srcOrd="0" destOrd="0" presId="urn:microsoft.com/office/officeart/2008/layout/PictureStrips"/>
    <dgm:cxn modelId="{F5848163-99CF-486A-936B-EC492319CCB4}" srcId="{1131737C-80FA-4CF1-AA8B-6A1C724BF69E}" destId="{109D06B3-3977-4BE9-ADC9-081F8DC6D437}" srcOrd="0" destOrd="0" parTransId="{72C82EE9-39F0-43F3-A28B-2B26B0B2B3A5}" sibTransId="{59ED329F-B71E-4E20-9F80-8587F2DA075C}"/>
    <dgm:cxn modelId="{EC28EBB9-B1BC-419F-BA75-AC3A29E28212}" srcId="{D8F21E9C-24CD-4C7E-865E-FE55F4AC12B3}" destId="{BC25EFE1-2BFA-45D1-BED1-5AF39D46D79C}" srcOrd="0" destOrd="0" parTransId="{03C5B51A-EE90-4DC5-A2B3-6610E3AE4081}" sibTransId="{2452F0F7-CA91-4F59-A564-1BB9BDA5CBBE}"/>
    <dgm:cxn modelId="{4BEE30E3-7D6C-4E7D-B0A6-202653ADAE0E}" type="presOf" srcId="{90B84122-EC9A-4BC0-B502-22AF7A0867C6}" destId="{4FB2F746-532C-4309-8B4E-F312973D9749}" srcOrd="0" destOrd="3" presId="urn:microsoft.com/office/officeart/2008/layout/PictureStrips"/>
    <dgm:cxn modelId="{F6C4E585-C8D8-4F00-82B4-A5E60D3BC8CE}" type="presOf" srcId="{57FA2017-16E7-4371-B6F3-063921792455}" destId="{46FDCE37-C8F8-444B-B0ED-0077A8879C03}" srcOrd="0" destOrd="3" presId="urn:microsoft.com/office/officeart/2008/layout/PictureStrips"/>
    <dgm:cxn modelId="{3A974CA0-0BB2-453B-A372-F7F63EE74FB5}" srcId="{D8F21E9C-24CD-4C7E-865E-FE55F4AC12B3}" destId="{DB87FF95-AE72-426C-925E-B58F1E8198D3}" srcOrd="1" destOrd="0" parTransId="{CE004886-1AB0-4519-A7DE-585B0C283BA0}" sibTransId="{17734E8F-C091-40EB-8542-65713367BC76}"/>
    <dgm:cxn modelId="{747D3375-2E89-49DF-97B5-102860E794AF}" srcId="{D8F21E9C-24CD-4C7E-865E-FE55F4AC12B3}" destId="{A3B89C89-4B08-4EF5-A029-FC7E4822579A}" srcOrd="2" destOrd="0" parTransId="{59D1987A-2AD0-48A4-808D-6DB3A42C75CD}" sibTransId="{DE93F483-BCF9-4EED-B492-C3A2AD1CFD0B}"/>
    <dgm:cxn modelId="{92FD5B5B-1504-4450-BB73-EC9DFB65BA8C}" srcId="{BC25EFE1-2BFA-45D1-BED1-5AF39D46D79C}" destId="{374A29B1-6E20-441A-B767-1E24B64479BE}" srcOrd="3" destOrd="0" parTransId="{0C35EDB6-9BA2-4C28-A3A5-9E9D5036C0B7}" sibTransId="{E12EBFD8-2152-489A-937D-7C49B638513C}"/>
    <dgm:cxn modelId="{B4E58144-AE1B-4619-AB56-650268641424}" srcId="{42B6273D-8E60-40EC-97B9-4A300407A2FC}" destId="{69F3BD5C-16E4-46C4-B15D-498063728332}" srcOrd="0" destOrd="0" parTransId="{40184917-81E4-4774-BD11-3D457781CDBC}" sibTransId="{94867AE4-D7DC-410D-85AC-6DE9FFF606DC}"/>
    <dgm:cxn modelId="{549110F5-206D-435B-9473-16569739B334}" type="presOf" srcId="{A3B89C89-4B08-4EF5-A029-FC7E4822579A}" destId="{4C82949F-ACB9-4CB0-8B82-11470D469081}" srcOrd="0" destOrd="0" presId="urn:microsoft.com/office/officeart/2008/layout/PictureStrips"/>
    <dgm:cxn modelId="{435BAAE1-022F-4A66-BEDD-B1E1FA067162}" srcId="{D8F21E9C-24CD-4C7E-865E-FE55F4AC12B3}" destId="{1131737C-80FA-4CF1-AA8B-6A1C724BF69E}" srcOrd="4" destOrd="0" parTransId="{BA5CC7EE-2915-4F5D-8523-9AC5605F88D9}" sibTransId="{6A23C22A-647E-4A08-835D-0C25C68A1D0F}"/>
    <dgm:cxn modelId="{CC4CE637-04BD-46CA-B311-7E3B31FF8B50}" type="presOf" srcId="{08D90BD8-59F3-42C0-B7ED-91D225DA59B2}" destId="{4C82949F-ACB9-4CB0-8B82-11470D469081}" srcOrd="0" destOrd="3" presId="urn:microsoft.com/office/officeart/2008/layout/PictureStrips"/>
    <dgm:cxn modelId="{2613B6FD-4498-4491-802A-357A131CA91B}" type="presOf" srcId="{D54E2821-54A6-4903-8A68-6091278AE9D7}" destId="{27DC3CCF-CB49-4639-B22A-9537C5637A0E}" srcOrd="0" destOrd="2" presId="urn:microsoft.com/office/officeart/2008/layout/PictureStrips"/>
    <dgm:cxn modelId="{3E461EFF-A7DB-4E6C-A513-1E3123E64BB4}" type="presOf" srcId="{97D7B9B6-4F87-4F91-8576-B110C5EA65FB}" destId="{D30A6708-E747-4D6B-A834-05BEEE843CAD}" srcOrd="0" destOrd="2" presId="urn:microsoft.com/office/officeart/2008/layout/PictureStrips"/>
    <dgm:cxn modelId="{C0371FC4-6352-4C5C-B11B-F5499A12FDB2}" srcId="{42B6273D-8E60-40EC-97B9-4A300407A2FC}" destId="{7C078AF5-D8F0-402F-9DA9-2A971D66855B}" srcOrd="1" destOrd="0" parTransId="{A6E20E0E-BF6A-45BD-8B27-AD99ED5DAB54}" sibTransId="{93E6C29A-37F4-4EEB-ACB2-E60C74146A3D}"/>
    <dgm:cxn modelId="{D3A0F0D3-9335-4F10-A000-4DFEFCD6B7E0}" srcId="{DB87FF95-AE72-426C-925E-B58F1E8198D3}" destId="{35993145-4752-47C2-8618-BD6153380560}" srcOrd="3" destOrd="0" parTransId="{02687A52-C65B-4D87-8B72-0F259E35063E}" sibTransId="{48C0D0B7-CAC5-4AA4-957F-36DB4D0B1A37}"/>
    <dgm:cxn modelId="{3615F57A-B450-4607-8539-68756D45AFF2}" srcId="{BC25EFE1-2BFA-45D1-BED1-5AF39D46D79C}" destId="{B7AD1FFF-B029-4A8A-823C-7AB2B1045695}" srcOrd="1" destOrd="0" parTransId="{61378FEB-CEAD-4C42-97D2-62C5535F7C38}" sibTransId="{61472A65-C028-44E8-95E0-48655DCCD8BA}"/>
    <dgm:cxn modelId="{5849E4A7-E192-4408-8421-9D800A8DE796}" srcId="{DB87FF95-AE72-426C-925E-B58F1E8198D3}" destId="{B533A736-F711-4644-8B46-DBB1DA87F081}" srcOrd="0" destOrd="0" parTransId="{E592FA78-5ACD-4724-AA07-81E2303F206E}" sibTransId="{36E008AB-A384-4E05-A49A-C56DB9B0429E}"/>
    <dgm:cxn modelId="{CA79B195-F39D-4D4D-95F4-7C922D34FE04}" type="presOf" srcId="{EA92E14B-2C43-4CA7-A5C3-09FCD15B3108}" destId="{4FB2F746-532C-4309-8B4E-F312973D9749}" srcOrd="0" destOrd="1" presId="urn:microsoft.com/office/officeart/2008/layout/PictureStrips"/>
    <dgm:cxn modelId="{7B588EB4-B5F4-4BE8-8163-EAB7AF08AC81}" type="presOf" srcId="{D81D5189-D361-4899-9CC5-98F26FBE19E2}" destId="{27DC3CCF-CB49-4639-B22A-9537C5637A0E}" srcOrd="0" destOrd="3" presId="urn:microsoft.com/office/officeart/2008/layout/PictureStrips"/>
    <dgm:cxn modelId="{45176469-7A23-4DEE-B982-61522B0D8229}" type="presOf" srcId="{DB87FF95-AE72-426C-925E-B58F1E8198D3}" destId="{D30A6708-E747-4D6B-A834-05BEEE843CAD}" srcOrd="0" destOrd="0" presId="urn:microsoft.com/office/officeart/2008/layout/PictureStrips"/>
    <dgm:cxn modelId="{36CEE7C5-DDE8-4BAE-BB1A-688ED43A2955}" type="presOf" srcId="{4225B320-F39C-4207-95C8-B65C38B1814F}" destId="{4FB2F746-532C-4309-8B4E-F312973D9749}" srcOrd="0" destOrd="2" presId="urn:microsoft.com/office/officeart/2008/layout/PictureStrips"/>
    <dgm:cxn modelId="{6E5CCD9B-B36F-491E-B878-72F617D91BB5}" type="presOf" srcId="{3B9431ED-CB65-41D4-83A6-222D9BF57D98}" destId="{D30A6708-E747-4D6B-A834-05BEEE843CAD}" srcOrd="0" destOrd="3" presId="urn:microsoft.com/office/officeart/2008/layout/PictureStrips"/>
    <dgm:cxn modelId="{22745D01-97F3-46CB-9368-A72973E73B29}" type="presOf" srcId="{1131737C-80FA-4CF1-AA8B-6A1C724BF69E}" destId="{27DC3CCF-CB49-4639-B22A-9537C5637A0E}" srcOrd="0" destOrd="0" presId="urn:microsoft.com/office/officeart/2008/layout/PictureStrips"/>
    <dgm:cxn modelId="{AC271854-BB09-46E0-9079-30D365C1928A}" srcId="{A3B89C89-4B08-4EF5-A029-FC7E4822579A}" destId="{B2E3D999-58E9-4B84-9641-6B6BEF7E84B8}" srcOrd="0" destOrd="0" parTransId="{782EF43C-2547-477F-8294-E8511CD17070}" sibTransId="{720F0E1B-E23D-4D3A-95FE-7B2B857289FD}"/>
    <dgm:cxn modelId="{E3660CF3-02DC-4011-A690-0C939B9AEEE7}" type="presOf" srcId="{CD3EE110-E2F5-4745-AD39-09447C5F4D9B}" destId="{7B899415-82AB-4523-934F-637CC30EA05B}" srcOrd="0" destOrd="3" presId="urn:microsoft.com/office/officeart/2008/layout/PictureStrips"/>
    <dgm:cxn modelId="{A4444EC3-E4B5-4E33-835D-D18675D35F3C}" srcId="{42B6273D-8E60-40EC-97B9-4A300407A2FC}" destId="{35D02632-5D17-439C-B553-A3B99AB71E7E}" srcOrd="3" destOrd="0" parTransId="{A11B318C-7025-4F19-8CC2-42ADED1B83F9}" sibTransId="{D733AB11-AE7A-45B0-BBBA-67905C086F48}"/>
    <dgm:cxn modelId="{84EBFF29-FAD6-400F-8598-D44739A98705}" srcId="{1131737C-80FA-4CF1-AA8B-6A1C724BF69E}" destId="{D81D5189-D361-4899-9CC5-98F26FBE19E2}" srcOrd="2" destOrd="0" parTransId="{5B512509-2AD2-4AAB-8203-59F6C19AA5C0}" sibTransId="{E91AAED1-56F2-4761-8BE9-B46AE5B2B8E3}"/>
    <dgm:cxn modelId="{9BCE46B0-DCD5-479D-83DE-51267D88B15B}" type="presOf" srcId="{8DF3DC07-F847-4865-B160-F3E66800BBBA}" destId="{7B899415-82AB-4523-934F-637CC30EA05B}" srcOrd="0" destOrd="1" presId="urn:microsoft.com/office/officeart/2008/layout/PictureStrips"/>
    <dgm:cxn modelId="{3E49A1C2-6BA0-4DD5-89F9-A53C2F1C55BB}" srcId="{A3B89C89-4B08-4EF5-A029-FC7E4822579A}" destId="{0744C19B-0B5D-4711-B257-9D97127B4F9F}" srcOrd="1" destOrd="0" parTransId="{1E931B19-3453-461C-9D0C-4281C538055D}" sibTransId="{7A82BE83-F78D-48FA-8DE4-1403C9F297B9}"/>
    <dgm:cxn modelId="{3DC33378-4A11-4C1D-B7DA-EC038A3F5706}" type="presOf" srcId="{D8F21E9C-24CD-4C7E-865E-FE55F4AC12B3}" destId="{1E7C762B-66E6-4A0F-BF0D-E6FF34D3DBA5}" srcOrd="0" destOrd="0" presId="urn:microsoft.com/office/officeart/2008/layout/PictureStrips"/>
    <dgm:cxn modelId="{34DE51CE-066C-4AB2-9A5D-151CAE027D9C}" type="presOf" srcId="{42B6273D-8E60-40EC-97B9-4A300407A2FC}" destId="{46FDCE37-C8F8-444B-B0ED-0077A8879C03}" srcOrd="0" destOrd="0" presId="urn:microsoft.com/office/officeart/2008/layout/PictureStrips"/>
    <dgm:cxn modelId="{92A817AD-39F9-4D84-A445-196367E58974}" type="presParOf" srcId="{1E7C762B-66E6-4A0F-BF0D-E6FF34D3DBA5}" destId="{6581C96F-BB28-40AF-A4B7-C66BB6B2C0E5}" srcOrd="0" destOrd="0" presId="urn:microsoft.com/office/officeart/2008/layout/PictureStrips"/>
    <dgm:cxn modelId="{C242B271-FF15-4F2C-B1C4-89E0B07EAC83}" type="presParOf" srcId="{6581C96F-BB28-40AF-A4B7-C66BB6B2C0E5}" destId="{7B899415-82AB-4523-934F-637CC30EA05B}" srcOrd="0" destOrd="0" presId="urn:microsoft.com/office/officeart/2008/layout/PictureStrips"/>
    <dgm:cxn modelId="{9F3E836E-52F0-4B2A-8317-7BD36D3AD8E2}" type="presParOf" srcId="{6581C96F-BB28-40AF-A4B7-C66BB6B2C0E5}" destId="{DF311B42-FA3B-4DB5-88D3-35CE54F86170}" srcOrd="1" destOrd="0" presId="urn:microsoft.com/office/officeart/2008/layout/PictureStrips"/>
    <dgm:cxn modelId="{396FC0DC-6B7A-48FA-817F-B1911EE0FFFB}" type="presParOf" srcId="{1E7C762B-66E6-4A0F-BF0D-E6FF34D3DBA5}" destId="{6BFA5710-F439-4AF9-8ED1-A488235AFD9A}" srcOrd="1" destOrd="0" presId="urn:microsoft.com/office/officeart/2008/layout/PictureStrips"/>
    <dgm:cxn modelId="{CE860D1D-089A-43D0-91FF-229C1D4421E6}" type="presParOf" srcId="{1E7C762B-66E6-4A0F-BF0D-E6FF34D3DBA5}" destId="{A866FB0B-BBBD-4E77-9B02-3CED996AB728}" srcOrd="2" destOrd="0" presId="urn:microsoft.com/office/officeart/2008/layout/PictureStrips"/>
    <dgm:cxn modelId="{46CE0DD9-5ECF-4798-9F35-B1D944254533}" type="presParOf" srcId="{A866FB0B-BBBD-4E77-9B02-3CED996AB728}" destId="{D30A6708-E747-4D6B-A834-05BEEE843CAD}" srcOrd="0" destOrd="0" presId="urn:microsoft.com/office/officeart/2008/layout/PictureStrips"/>
    <dgm:cxn modelId="{297FE5BC-56C3-4558-8798-DE143DD5563C}" type="presParOf" srcId="{A866FB0B-BBBD-4E77-9B02-3CED996AB728}" destId="{F97BFED6-0DD6-4477-860D-631B2A1B00E4}" srcOrd="1" destOrd="0" presId="urn:microsoft.com/office/officeart/2008/layout/PictureStrips"/>
    <dgm:cxn modelId="{C038391D-60EA-45C0-8BDD-D9C8A32340DD}" type="presParOf" srcId="{1E7C762B-66E6-4A0F-BF0D-E6FF34D3DBA5}" destId="{CDA2C18E-AC4F-42E1-8F60-B5B4D791AE34}" srcOrd="3" destOrd="0" presId="urn:microsoft.com/office/officeart/2008/layout/PictureStrips"/>
    <dgm:cxn modelId="{AFBE2023-D40C-4056-9B6E-824AC1A90DE5}" type="presParOf" srcId="{1E7C762B-66E6-4A0F-BF0D-E6FF34D3DBA5}" destId="{D751CF82-A7A4-4ABD-AF39-2CB9E1EC1A0C}" srcOrd="4" destOrd="0" presId="urn:microsoft.com/office/officeart/2008/layout/PictureStrips"/>
    <dgm:cxn modelId="{D885287C-4821-48BB-A985-4A1E2898F320}" type="presParOf" srcId="{D751CF82-A7A4-4ABD-AF39-2CB9E1EC1A0C}" destId="{4C82949F-ACB9-4CB0-8B82-11470D469081}" srcOrd="0" destOrd="0" presId="urn:microsoft.com/office/officeart/2008/layout/PictureStrips"/>
    <dgm:cxn modelId="{36C641D9-C0A4-4E68-A821-48F883756274}" type="presParOf" srcId="{D751CF82-A7A4-4ABD-AF39-2CB9E1EC1A0C}" destId="{AE292A58-4FC2-4EF5-8205-827A3067DD26}" srcOrd="1" destOrd="0" presId="urn:microsoft.com/office/officeart/2008/layout/PictureStrips"/>
    <dgm:cxn modelId="{7A4419F9-62DD-4972-9B72-35052A064FFA}" type="presParOf" srcId="{1E7C762B-66E6-4A0F-BF0D-E6FF34D3DBA5}" destId="{6EE5E35C-64FC-4A13-8374-73C2810A973B}" srcOrd="5" destOrd="0" presId="urn:microsoft.com/office/officeart/2008/layout/PictureStrips"/>
    <dgm:cxn modelId="{3D05E2D3-84BD-4DF2-A37C-D3FF8A478A55}" type="presParOf" srcId="{1E7C762B-66E6-4A0F-BF0D-E6FF34D3DBA5}" destId="{357F1D77-9698-4189-8EBD-7F2C2080774C}" srcOrd="6" destOrd="0" presId="urn:microsoft.com/office/officeart/2008/layout/PictureStrips"/>
    <dgm:cxn modelId="{CCCDDCA9-FB7E-416D-B8D9-713F007C23CF}" type="presParOf" srcId="{357F1D77-9698-4189-8EBD-7F2C2080774C}" destId="{4FB2F746-532C-4309-8B4E-F312973D9749}" srcOrd="0" destOrd="0" presId="urn:microsoft.com/office/officeart/2008/layout/PictureStrips"/>
    <dgm:cxn modelId="{79B910DB-09D1-4DBF-9373-728C9E2153A7}" type="presParOf" srcId="{357F1D77-9698-4189-8EBD-7F2C2080774C}" destId="{C37DAA1F-4E63-4945-8607-DB92D29AF25B}" srcOrd="1" destOrd="0" presId="urn:microsoft.com/office/officeart/2008/layout/PictureStrips"/>
    <dgm:cxn modelId="{23AA70B2-4697-4120-BC3B-0FD4B8B30B41}" type="presParOf" srcId="{1E7C762B-66E6-4A0F-BF0D-E6FF34D3DBA5}" destId="{2F683249-86EA-4804-B311-F8FE93D0433F}" srcOrd="7" destOrd="0" presId="urn:microsoft.com/office/officeart/2008/layout/PictureStrips"/>
    <dgm:cxn modelId="{D6743D3D-5CE5-4469-BCB6-27946D62AB0B}" type="presParOf" srcId="{1E7C762B-66E6-4A0F-BF0D-E6FF34D3DBA5}" destId="{F7674D1D-FB87-4B0E-9868-B614FFAF904B}" srcOrd="8" destOrd="0" presId="urn:microsoft.com/office/officeart/2008/layout/PictureStrips"/>
    <dgm:cxn modelId="{9F65939D-7D35-4C89-84CF-03966FBACF82}" type="presParOf" srcId="{F7674D1D-FB87-4B0E-9868-B614FFAF904B}" destId="{27DC3CCF-CB49-4639-B22A-9537C5637A0E}" srcOrd="0" destOrd="0" presId="urn:microsoft.com/office/officeart/2008/layout/PictureStrips"/>
    <dgm:cxn modelId="{D45FCC94-BD28-4655-8204-269BFF16BD4E}" type="presParOf" srcId="{F7674D1D-FB87-4B0E-9868-B614FFAF904B}" destId="{ADB7CDA4-9357-49E6-A6C1-F48379B8A211}" srcOrd="1" destOrd="0" presId="urn:microsoft.com/office/officeart/2008/layout/PictureStrips"/>
    <dgm:cxn modelId="{7B7D2264-C019-4BAE-AA61-9F8462FB93F2}" type="presParOf" srcId="{1E7C762B-66E6-4A0F-BF0D-E6FF34D3DBA5}" destId="{03CCC4C8-A704-46C4-A12D-3C66D589BD80}" srcOrd="9" destOrd="0" presId="urn:microsoft.com/office/officeart/2008/layout/PictureStrips"/>
    <dgm:cxn modelId="{53C1FB2E-3C9E-4E42-9C19-F184195023B3}" type="presParOf" srcId="{1E7C762B-66E6-4A0F-BF0D-E6FF34D3DBA5}" destId="{567EABAD-05A0-49E3-89C1-DD355986FE8A}" srcOrd="10" destOrd="0" presId="urn:microsoft.com/office/officeart/2008/layout/PictureStrips"/>
    <dgm:cxn modelId="{943D7B56-EDB9-43AD-B070-549F51E22A6D}" type="presParOf" srcId="{567EABAD-05A0-49E3-89C1-DD355986FE8A}" destId="{46FDCE37-C8F8-444B-B0ED-0077A8879C03}" srcOrd="0" destOrd="0" presId="urn:microsoft.com/office/officeart/2008/layout/PictureStrips"/>
    <dgm:cxn modelId="{893D6C44-58A3-4714-87AB-6A647401FBD9}" type="presParOf" srcId="{567EABAD-05A0-49E3-89C1-DD355986FE8A}" destId="{D112B479-5F85-4D5D-B3CA-53FFEE49A99A}" srcOrd="1" destOrd="0" presId="urn:microsoft.com/office/officeart/2008/layout/PictureStrips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5668A74E-9C71-4650-99B6-9434053EBB2D}" type="doc">
      <dgm:prSet loTypeId="urn:microsoft.com/office/officeart/2005/8/layout/vList4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277567B3-BEC2-4CA9-86CB-0CE755D51711}">
      <dgm:prSet phldrT="[Text]"/>
      <dgm:spPr/>
      <dgm:t>
        <a:bodyPr/>
        <a:lstStyle/>
        <a:p>
          <a:r>
            <a:rPr lang="en-US" dirty="0"/>
            <a:t>Private good / Economic good</a:t>
          </a:r>
        </a:p>
      </dgm:t>
    </dgm:pt>
    <dgm:pt modelId="{21283312-25DB-44A8-A466-198774080589}" type="parTrans" cxnId="{6E5AF130-C708-44AB-BA58-F1BD19E71017}">
      <dgm:prSet/>
      <dgm:spPr/>
      <dgm:t>
        <a:bodyPr/>
        <a:lstStyle/>
        <a:p>
          <a:endParaRPr lang="en-US"/>
        </a:p>
      </dgm:t>
    </dgm:pt>
    <dgm:pt modelId="{F506F985-014F-439E-A33A-679CDAC2502A}" type="sibTrans" cxnId="{6E5AF130-C708-44AB-BA58-F1BD19E71017}">
      <dgm:prSet/>
      <dgm:spPr/>
      <dgm:t>
        <a:bodyPr/>
        <a:lstStyle/>
        <a:p>
          <a:endParaRPr lang="en-US"/>
        </a:p>
      </dgm:t>
    </dgm:pt>
    <dgm:pt modelId="{D6E73C56-EBE5-46EE-9F9D-F75842357777}">
      <dgm:prSet phldrT="[Text]"/>
      <dgm:spPr/>
      <dgm:t>
        <a:bodyPr/>
        <a:lstStyle/>
        <a:p>
          <a:r>
            <a:rPr lang="en-US" dirty="0"/>
            <a:t>Merit good (</a:t>
          </a:r>
          <a:r>
            <a:rPr lang="hi-IN" dirty="0"/>
            <a:t>bicycle</a:t>
          </a:r>
          <a:r>
            <a:rPr lang="en-US" dirty="0"/>
            <a:t>), Demerit (Desi Liquor)</a:t>
          </a:r>
        </a:p>
      </dgm:t>
    </dgm:pt>
    <dgm:pt modelId="{740A2EAA-9428-446E-BECE-0CFFAD12571D}" type="parTrans" cxnId="{3337ABB5-6D91-40ED-BAF1-0B93DC8E3B38}">
      <dgm:prSet/>
      <dgm:spPr/>
      <dgm:t>
        <a:bodyPr/>
        <a:lstStyle/>
        <a:p>
          <a:endParaRPr lang="en-US"/>
        </a:p>
      </dgm:t>
    </dgm:pt>
    <dgm:pt modelId="{4020FDD9-E637-4C05-85D1-1D1008124C94}" type="sibTrans" cxnId="{3337ABB5-6D91-40ED-BAF1-0B93DC8E3B38}">
      <dgm:prSet/>
      <dgm:spPr/>
      <dgm:t>
        <a:bodyPr/>
        <a:lstStyle/>
        <a:p>
          <a:endParaRPr lang="en-US"/>
        </a:p>
      </dgm:t>
    </dgm:pt>
    <dgm:pt modelId="{8A8CD928-C02F-46A0-9BB3-DBCD90024CE1}">
      <dgm:prSet phldrT="[Text]"/>
      <dgm:spPr/>
      <dgm:t>
        <a:bodyPr/>
        <a:lstStyle/>
        <a:p>
          <a:r>
            <a:rPr lang="en-US" dirty="0"/>
            <a:t>[</a:t>
          </a:r>
          <a:r>
            <a:rPr lang="en-US" dirty="0" err="1"/>
            <a:t>Giffen</a:t>
          </a:r>
          <a:r>
            <a:rPr lang="en-US" dirty="0"/>
            <a:t>, Inferior], Normal, [Luxury, Veblen]</a:t>
          </a:r>
        </a:p>
      </dgm:t>
    </dgm:pt>
    <dgm:pt modelId="{87FCD914-B83D-47A9-A8F7-2CCAB041FAD2}" type="parTrans" cxnId="{C80CA96B-689E-4A43-BD86-7C34C0D83A91}">
      <dgm:prSet/>
      <dgm:spPr/>
      <dgm:t>
        <a:bodyPr/>
        <a:lstStyle/>
        <a:p>
          <a:endParaRPr lang="en-US"/>
        </a:p>
      </dgm:t>
    </dgm:pt>
    <dgm:pt modelId="{6ADB7DDA-D004-4216-9AF8-C221FA01B298}" type="sibTrans" cxnId="{C80CA96B-689E-4A43-BD86-7C34C0D83A91}">
      <dgm:prSet/>
      <dgm:spPr/>
      <dgm:t>
        <a:bodyPr/>
        <a:lstStyle/>
        <a:p>
          <a:endParaRPr lang="en-US"/>
        </a:p>
      </dgm:t>
    </dgm:pt>
    <dgm:pt modelId="{1B1A74D3-F8D1-47D4-8144-BA782A27C6AA}">
      <dgm:prSet phldrT="[Text]"/>
      <dgm:spPr/>
      <dgm:t>
        <a:bodyPr/>
        <a:lstStyle/>
        <a:p>
          <a:r>
            <a:rPr lang="en-US" dirty="0"/>
            <a:t>Club Good / Artificially scarce good</a:t>
          </a:r>
        </a:p>
      </dgm:t>
    </dgm:pt>
    <dgm:pt modelId="{EBB1575B-1180-4438-9CE7-F85CEC2E1E8C}" type="parTrans" cxnId="{1A469908-E5B7-4EE9-A65B-C99429A4BEAA}">
      <dgm:prSet/>
      <dgm:spPr/>
      <dgm:t>
        <a:bodyPr/>
        <a:lstStyle/>
        <a:p>
          <a:endParaRPr lang="en-US"/>
        </a:p>
      </dgm:t>
    </dgm:pt>
    <dgm:pt modelId="{172997DB-9D3C-40C4-A838-7D3A38AE7193}" type="sibTrans" cxnId="{1A469908-E5B7-4EE9-A65B-C99429A4BEAA}">
      <dgm:prSet/>
      <dgm:spPr/>
      <dgm:t>
        <a:bodyPr/>
        <a:lstStyle/>
        <a:p>
          <a:endParaRPr lang="en-US"/>
        </a:p>
      </dgm:t>
    </dgm:pt>
    <dgm:pt modelId="{D1588BE4-789B-43AF-8652-6F9269DEA808}">
      <dgm:prSet phldrT="[Text]"/>
      <dgm:spPr/>
      <dgm:t>
        <a:bodyPr/>
        <a:lstStyle/>
        <a:p>
          <a:r>
            <a:rPr lang="en-US" dirty="0"/>
            <a:t>Excludable, but </a:t>
          </a:r>
          <a:r>
            <a:rPr lang="en-US" dirty="0">
              <a:solidFill>
                <a:srgbClr val="FFC000"/>
              </a:solidFill>
            </a:rPr>
            <a:t>no rival in consumption</a:t>
          </a:r>
          <a:r>
            <a:rPr lang="en-US" dirty="0"/>
            <a:t>.</a:t>
          </a:r>
        </a:p>
      </dgm:t>
    </dgm:pt>
    <dgm:pt modelId="{7421BC4B-DCF4-4EA6-BA52-2E0972553E19}" type="parTrans" cxnId="{E4F170FD-8F6A-4762-94F5-4C12274E6AED}">
      <dgm:prSet/>
      <dgm:spPr/>
      <dgm:t>
        <a:bodyPr/>
        <a:lstStyle/>
        <a:p>
          <a:endParaRPr lang="en-US"/>
        </a:p>
      </dgm:t>
    </dgm:pt>
    <dgm:pt modelId="{DCE50323-A9E7-43CF-AA95-915D128B4E52}" type="sibTrans" cxnId="{E4F170FD-8F6A-4762-94F5-4C12274E6AED}">
      <dgm:prSet/>
      <dgm:spPr/>
      <dgm:t>
        <a:bodyPr/>
        <a:lstStyle/>
        <a:p>
          <a:endParaRPr lang="en-US"/>
        </a:p>
      </dgm:t>
    </dgm:pt>
    <dgm:pt modelId="{875EBF9C-EF52-40D4-A4E8-0146F26EC76F}">
      <dgm:prSet phldrT="[Text]"/>
      <dgm:spPr/>
      <dgm:t>
        <a:bodyPr/>
        <a:lstStyle/>
        <a:p>
          <a:r>
            <a:rPr lang="en-US" dirty="0"/>
            <a:t>DTH, Kindle </a:t>
          </a:r>
          <a:r>
            <a:rPr lang="en-US" dirty="0" err="1"/>
            <a:t>Ebooks</a:t>
          </a:r>
          <a:r>
            <a:rPr lang="en-US" dirty="0"/>
            <a:t>, iTunes, Netflix, Google </a:t>
          </a:r>
          <a:r>
            <a:rPr lang="en-US" dirty="0" err="1"/>
            <a:t>playstore</a:t>
          </a:r>
          <a:r>
            <a:rPr lang="en-US" dirty="0"/>
            <a:t> paid apps</a:t>
          </a:r>
        </a:p>
      </dgm:t>
    </dgm:pt>
    <dgm:pt modelId="{FD879342-4275-4B0E-97A0-118110EC41EB}" type="parTrans" cxnId="{5223BD7A-65EA-4FB2-BE1B-31C595C69895}">
      <dgm:prSet/>
      <dgm:spPr/>
      <dgm:t>
        <a:bodyPr/>
        <a:lstStyle/>
        <a:p>
          <a:endParaRPr lang="en-US"/>
        </a:p>
      </dgm:t>
    </dgm:pt>
    <dgm:pt modelId="{A797B98F-E752-43C2-B63F-D120BD1FFF14}" type="sibTrans" cxnId="{5223BD7A-65EA-4FB2-BE1B-31C595C69895}">
      <dgm:prSet/>
      <dgm:spPr/>
      <dgm:t>
        <a:bodyPr/>
        <a:lstStyle/>
        <a:p>
          <a:endParaRPr lang="en-US"/>
        </a:p>
      </dgm:t>
    </dgm:pt>
    <dgm:pt modelId="{391BA807-CD11-4F54-9220-5A15C00E5AE2}">
      <dgm:prSet phldrT="[Text]"/>
      <dgm:spPr/>
      <dgm:t>
        <a:bodyPr/>
        <a:lstStyle/>
        <a:p>
          <a:br>
            <a:rPr lang="hi-IN" dirty="0"/>
          </a:br>
          <a:r>
            <a:rPr lang="hi-IN" dirty="0"/>
            <a:t>Rivalry in consumption ...yes</a:t>
          </a:r>
          <a:endParaRPr lang="en-US" dirty="0"/>
        </a:p>
      </dgm:t>
    </dgm:pt>
    <dgm:pt modelId="{12131AF7-632F-4C4F-BF7D-BBE02C4A6C17}" type="parTrans" cxnId="{7E688153-3E2A-4961-BCCB-CF27A82CEA37}">
      <dgm:prSet/>
      <dgm:spPr/>
      <dgm:t>
        <a:bodyPr/>
        <a:lstStyle/>
        <a:p>
          <a:endParaRPr lang="en-US"/>
        </a:p>
      </dgm:t>
    </dgm:pt>
    <dgm:pt modelId="{F00DEFBA-1B78-47B4-AC21-B18E77E9077F}" type="sibTrans" cxnId="{7E688153-3E2A-4961-BCCB-CF27A82CEA37}">
      <dgm:prSet/>
      <dgm:spPr/>
      <dgm:t>
        <a:bodyPr/>
        <a:lstStyle/>
        <a:p>
          <a:endParaRPr lang="en-US"/>
        </a:p>
      </dgm:t>
    </dgm:pt>
    <dgm:pt modelId="{F2B10A99-8F09-4CFA-A629-4315A015F148}" type="pres">
      <dgm:prSet presAssocID="{5668A74E-9C71-4650-99B6-9434053EBB2D}" presName="linear" presStyleCnt="0">
        <dgm:presLayoutVars>
          <dgm:dir/>
          <dgm:resizeHandles val="exact"/>
        </dgm:presLayoutVars>
      </dgm:prSet>
      <dgm:spPr/>
    </dgm:pt>
    <dgm:pt modelId="{9897C0D7-D065-4379-8CCF-742248A1007F}" type="pres">
      <dgm:prSet presAssocID="{277567B3-BEC2-4CA9-86CB-0CE755D51711}" presName="comp" presStyleCnt="0"/>
      <dgm:spPr/>
    </dgm:pt>
    <dgm:pt modelId="{501D4FF0-E94C-4898-A327-BC064BE5C9AE}" type="pres">
      <dgm:prSet presAssocID="{277567B3-BEC2-4CA9-86CB-0CE755D51711}" presName="box" presStyleLbl="node1" presStyleIdx="0" presStyleCnt="2"/>
      <dgm:spPr/>
    </dgm:pt>
    <dgm:pt modelId="{F57D5449-A5A9-438F-A78E-3AE66E85B269}" type="pres">
      <dgm:prSet presAssocID="{277567B3-BEC2-4CA9-86CB-0CE755D51711}" presName="img" presStyleLbl="fgImgPlace1" presStyleIdx="0" presStyleCnt="2" custScaleX="110849"/>
      <dgm:spPr>
        <a:blipFill rotWithShape="1">
          <a:blip xmlns:r="http://schemas.openxmlformats.org/officeDocument/2006/relationships" r:embed="rId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</dgm:pt>
    <dgm:pt modelId="{2E6C34F8-B5FD-4DA8-AB32-AF60F0537691}" type="pres">
      <dgm:prSet presAssocID="{277567B3-BEC2-4CA9-86CB-0CE755D51711}" presName="text" presStyleLbl="node1" presStyleIdx="0" presStyleCnt="2">
        <dgm:presLayoutVars>
          <dgm:bulletEnabled val="1"/>
        </dgm:presLayoutVars>
      </dgm:prSet>
      <dgm:spPr/>
    </dgm:pt>
    <dgm:pt modelId="{4F069434-CEA4-41E7-9A88-6F0CA3BC433D}" type="pres">
      <dgm:prSet presAssocID="{F506F985-014F-439E-A33A-679CDAC2502A}" presName="spacer" presStyleCnt="0"/>
      <dgm:spPr/>
    </dgm:pt>
    <dgm:pt modelId="{69B2095B-9434-431D-9647-5FB86A2B82F5}" type="pres">
      <dgm:prSet presAssocID="{1B1A74D3-F8D1-47D4-8144-BA782A27C6AA}" presName="comp" presStyleCnt="0"/>
      <dgm:spPr/>
    </dgm:pt>
    <dgm:pt modelId="{FE7BE319-EBCB-4382-9629-8DF6A7B93A32}" type="pres">
      <dgm:prSet presAssocID="{1B1A74D3-F8D1-47D4-8144-BA782A27C6AA}" presName="box" presStyleLbl="node1" presStyleIdx="1" presStyleCnt="2"/>
      <dgm:spPr/>
    </dgm:pt>
    <dgm:pt modelId="{980D920D-0C21-4B02-8811-6170504DAC22}" type="pres">
      <dgm:prSet presAssocID="{1B1A74D3-F8D1-47D4-8144-BA782A27C6AA}" presName="img" presStyleLbl="fgImgPlace1" presStyleIdx="1" presStyleCnt="2"/>
      <dgm:spPr>
        <a:blipFill rotWithShape="1">
          <a:blip xmlns:r="http://schemas.openxmlformats.org/officeDocument/2006/relationships"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</dgm:pt>
    <dgm:pt modelId="{8C7883E6-D5E4-47F2-ABE6-6FFCC8256BD5}" type="pres">
      <dgm:prSet presAssocID="{1B1A74D3-F8D1-47D4-8144-BA782A27C6AA}" presName="text" presStyleLbl="node1" presStyleIdx="1" presStyleCnt="2">
        <dgm:presLayoutVars>
          <dgm:bulletEnabled val="1"/>
        </dgm:presLayoutVars>
      </dgm:prSet>
      <dgm:spPr/>
    </dgm:pt>
  </dgm:ptLst>
  <dgm:cxnLst>
    <dgm:cxn modelId="{5223BD7A-65EA-4FB2-BE1B-31C595C69895}" srcId="{1B1A74D3-F8D1-47D4-8144-BA782A27C6AA}" destId="{875EBF9C-EF52-40D4-A4E8-0146F26EC76F}" srcOrd="1" destOrd="0" parTransId="{FD879342-4275-4B0E-97A0-118110EC41EB}" sibTransId="{A797B98F-E752-43C2-B63F-D120BD1FFF14}"/>
    <dgm:cxn modelId="{4789F24E-75D4-4F4E-920C-BC8DC971BACC}" type="presOf" srcId="{D1588BE4-789B-43AF-8652-6F9269DEA808}" destId="{FE7BE319-EBCB-4382-9629-8DF6A7B93A32}" srcOrd="0" destOrd="1" presId="urn:microsoft.com/office/officeart/2005/8/layout/vList4"/>
    <dgm:cxn modelId="{43879B09-EF3E-469C-85B1-F46167898563}" type="presOf" srcId="{1B1A74D3-F8D1-47D4-8144-BA782A27C6AA}" destId="{FE7BE319-EBCB-4382-9629-8DF6A7B93A32}" srcOrd="0" destOrd="0" presId="urn:microsoft.com/office/officeart/2005/8/layout/vList4"/>
    <dgm:cxn modelId="{7E688153-3E2A-4961-BCCB-CF27A82CEA37}" srcId="{277567B3-BEC2-4CA9-86CB-0CE755D51711}" destId="{391BA807-CD11-4F54-9220-5A15C00E5AE2}" srcOrd="2" destOrd="0" parTransId="{12131AF7-632F-4C4F-BF7D-BBE02C4A6C17}" sibTransId="{F00DEFBA-1B78-47B4-AC21-B18E77E9077F}"/>
    <dgm:cxn modelId="{2A57BB1A-05FA-4A4A-9FEE-BC4C348080D4}" type="presOf" srcId="{5668A74E-9C71-4650-99B6-9434053EBB2D}" destId="{F2B10A99-8F09-4CFA-A629-4315A015F148}" srcOrd="0" destOrd="0" presId="urn:microsoft.com/office/officeart/2005/8/layout/vList4"/>
    <dgm:cxn modelId="{EE4552D3-93F4-4210-8488-A8AD2C41457F}" type="presOf" srcId="{391BA807-CD11-4F54-9220-5A15C00E5AE2}" destId="{501D4FF0-E94C-4898-A327-BC064BE5C9AE}" srcOrd="0" destOrd="3" presId="urn:microsoft.com/office/officeart/2005/8/layout/vList4"/>
    <dgm:cxn modelId="{E6EC9455-4DAC-4776-8726-9570973DFC48}" type="presOf" srcId="{277567B3-BEC2-4CA9-86CB-0CE755D51711}" destId="{501D4FF0-E94C-4898-A327-BC064BE5C9AE}" srcOrd="0" destOrd="0" presId="urn:microsoft.com/office/officeart/2005/8/layout/vList4"/>
    <dgm:cxn modelId="{39CEA08D-5448-4260-B0C8-45CB4D9AC9E7}" type="presOf" srcId="{391BA807-CD11-4F54-9220-5A15C00E5AE2}" destId="{2E6C34F8-B5FD-4DA8-AB32-AF60F0537691}" srcOrd="1" destOrd="3" presId="urn:microsoft.com/office/officeart/2005/8/layout/vList4"/>
    <dgm:cxn modelId="{39510AD4-3563-4146-806D-C0D8528C5873}" type="presOf" srcId="{D6E73C56-EBE5-46EE-9F9D-F75842357777}" destId="{2E6C34F8-B5FD-4DA8-AB32-AF60F0537691}" srcOrd="1" destOrd="1" presId="urn:microsoft.com/office/officeart/2005/8/layout/vList4"/>
    <dgm:cxn modelId="{6EF5EA58-2B85-42B5-ADC5-FDE5841A8E62}" type="presOf" srcId="{8A8CD928-C02F-46A0-9BB3-DBCD90024CE1}" destId="{501D4FF0-E94C-4898-A327-BC064BE5C9AE}" srcOrd="0" destOrd="2" presId="urn:microsoft.com/office/officeart/2005/8/layout/vList4"/>
    <dgm:cxn modelId="{C80CA96B-689E-4A43-BD86-7C34C0D83A91}" srcId="{277567B3-BEC2-4CA9-86CB-0CE755D51711}" destId="{8A8CD928-C02F-46A0-9BB3-DBCD90024CE1}" srcOrd="1" destOrd="0" parTransId="{87FCD914-B83D-47A9-A8F7-2CCAB041FAD2}" sibTransId="{6ADB7DDA-D004-4216-9AF8-C221FA01B298}"/>
    <dgm:cxn modelId="{70B790B0-48C1-4D4F-9751-F0C87302FAEC}" type="presOf" srcId="{1B1A74D3-F8D1-47D4-8144-BA782A27C6AA}" destId="{8C7883E6-D5E4-47F2-ABE6-6FFCC8256BD5}" srcOrd="1" destOrd="0" presId="urn:microsoft.com/office/officeart/2005/8/layout/vList4"/>
    <dgm:cxn modelId="{AC103977-AFF2-4C55-AE55-2CE6C3A7E5C7}" type="presOf" srcId="{8A8CD928-C02F-46A0-9BB3-DBCD90024CE1}" destId="{2E6C34F8-B5FD-4DA8-AB32-AF60F0537691}" srcOrd="1" destOrd="2" presId="urn:microsoft.com/office/officeart/2005/8/layout/vList4"/>
    <dgm:cxn modelId="{E9F82C80-EAFF-497E-BEB3-1DFABA833D29}" type="presOf" srcId="{875EBF9C-EF52-40D4-A4E8-0146F26EC76F}" destId="{8C7883E6-D5E4-47F2-ABE6-6FFCC8256BD5}" srcOrd="1" destOrd="2" presId="urn:microsoft.com/office/officeart/2005/8/layout/vList4"/>
    <dgm:cxn modelId="{E4F170FD-8F6A-4762-94F5-4C12274E6AED}" srcId="{1B1A74D3-F8D1-47D4-8144-BA782A27C6AA}" destId="{D1588BE4-789B-43AF-8652-6F9269DEA808}" srcOrd="0" destOrd="0" parTransId="{7421BC4B-DCF4-4EA6-BA52-2E0972553E19}" sibTransId="{DCE50323-A9E7-43CF-AA95-915D128B4E52}"/>
    <dgm:cxn modelId="{1EA0884B-C1FF-4A66-B51F-40CF60A78C71}" type="presOf" srcId="{875EBF9C-EF52-40D4-A4E8-0146F26EC76F}" destId="{FE7BE319-EBCB-4382-9629-8DF6A7B93A32}" srcOrd="0" destOrd="2" presId="urn:microsoft.com/office/officeart/2005/8/layout/vList4"/>
    <dgm:cxn modelId="{1A469908-E5B7-4EE9-A65B-C99429A4BEAA}" srcId="{5668A74E-9C71-4650-99B6-9434053EBB2D}" destId="{1B1A74D3-F8D1-47D4-8144-BA782A27C6AA}" srcOrd="1" destOrd="0" parTransId="{EBB1575B-1180-4438-9CE7-F85CEC2E1E8C}" sibTransId="{172997DB-9D3C-40C4-A838-7D3A38AE7193}"/>
    <dgm:cxn modelId="{6E5AF130-C708-44AB-BA58-F1BD19E71017}" srcId="{5668A74E-9C71-4650-99B6-9434053EBB2D}" destId="{277567B3-BEC2-4CA9-86CB-0CE755D51711}" srcOrd="0" destOrd="0" parTransId="{21283312-25DB-44A8-A466-198774080589}" sibTransId="{F506F985-014F-439E-A33A-679CDAC2502A}"/>
    <dgm:cxn modelId="{3017AA6D-6EEA-4A7B-AED9-E405A4B100C3}" type="presOf" srcId="{D1588BE4-789B-43AF-8652-6F9269DEA808}" destId="{8C7883E6-D5E4-47F2-ABE6-6FFCC8256BD5}" srcOrd="1" destOrd="1" presId="urn:microsoft.com/office/officeart/2005/8/layout/vList4"/>
    <dgm:cxn modelId="{8D8780EB-BEB6-4D9E-A2B1-817ADCAAED73}" type="presOf" srcId="{D6E73C56-EBE5-46EE-9F9D-F75842357777}" destId="{501D4FF0-E94C-4898-A327-BC064BE5C9AE}" srcOrd="0" destOrd="1" presId="urn:microsoft.com/office/officeart/2005/8/layout/vList4"/>
    <dgm:cxn modelId="{3337ABB5-6D91-40ED-BAF1-0B93DC8E3B38}" srcId="{277567B3-BEC2-4CA9-86CB-0CE755D51711}" destId="{D6E73C56-EBE5-46EE-9F9D-F75842357777}" srcOrd="0" destOrd="0" parTransId="{740A2EAA-9428-446E-BECE-0CFFAD12571D}" sibTransId="{4020FDD9-E637-4C05-85D1-1D1008124C94}"/>
    <dgm:cxn modelId="{420F91F0-34E0-4BC2-8FB6-04B181E7878A}" type="presOf" srcId="{277567B3-BEC2-4CA9-86CB-0CE755D51711}" destId="{2E6C34F8-B5FD-4DA8-AB32-AF60F0537691}" srcOrd="1" destOrd="0" presId="urn:microsoft.com/office/officeart/2005/8/layout/vList4"/>
    <dgm:cxn modelId="{7E80AA58-B805-441F-ACBA-7E0E8AB33706}" type="presParOf" srcId="{F2B10A99-8F09-4CFA-A629-4315A015F148}" destId="{9897C0D7-D065-4379-8CCF-742248A1007F}" srcOrd="0" destOrd="0" presId="urn:microsoft.com/office/officeart/2005/8/layout/vList4"/>
    <dgm:cxn modelId="{79C5C615-0D87-4820-ABA3-E11307163A87}" type="presParOf" srcId="{9897C0D7-D065-4379-8CCF-742248A1007F}" destId="{501D4FF0-E94C-4898-A327-BC064BE5C9AE}" srcOrd="0" destOrd="0" presId="urn:microsoft.com/office/officeart/2005/8/layout/vList4"/>
    <dgm:cxn modelId="{DFF979A9-A79F-4700-AE7C-714515F0ADFD}" type="presParOf" srcId="{9897C0D7-D065-4379-8CCF-742248A1007F}" destId="{F57D5449-A5A9-438F-A78E-3AE66E85B269}" srcOrd="1" destOrd="0" presId="urn:microsoft.com/office/officeart/2005/8/layout/vList4"/>
    <dgm:cxn modelId="{E3FD2B4D-2F3F-43B0-B6C7-7EA068AB2E66}" type="presParOf" srcId="{9897C0D7-D065-4379-8CCF-742248A1007F}" destId="{2E6C34F8-B5FD-4DA8-AB32-AF60F0537691}" srcOrd="2" destOrd="0" presId="urn:microsoft.com/office/officeart/2005/8/layout/vList4"/>
    <dgm:cxn modelId="{DABC082A-7403-4238-8CEB-290DA3CA3C21}" type="presParOf" srcId="{F2B10A99-8F09-4CFA-A629-4315A015F148}" destId="{4F069434-CEA4-41E7-9A88-6F0CA3BC433D}" srcOrd="1" destOrd="0" presId="urn:microsoft.com/office/officeart/2005/8/layout/vList4"/>
    <dgm:cxn modelId="{C50DCE2D-9B8F-44E6-90C0-4529D99713E3}" type="presParOf" srcId="{F2B10A99-8F09-4CFA-A629-4315A015F148}" destId="{69B2095B-9434-431D-9647-5FB86A2B82F5}" srcOrd="2" destOrd="0" presId="urn:microsoft.com/office/officeart/2005/8/layout/vList4"/>
    <dgm:cxn modelId="{105179CA-36BE-49F3-8B7B-A28591726D1A}" type="presParOf" srcId="{69B2095B-9434-431D-9647-5FB86A2B82F5}" destId="{FE7BE319-EBCB-4382-9629-8DF6A7B93A32}" srcOrd="0" destOrd="0" presId="urn:microsoft.com/office/officeart/2005/8/layout/vList4"/>
    <dgm:cxn modelId="{8A22B25B-7322-4DBA-A330-814A5DCAEEC8}" type="presParOf" srcId="{69B2095B-9434-431D-9647-5FB86A2B82F5}" destId="{980D920D-0C21-4B02-8811-6170504DAC22}" srcOrd="1" destOrd="0" presId="urn:microsoft.com/office/officeart/2005/8/layout/vList4"/>
    <dgm:cxn modelId="{AD413571-EB03-435B-8BF4-B8D49C5A9C7F}" type="presParOf" srcId="{69B2095B-9434-431D-9647-5FB86A2B82F5}" destId="{8C7883E6-D5E4-47F2-ABE6-6FFCC8256BD5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0.xml><?xml version="1.0" encoding="utf-8"?>
<dgm:dataModel xmlns:dgm="http://schemas.openxmlformats.org/drawingml/2006/diagram" xmlns:a="http://schemas.openxmlformats.org/drawingml/2006/main">
  <dgm:ptLst>
    <dgm:pt modelId="{1B9A3D60-2ED6-498C-9816-F259FB6B41C1}" type="doc">
      <dgm:prSet loTypeId="urn:microsoft.com/office/officeart/2005/8/layout/chevron1" loCatId="process" qsTypeId="urn:microsoft.com/office/officeart/2005/8/quickstyle/3d1" qsCatId="3D" csTypeId="urn:microsoft.com/office/officeart/2005/8/colors/accent2_5" csCatId="accent2" phldr="1"/>
      <dgm:spPr/>
    </dgm:pt>
    <dgm:pt modelId="{151A6AA1-73D4-4F6D-896E-C00533388FE1}">
      <dgm:prSet phldrT="[Text]" custT="1"/>
      <dgm:spPr>
        <a:solidFill>
          <a:schemeClr val="accent4"/>
        </a:solidFill>
      </dgm:spPr>
      <dgm:t>
        <a:bodyPr/>
        <a:lstStyle/>
        <a:p>
          <a:r>
            <a:rPr lang="en-US" sz="1800" strike="sngStrike" dirty="0" err="1"/>
            <a:t>Agri</a:t>
          </a:r>
          <a:endParaRPr lang="en-US" sz="1800" strike="sngStrike" dirty="0"/>
        </a:p>
      </dgm:t>
    </dgm:pt>
    <dgm:pt modelId="{6D068932-ABE6-43E7-91F2-3436053632D2}" type="parTrans" cxnId="{01B788BB-6F8E-4760-91D5-8D177AB04D23}">
      <dgm:prSet/>
      <dgm:spPr/>
      <dgm:t>
        <a:bodyPr/>
        <a:lstStyle/>
        <a:p>
          <a:endParaRPr lang="en-US"/>
        </a:p>
      </dgm:t>
    </dgm:pt>
    <dgm:pt modelId="{F98C12B1-6028-47B4-9872-6DFB0F0EC944}" type="sibTrans" cxnId="{01B788BB-6F8E-4760-91D5-8D177AB04D23}">
      <dgm:prSet/>
      <dgm:spPr/>
      <dgm:t>
        <a:bodyPr/>
        <a:lstStyle/>
        <a:p>
          <a:endParaRPr lang="en-US"/>
        </a:p>
      </dgm:t>
    </dgm:pt>
    <dgm:pt modelId="{2A88AD93-2245-4001-9C87-813DE31553A9}">
      <dgm:prSet phldrT="[Text]" custT="1"/>
      <dgm:spPr>
        <a:solidFill>
          <a:schemeClr val="accent4"/>
        </a:solidFill>
      </dgm:spPr>
      <dgm:t>
        <a:bodyPr/>
        <a:lstStyle/>
        <a:p>
          <a:r>
            <a:rPr lang="en-US" sz="1800" strike="sngStrike" dirty="0" err="1"/>
            <a:t>Mfg</a:t>
          </a:r>
          <a:endParaRPr lang="en-US" sz="1800" strike="sngStrike" dirty="0"/>
        </a:p>
      </dgm:t>
    </dgm:pt>
    <dgm:pt modelId="{998E48DE-99DE-4113-92FC-4AD11A58890C}" type="parTrans" cxnId="{10C7FA0F-2F23-4DA5-8B05-D33787A99312}">
      <dgm:prSet/>
      <dgm:spPr/>
      <dgm:t>
        <a:bodyPr/>
        <a:lstStyle/>
        <a:p>
          <a:endParaRPr lang="en-US"/>
        </a:p>
      </dgm:t>
    </dgm:pt>
    <dgm:pt modelId="{24F0714E-334C-4557-A41D-A315AF19CA1B}" type="sibTrans" cxnId="{10C7FA0F-2F23-4DA5-8B05-D33787A99312}">
      <dgm:prSet/>
      <dgm:spPr/>
      <dgm:t>
        <a:bodyPr/>
        <a:lstStyle/>
        <a:p>
          <a:endParaRPr lang="en-US"/>
        </a:p>
      </dgm:t>
    </dgm:pt>
    <dgm:pt modelId="{92CEADF5-815D-40DF-8059-2BE7CEF8D302}">
      <dgm:prSet phldrT="[Text]" custT="1"/>
      <dgm:spPr>
        <a:solidFill>
          <a:schemeClr val="accent4"/>
        </a:solidFill>
      </dgm:spPr>
      <dgm:t>
        <a:bodyPr/>
        <a:lstStyle/>
        <a:p>
          <a:r>
            <a:rPr lang="en-US" sz="1800" strike="sngStrike" dirty="0" err="1"/>
            <a:t>MicroEcon</a:t>
          </a:r>
          <a:endParaRPr lang="en-US" sz="1800" strike="sngStrike" dirty="0"/>
        </a:p>
      </dgm:t>
    </dgm:pt>
    <dgm:pt modelId="{24447530-071D-4C26-B3D1-911CE94823C1}" type="parTrans" cxnId="{BE438598-6261-4296-854F-E50CE99E3A96}">
      <dgm:prSet/>
      <dgm:spPr/>
      <dgm:t>
        <a:bodyPr/>
        <a:lstStyle/>
        <a:p>
          <a:endParaRPr lang="en-US"/>
        </a:p>
      </dgm:t>
    </dgm:pt>
    <dgm:pt modelId="{D6FD5238-BE45-401A-B52E-C36CA0488B42}" type="sibTrans" cxnId="{BE438598-6261-4296-854F-E50CE99E3A96}">
      <dgm:prSet/>
      <dgm:spPr/>
      <dgm:t>
        <a:bodyPr/>
        <a:lstStyle/>
        <a:p>
          <a:endParaRPr lang="en-US"/>
        </a:p>
      </dgm:t>
    </dgm:pt>
    <dgm:pt modelId="{B7DF5955-404A-46E2-8F28-C707B16CB045}">
      <dgm:prSet phldrT="[Text]" custT="1"/>
      <dgm:spPr>
        <a:solidFill>
          <a:schemeClr val="accent3"/>
        </a:solidFill>
      </dgm:spPr>
      <dgm:t>
        <a:bodyPr/>
        <a:lstStyle/>
        <a:p>
          <a:r>
            <a:rPr lang="en-US" sz="1800" dirty="0"/>
            <a:t>GDP Inflation </a:t>
          </a:r>
        </a:p>
      </dgm:t>
    </dgm:pt>
    <dgm:pt modelId="{CA483CD3-2E3D-4234-A24E-AAEB0F148399}" type="parTrans" cxnId="{A28F3B2B-1BAC-4201-8CCA-0419E5D6CBA6}">
      <dgm:prSet/>
      <dgm:spPr/>
      <dgm:t>
        <a:bodyPr/>
        <a:lstStyle/>
        <a:p>
          <a:endParaRPr lang="en-US"/>
        </a:p>
      </dgm:t>
    </dgm:pt>
    <dgm:pt modelId="{CC5DC8FA-857A-486E-BDAD-905A21906D3D}" type="sibTrans" cxnId="{A28F3B2B-1BAC-4201-8CCA-0419E5D6CBA6}">
      <dgm:prSet/>
      <dgm:spPr/>
      <dgm:t>
        <a:bodyPr/>
        <a:lstStyle/>
        <a:p>
          <a:endParaRPr lang="en-US"/>
        </a:p>
      </dgm:t>
    </dgm:pt>
    <dgm:pt modelId="{F14196A7-A67B-4CC6-983C-A797DF20A576}" type="pres">
      <dgm:prSet presAssocID="{1B9A3D60-2ED6-498C-9816-F259FB6B41C1}" presName="Name0" presStyleCnt="0">
        <dgm:presLayoutVars>
          <dgm:dir/>
          <dgm:animLvl val="lvl"/>
          <dgm:resizeHandles val="exact"/>
        </dgm:presLayoutVars>
      </dgm:prSet>
      <dgm:spPr/>
    </dgm:pt>
    <dgm:pt modelId="{A74D9D87-07C2-4282-8BDA-A45EB1FCBD8B}" type="pres">
      <dgm:prSet presAssocID="{151A6AA1-73D4-4F6D-896E-C00533388FE1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288E5FA8-645F-4865-BF98-2BAB872728C9}" type="pres">
      <dgm:prSet presAssocID="{F98C12B1-6028-47B4-9872-6DFB0F0EC944}" presName="parTxOnlySpace" presStyleCnt="0"/>
      <dgm:spPr/>
    </dgm:pt>
    <dgm:pt modelId="{DA7345AD-A385-4D3D-BB96-9198B1843C68}" type="pres">
      <dgm:prSet presAssocID="{2A88AD93-2245-4001-9C87-813DE31553A9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0A97E58D-4279-4FC8-AEE7-FAD64237D7B0}" type="pres">
      <dgm:prSet presAssocID="{24F0714E-334C-4557-A41D-A315AF19CA1B}" presName="parTxOnlySpace" presStyleCnt="0"/>
      <dgm:spPr/>
    </dgm:pt>
    <dgm:pt modelId="{0FE0E8DB-E55B-4DC5-90DF-4EDFE559BAE6}" type="pres">
      <dgm:prSet presAssocID="{92CEADF5-815D-40DF-8059-2BE7CEF8D302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AF232114-4406-4EF4-A193-2B42E4789699}" type="pres">
      <dgm:prSet presAssocID="{D6FD5238-BE45-401A-B52E-C36CA0488B42}" presName="parTxOnlySpace" presStyleCnt="0"/>
      <dgm:spPr/>
    </dgm:pt>
    <dgm:pt modelId="{AE7EF9A1-C1D2-454C-A190-AAF9A8EDADDE}" type="pres">
      <dgm:prSet presAssocID="{B7DF5955-404A-46E2-8F28-C707B16CB045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10C7FA0F-2F23-4DA5-8B05-D33787A99312}" srcId="{1B9A3D60-2ED6-498C-9816-F259FB6B41C1}" destId="{2A88AD93-2245-4001-9C87-813DE31553A9}" srcOrd="1" destOrd="0" parTransId="{998E48DE-99DE-4113-92FC-4AD11A58890C}" sibTransId="{24F0714E-334C-4557-A41D-A315AF19CA1B}"/>
    <dgm:cxn modelId="{AD316571-E5DC-4248-B0F9-40F100D19285}" type="presOf" srcId="{151A6AA1-73D4-4F6D-896E-C00533388FE1}" destId="{A74D9D87-07C2-4282-8BDA-A45EB1FCBD8B}" srcOrd="0" destOrd="0" presId="urn:microsoft.com/office/officeart/2005/8/layout/chevron1"/>
    <dgm:cxn modelId="{BE438598-6261-4296-854F-E50CE99E3A96}" srcId="{1B9A3D60-2ED6-498C-9816-F259FB6B41C1}" destId="{92CEADF5-815D-40DF-8059-2BE7CEF8D302}" srcOrd="2" destOrd="0" parTransId="{24447530-071D-4C26-B3D1-911CE94823C1}" sibTransId="{D6FD5238-BE45-401A-B52E-C36CA0488B42}"/>
    <dgm:cxn modelId="{A28F3B2B-1BAC-4201-8CCA-0419E5D6CBA6}" srcId="{1B9A3D60-2ED6-498C-9816-F259FB6B41C1}" destId="{B7DF5955-404A-46E2-8F28-C707B16CB045}" srcOrd="3" destOrd="0" parTransId="{CA483CD3-2E3D-4234-A24E-AAEB0F148399}" sibTransId="{CC5DC8FA-857A-486E-BDAD-905A21906D3D}"/>
    <dgm:cxn modelId="{422548B9-DB25-461B-8AB8-F5D881D84ABE}" type="presOf" srcId="{B7DF5955-404A-46E2-8F28-C707B16CB045}" destId="{AE7EF9A1-C1D2-454C-A190-AAF9A8EDADDE}" srcOrd="0" destOrd="0" presId="urn:microsoft.com/office/officeart/2005/8/layout/chevron1"/>
    <dgm:cxn modelId="{01B788BB-6F8E-4760-91D5-8D177AB04D23}" srcId="{1B9A3D60-2ED6-498C-9816-F259FB6B41C1}" destId="{151A6AA1-73D4-4F6D-896E-C00533388FE1}" srcOrd="0" destOrd="0" parTransId="{6D068932-ABE6-43E7-91F2-3436053632D2}" sibTransId="{F98C12B1-6028-47B4-9872-6DFB0F0EC944}"/>
    <dgm:cxn modelId="{B2AA1809-2686-4E07-99F7-C40FBAF615ED}" type="presOf" srcId="{2A88AD93-2245-4001-9C87-813DE31553A9}" destId="{DA7345AD-A385-4D3D-BB96-9198B1843C68}" srcOrd="0" destOrd="0" presId="urn:microsoft.com/office/officeart/2005/8/layout/chevron1"/>
    <dgm:cxn modelId="{DE7BEE6F-E314-4AE9-BDFD-E5430364F805}" type="presOf" srcId="{92CEADF5-815D-40DF-8059-2BE7CEF8D302}" destId="{0FE0E8DB-E55B-4DC5-90DF-4EDFE559BAE6}" srcOrd="0" destOrd="0" presId="urn:microsoft.com/office/officeart/2005/8/layout/chevron1"/>
    <dgm:cxn modelId="{1F7D6FE7-32AA-4C95-A847-6FAD65C80A18}" type="presOf" srcId="{1B9A3D60-2ED6-498C-9816-F259FB6B41C1}" destId="{F14196A7-A67B-4CC6-983C-A797DF20A576}" srcOrd="0" destOrd="0" presId="urn:microsoft.com/office/officeart/2005/8/layout/chevron1"/>
    <dgm:cxn modelId="{46243337-1417-4C75-8EEE-9A363B0392DB}" type="presParOf" srcId="{F14196A7-A67B-4CC6-983C-A797DF20A576}" destId="{A74D9D87-07C2-4282-8BDA-A45EB1FCBD8B}" srcOrd="0" destOrd="0" presId="urn:microsoft.com/office/officeart/2005/8/layout/chevron1"/>
    <dgm:cxn modelId="{FE33C464-C53E-40AD-BED3-8ED2ED2F90CC}" type="presParOf" srcId="{F14196A7-A67B-4CC6-983C-A797DF20A576}" destId="{288E5FA8-645F-4865-BF98-2BAB872728C9}" srcOrd="1" destOrd="0" presId="urn:microsoft.com/office/officeart/2005/8/layout/chevron1"/>
    <dgm:cxn modelId="{AF5E1891-E2FB-45B0-8A9E-50EAE906C38F}" type="presParOf" srcId="{F14196A7-A67B-4CC6-983C-A797DF20A576}" destId="{DA7345AD-A385-4D3D-BB96-9198B1843C68}" srcOrd="2" destOrd="0" presId="urn:microsoft.com/office/officeart/2005/8/layout/chevron1"/>
    <dgm:cxn modelId="{9E78ED7B-266B-4C0B-9005-244BB8C1B2CA}" type="presParOf" srcId="{F14196A7-A67B-4CC6-983C-A797DF20A576}" destId="{0A97E58D-4279-4FC8-AEE7-FAD64237D7B0}" srcOrd="3" destOrd="0" presId="urn:microsoft.com/office/officeart/2005/8/layout/chevron1"/>
    <dgm:cxn modelId="{BE4C93E8-24F0-4416-9E23-F1180D019DA8}" type="presParOf" srcId="{F14196A7-A67B-4CC6-983C-A797DF20A576}" destId="{0FE0E8DB-E55B-4DC5-90DF-4EDFE559BAE6}" srcOrd="4" destOrd="0" presId="urn:microsoft.com/office/officeart/2005/8/layout/chevron1"/>
    <dgm:cxn modelId="{2C8BF5F4-21CA-4AD5-8B86-8CD9408DE8DA}" type="presParOf" srcId="{F14196A7-A67B-4CC6-983C-A797DF20A576}" destId="{AF232114-4406-4EF4-A193-2B42E4789699}" srcOrd="5" destOrd="0" presId="urn:microsoft.com/office/officeart/2005/8/layout/chevron1"/>
    <dgm:cxn modelId="{9E08F864-43C4-4ABE-9EF2-881E734E6851}" type="presParOf" srcId="{F14196A7-A67B-4CC6-983C-A797DF20A576}" destId="{AE7EF9A1-C1D2-454C-A190-AAF9A8EDADDE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0F29095A-BB53-479D-BC58-73CCAE3975CC}" type="doc">
      <dgm:prSet loTypeId="urn:microsoft.com/office/officeart/2008/layout/BendingPictureSemiTransparentTex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0EEE393-BCFD-47D6-9DD9-6E91ECD9E70D}">
      <dgm:prSet phldrT="[Text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xfrm>
          <a:off x="949" y="2066472"/>
          <a:ext cx="2886891" cy="593857"/>
        </a:xfrm>
        <a:prstGeom prst="rect">
          <a:avLst/>
        </a:prstGeom>
        <a:solidFill>
          <a:schemeClr val="accent4">
            <a:lumMod val="50000"/>
            <a:alpha val="78000"/>
          </a:schemeClr>
        </a:solidFill>
        <a:ln>
          <a:noFill/>
        </a:ln>
        <a:effectLst/>
      </dgm:spPr>
      <dgm:t>
        <a:bodyPr/>
        <a:lstStyle/>
        <a:p>
          <a:pPr>
            <a:buNone/>
          </a:pPr>
          <a:r>
            <a:rPr lang="en-US" sz="2400" dirty="0">
              <a:solidFill>
                <a:sysClr val="window" lastClr="FFFFFF">
                  <a:hueOff val="0"/>
                  <a:satOff val="0"/>
                  <a:lumOff val="0"/>
                  <a:alphaOff val="0"/>
                </a:sys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anklin Gothic Medium Cond"/>
              <a:ea typeface="+mn-ea"/>
              <a:cs typeface="Arial Unicode MS"/>
            </a:rPr>
            <a:t>Types of Goods</a:t>
          </a:r>
        </a:p>
      </dgm:t>
    </dgm:pt>
    <dgm:pt modelId="{1B570D09-3B18-4FE2-B74C-4539BA2AC344}" type="parTrans" cxnId="{8F19ABD3-176A-4D8F-8B42-B67ED17224E2}">
      <dgm:prSet/>
      <dgm:spPr/>
      <dgm:t>
        <a:bodyPr/>
        <a:lstStyle/>
        <a:p>
          <a:endParaRPr lang="en-US"/>
        </a:p>
      </dgm:t>
    </dgm:pt>
    <dgm:pt modelId="{972CEA5B-4CAA-44F9-8366-127B355F086E}" type="sibTrans" cxnId="{8F19ABD3-176A-4D8F-8B42-B67ED17224E2}">
      <dgm:prSet/>
      <dgm:spPr/>
      <dgm:t>
        <a:bodyPr/>
        <a:lstStyle/>
        <a:p>
          <a:endParaRPr lang="en-US"/>
        </a:p>
      </dgm:t>
    </dgm:pt>
    <dgm:pt modelId="{928A815D-8D83-4571-9210-42E0F5B08966}">
      <dgm:prSet phldrT="[Text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xfrm>
          <a:off x="3182295" y="4829568"/>
          <a:ext cx="2886891" cy="593857"/>
        </a:xfrm>
        <a:prstGeom prst="rect">
          <a:avLst/>
        </a:prstGeom>
        <a:solidFill>
          <a:srgbClr val="C82600">
            <a:alpha val="78000"/>
          </a:srgbClr>
        </a:solidFill>
        <a:ln>
          <a:noFill/>
        </a:ln>
        <a:effectLst/>
      </dgm:spPr>
      <dgm:t>
        <a:bodyPr/>
        <a:lstStyle/>
        <a:p>
          <a:pPr>
            <a:buNone/>
          </a:pPr>
          <a:r>
            <a:rPr lang="en-US" sz="2400" dirty="0">
              <a:solidFill>
                <a:sysClr val="window" lastClr="FFFFFF">
                  <a:hueOff val="0"/>
                  <a:satOff val="0"/>
                  <a:lumOff val="0"/>
                  <a:alphaOff val="0"/>
                </a:sys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anklin Gothic Medium Cond"/>
              <a:ea typeface="+mn-ea"/>
              <a:cs typeface="Arial Unicode MS"/>
            </a:rPr>
            <a:t>Production Costs, </a:t>
          </a:r>
          <a:r>
            <a:rPr lang="en-US" sz="2400" dirty="0" err="1">
              <a:solidFill>
                <a:sysClr val="window" lastClr="FFFFFF">
                  <a:hueOff val="0"/>
                  <a:satOff val="0"/>
                  <a:lumOff val="0"/>
                  <a:alphaOff val="0"/>
                </a:sys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anklin Gothic Medium Cond"/>
              <a:ea typeface="+mn-ea"/>
              <a:cs typeface="Arial Unicode MS"/>
            </a:rPr>
            <a:t>EoS</a:t>
          </a:r>
          <a:endParaRPr lang="en-US" sz="2400" dirty="0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Franklin Gothic Medium Cond"/>
            <a:ea typeface="+mn-ea"/>
            <a:cs typeface="Arial Unicode MS"/>
          </a:endParaRPr>
        </a:p>
      </dgm:t>
    </dgm:pt>
    <dgm:pt modelId="{4F781571-87A2-4773-AEF9-7755DF7FA055}" type="parTrans" cxnId="{B147F2D2-36E4-4A4A-8E48-4C4D3F2F9EFE}">
      <dgm:prSet/>
      <dgm:spPr/>
      <dgm:t>
        <a:bodyPr/>
        <a:lstStyle/>
        <a:p>
          <a:endParaRPr lang="en-US"/>
        </a:p>
      </dgm:t>
    </dgm:pt>
    <dgm:pt modelId="{2DC8B715-C638-41EC-80A0-456246D6A6C8}" type="sibTrans" cxnId="{B147F2D2-36E4-4A4A-8E48-4C4D3F2F9EFE}">
      <dgm:prSet/>
      <dgm:spPr/>
      <dgm:t>
        <a:bodyPr/>
        <a:lstStyle/>
        <a:p>
          <a:endParaRPr lang="en-US"/>
        </a:p>
      </dgm:t>
    </dgm:pt>
    <dgm:pt modelId="{4A1F45C4-92BC-4172-BB29-E26781A7756C}">
      <dgm:prSet phldrT="[Text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xfrm>
          <a:off x="3182295" y="2066472"/>
          <a:ext cx="2886891" cy="593857"/>
        </a:xfrm>
        <a:prstGeom prst="rect">
          <a:avLst/>
        </a:prstGeom>
        <a:solidFill>
          <a:srgbClr val="C82600">
            <a:alpha val="78000"/>
          </a:srgbClr>
        </a:solidFill>
        <a:ln>
          <a:noFill/>
        </a:ln>
        <a:effectLst/>
      </dgm:spPr>
      <dgm:t>
        <a:bodyPr/>
        <a:lstStyle/>
        <a:p>
          <a:pPr>
            <a:buNone/>
          </a:pPr>
          <a:r>
            <a:rPr lang="en-US" sz="2400" dirty="0">
              <a:solidFill>
                <a:sysClr val="window" lastClr="FFFFFF">
                  <a:hueOff val="0"/>
                  <a:satOff val="0"/>
                  <a:lumOff val="0"/>
                  <a:alphaOff val="0"/>
                </a:sys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anklin Gothic Medium Cond"/>
              <a:ea typeface="+mn-ea"/>
              <a:cs typeface="Arial Unicode MS"/>
            </a:rPr>
            <a:t>Demand Laws, Elasticity </a:t>
          </a:r>
        </a:p>
      </dgm:t>
    </dgm:pt>
    <dgm:pt modelId="{44DC11E1-6E40-43E4-AC49-5E61D47B3AC3}" type="parTrans" cxnId="{7145DF0C-C2AE-4FA0-80BD-A3D3E681ED50}">
      <dgm:prSet/>
      <dgm:spPr/>
      <dgm:t>
        <a:bodyPr/>
        <a:lstStyle/>
        <a:p>
          <a:endParaRPr lang="en-US"/>
        </a:p>
      </dgm:t>
    </dgm:pt>
    <dgm:pt modelId="{3C3A76B2-D39A-49FD-9E6A-0CBE7B4F63E6}" type="sibTrans" cxnId="{7145DF0C-C2AE-4FA0-80BD-A3D3E681ED50}">
      <dgm:prSet/>
      <dgm:spPr/>
      <dgm:t>
        <a:bodyPr/>
        <a:lstStyle/>
        <a:p>
          <a:endParaRPr lang="en-US"/>
        </a:p>
      </dgm:t>
    </dgm:pt>
    <dgm:pt modelId="{9E847AFD-A0FD-448D-BEFA-C6C68B937048}">
      <dgm:prSet phldrT="[Text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xfrm>
          <a:off x="6363641" y="2066472"/>
          <a:ext cx="2886891" cy="593857"/>
        </a:xfrm>
        <a:prstGeom prst="rect">
          <a:avLst/>
        </a:prstGeom>
        <a:solidFill>
          <a:srgbClr val="C82600">
            <a:alpha val="78000"/>
          </a:srgbClr>
        </a:solidFill>
        <a:ln>
          <a:noFill/>
        </a:ln>
        <a:effectLst/>
      </dgm:spPr>
      <dgm:t>
        <a:bodyPr/>
        <a:lstStyle/>
        <a:p>
          <a:pPr>
            <a:buNone/>
          </a:pPr>
          <a:r>
            <a:rPr lang="en-US" sz="2400" dirty="0">
              <a:solidFill>
                <a:sysClr val="window" lastClr="FFFFFF">
                  <a:hueOff val="0"/>
                  <a:satOff val="0"/>
                  <a:lumOff val="0"/>
                  <a:alphaOff val="0"/>
                </a:sys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anklin Gothic Medium Cond"/>
              <a:ea typeface="+mn-ea"/>
              <a:cs typeface="Arial Unicode MS"/>
            </a:rPr>
            <a:t>Supply Laws, Elasticity</a:t>
          </a:r>
        </a:p>
      </dgm:t>
    </dgm:pt>
    <dgm:pt modelId="{E30D94A0-0F80-481E-94A4-D26D09ABDF71}" type="parTrans" cxnId="{9D9F00BC-0206-481A-8B2B-19083BB733AE}">
      <dgm:prSet/>
      <dgm:spPr/>
      <dgm:t>
        <a:bodyPr/>
        <a:lstStyle/>
        <a:p>
          <a:endParaRPr lang="en-US"/>
        </a:p>
      </dgm:t>
    </dgm:pt>
    <dgm:pt modelId="{F76DA58A-9D29-4072-A44B-486180063FFB}" type="sibTrans" cxnId="{9D9F00BC-0206-481A-8B2B-19083BB733AE}">
      <dgm:prSet/>
      <dgm:spPr/>
      <dgm:t>
        <a:bodyPr/>
        <a:lstStyle/>
        <a:p>
          <a:endParaRPr lang="en-US"/>
        </a:p>
      </dgm:t>
    </dgm:pt>
    <dgm:pt modelId="{DCDFAD87-51F5-4789-8BED-E99BC9C1557F}">
      <dgm:prSet phldrT="[Text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xfrm>
          <a:off x="6363641" y="4829568"/>
          <a:ext cx="2886891" cy="593857"/>
        </a:xfrm>
        <a:prstGeom prst="rect">
          <a:avLst/>
        </a:prstGeom>
        <a:solidFill>
          <a:srgbClr val="C82600">
            <a:alpha val="78000"/>
          </a:srgbClr>
        </a:solidFill>
        <a:ln>
          <a:noFill/>
        </a:ln>
        <a:effectLst/>
      </dgm:spPr>
      <dgm:t>
        <a:bodyPr/>
        <a:lstStyle/>
        <a:p>
          <a:pPr>
            <a:buNone/>
          </a:pPr>
          <a:r>
            <a:rPr lang="en-US" sz="2400" dirty="0">
              <a:solidFill>
                <a:sysClr val="window" lastClr="FFFFFF">
                  <a:hueOff val="0"/>
                  <a:satOff val="0"/>
                  <a:lumOff val="0"/>
                  <a:alphaOff val="0"/>
                </a:sys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anklin Gothic Medium Cond"/>
              <a:ea typeface="+mn-ea"/>
              <a:cs typeface="Arial Unicode MS"/>
            </a:rPr>
            <a:t>Consumption, Utility</a:t>
          </a:r>
        </a:p>
      </dgm:t>
    </dgm:pt>
    <dgm:pt modelId="{4EC235E7-35C4-4EDD-9ADA-37F0EA5FA90B}" type="parTrans" cxnId="{C2B7FB67-FF99-48D0-B439-D737BEF6D182}">
      <dgm:prSet/>
      <dgm:spPr/>
      <dgm:t>
        <a:bodyPr/>
        <a:lstStyle/>
        <a:p>
          <a:endParaRPr lang="en-US"/>
        </a:p>
      </dgm:t>
    </dgm:pt>
    <dgm:pt modelId="{262886C9-BD19-4D34-ABCD-BA30ABBD5AEF}" type="sibTrans" cxnId="{C2B7FB67-FF99-48D0-B439-D737BEF6D182}">
      <dgm:prSet/>
      <dgm:spPr/>
      <dgm:t>
        <a:bodyPr/>
        <a:lstStyle/>
        <a:p>
          <a:endParaRPr lang="en-US"/>
        </a:p>
      </dgm:t>
    </dgm:pt>
    <dgm:pt modelId="{98A6C9A5-29F1-4D56-9180-D91CCD7AFE96}">
      <dgm:prSet phldrT="[Text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xfrm>
          <a:off x="949" y="4829568"/>
          <a:ext cx="2886891" cy="593857"/>
        </a:xfrm>
        <a:prstGeom prst="rect">
          <a:avLst/>
        </a:prstGeom>
        <a:solidFill>
          <a:srgbClr val="C82600">
            <a:alpha val="78000"/>
          </a:srgbClr>
        </a:solidFill>
        <a:ln>
          <a:noFill/>
        </a:ln>
        <a:effectLst/>
      </dgm:spPr>
      <dgm:t>
        <a:bodyPr/>
        <a:lstStyle/>
        <a:p>
          <a:pPr>
            <a:buNone/>
          </a:pPr>
          <a:r>
            <a:rPr lang="en-US" sz="2400" dirty="0">
              <a:solidFill>
                <a:sysClr val="window" lastClr="FFFFFF">
                  <a:hueOff val="0"/>
                  <a:satOff val="0"/>
                  <a:lumOff val="0"/>
                  <a:alphaOff val="0"/>
                </a:sys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anklin Gothic Medium Cond"/>
              <a:ea typeface="+mn-ea"/>
              <a:cs typeface="Arial Unicode MS"/>
            </a:rPr>
            <a:t>Market Types</a:t>
          </a:r>
        </a:p>
      </dgm:t>
    </dgm:pt>
    <dgm:pt modelId="{422ADD72-76BE-40B1-AB92-46FAEC45CFC8}" type="parTrans" cxnId="{E0518439-0F1D-4BFA-90C4-7592632C9847}">
      <dgm:prSet/>
      <dgm:spPr/>
      <dgm:t>
        <a:bodyPr/>
        <a:lstStyle/>
        <a:p>
          <a:endParaRPr lang="en-US"/>
        </a:p>
      </dgm:t>
    </dgm:pt>
    <dgm:pt modelId="{A02A2FA9-FDD8-4E38-89C9-E0A36D2CA3D4}" type="sibTrans" cxnId="{E0518439-0F1D-4BFA-90C4-7592632C9847}">
      <dgm:prSet/>
      <dgm:spPr/>
      <dgm:t>
        <a:bodyPr/>
        <a:lstStyle/>
        <a:p>
          <a:endParaRPr lang="en-US"/>
        </a:p>
      </dgm:t>
    </dgm:pt>
    <dgm:pt modelId="{335B3EC0-9E7E-4D11-BCD3-9BB77C0CE0E4}" type="pres">
      <dgm:prSet presAssocID="{0F29095A-BB53-479D-BC58-73CCAE3975CC}" presName="Name0" presStyleCnt="0">
        <dgm:presLayoutVars>
          <dgm:dir/>
          <dgm:resizeHandles val="exact"/>
        </dgm:presLayoutVars>
      </dgm:prSet>
      <dgm:spPr/>
    </dgm:pt>
    <dgm:pt modelId="{19CE1381-7702-4F45-95BD-4AA080F0AC57}" type="pres">
      <dgm:prSet presAssocID="{B0EEE393-BCFD-47D6-9DD9-6E91ECD9E70D}" presName="composite" presStyleCnt="0"/>
      <dgm:spPr/>
    </dgm:pt>
    <dgm:pt modelId="{047CA748-331B-4700-A740-DBC62F47A124}" type="pres">
      <dgm:prSet presAssocID="{B0EEE393-BCFD-47D6-9DD9-6E91ECD9E70D}" presName="rect1" presStyleLbl="bgShp" presStyleIdx="0" presStyleCnt="6"/>
      <dgm:spPr>
        <a:xfrm>
          <a:off x="949" y="334386"/>
          <a:ext cx="2886891" cy="2474407"/>
        </a:xfrm>
        <a:prstGeom prst="rect">
          <a:avLst/>
        </a:prstGeom>
        <a:blipFill rotWithShape="1">
          <a:blip xmlns:r="http://schemas.openxmlformats.org/officeDocument/2006/relationships" r:embed="rId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>
          <a:noFill/>
        </a:ln>
        <a:effectLst/>
      </dgm:spPr>
    </dgm:pt>
    <dgm:pt modelId="{FA849E74-0479-44F4-ABF5-598427148D98}" type="pres">
      <dgm:prSet presAssocID="{B0EEE393-BCFD-47D6-9DD9-6E91ECD9E70D}" presName="rect2" presStyleLbl="trBgShp" presStyleIdx="0" presStyleCnt="6">
        <dgm:presLayoutVars>
          <dgm:bulletEnabled val="1"/>
        </dgm:presLayoutVars>
      </dgm:prSet>
      <dgm:spPr/>
    </dgm:pt>
    <dgm:pt modelId="{0A6A4A9E-F976-4782-929D-269D2DAFF7DB}" type="pres">
      <dgm:prSet presAssocID="{972CEA5B-4CAA-44F9-8366-127B355F086E}" presName="sibTrans" presStyleCnt="0"/>
      <dgm:spPr/>
    </dgm:pt>
    <dgm:pt modelId="{AA5D7E53-DF68-4E12-AE50-30B9193B6375}" type="pres">
      <dgm:prSet presAssocID="{4A1F45C4-92BC-4172-BB29-E26781A7756C}" presName="composite" presStyleCnt="0"/>
      <dgm:spPr/>
    </dgm:pt>
    <dgm:pt modelId="{1EEE745A-79A5-4FFC-898D-EAC42716B8BD}" type="pres">
      <dgm:prSet presAssocID="{4A1F45C4-92BC-4172-BB29-E26781A7756C}" presName="rect1" presStyleLbl="bgShp" presStyleIdx="1" presStyleCnt="6"/>
      <dgm:spPr>
        <a:xfrm>
          <a:off x="3182295" y="334386"/>
          <a:ext cx="2886891" cy="2474407"/>
        </a:xfrm>
        <a:prstGeom prst="rect">
          <a:avLst/>
        </a:prstGeom>
        <a:blipFill rotWithShape="1">
          <a:blip xmlns:r="http://schemas.openxmlformats.org/officeDocument/2006/relationships"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>
          <a:noFill/>
        </a:ln>
        <a:effectLst/>
      </dgm:spPr>
    </dgm:pt>
    <dgm:pt modelId="{56B276DE-A57B-4492-9387-9926EE2334E9}" type="pres">
      <dgm:prSet presAssocID="{4A1F45C4-92BC-4172-BB29-E26781A7756C}" presName="rect2" presStyleLbl="trBgShp" presStyleIdx="1" presStyleCnt="6">
        <dgm:presLayoutVars>
          <dgm:bulletEnabled val="1"/>
        </dgm:presLayoutVars>
      </dgm:prSet>
      <dgm:spPr/>
    </dgm:pt>
    <dgm:pt modelId="{FD75D150-CAAD-4846-99F3-8B71F0DADF85}" type="pres">
      <dgm:prSet presAssocID="{3C3A76B2-D39A-49FD-9E6A-0CBE7B4F63E6}" presName="sibTrans" presStyleCnt="0"/>
      <dgm:spPr/>
    </dgm:pt>
    <dgm:pt modelId="{BF3B3DB3-12AE-467A-AD7F-A5B323699122}" type="pres">
      <dgm:prSet presAssocID="{9E847AFD-A0FD-448D-BEFA-C6C68B937048}" presName="composite" presStyleCnt="0"/>
      <dgm:spPr/>
    </dgm:pt>
    <dgm:pt modelId="{B6536A8F-82B5-492E-B59A-D2366984CC0C}" type="pres">
      <dgm:prSet presAssocID="{9E847AFD-A0FD-448D-BEFA-C6C68B937048}" presName="rect1" presStyleLbl="bgShp" presStyleIdx="2" presStyleCnt="6"/>
      <dgm:spPr>
        <a:xfrm>
          <a:off x="6363641" y="334386"/>
          <a:ext cx="2886891" cy="2474407"/>
        </a:xfrm>
        <a:prstGeom prst="rect">
          <a:avLst/>
        </a:prstGeom>
        <a:blipFill rotWithShape="1">
          <a:blip xmlns:r="http://schemas.openxmlformats.org/officeDocument/2006/relationships"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>
          <a:noFill/>
        </a:ln>
        <a:effectLst/>
      </dgm:spPr>
    </dgm:pt>
    <dgm:pt modelId="{6CB144FA-DDD9-4D12-9777-68201BB13E26}" type="pres">
      <dgm:prSet presAssocID="{9E847AFD-A0FD-448D-BEFA-C6C68B937048}" presName="rect2" presStyleLbl="trBgShp" presStyleIdx="2" presStyleCnt="6">
        <dgm:presLayoutVars>
          <dgm:bulletEnabled val="1"/>
        </dgm:presLayoutVars>
      </dgm:prSet>
      <dgm:spPr/>
    </dgm:pt>
    <dgm:pt modelId="{860BD2AF-ABBD-455C-A4C4-8A85EB999E45}" type="pres">
      <dgm:prSet presAssocID="{F76DA58A-9D29-4072-A44B-486180063FFB}" presName="sibTrans" presStyleCnt="0"/>
      <dgm:spPr/>
    </dgm:pt>
    <dgm:pt modelId="{D8A5724E-65BB-4D7E-9698-4FCA66FEF5F5}" type="pres">
      <dgm:prSet presAssocID="{98A6C9A5-29F1-4D56-9180-D91CCD7AFE96}" presName="composite" presStyleCnt="0"/>
      <dgm:spPr/>
    </dgm:pt>
    <dgm:pt modelId="{95DC5552-DE55-405D-BFA8-0C6E69AF375A}" type="pres">
      <dgm:prSet presAssocID="{98A6C9A5-29F1-4D56-9180-D91CCD7AFE96}" presName="rect1" presStyleLbl="bgShp" presStyleIdx="3" presStyleCnt="6"/>
      <dgm:spPr>
        <a:xfrm>
          <a:off x="949" y="3097483"/>
          <a:ext cx="2886891" cy="2474407"/>
        </a:xfrm>
        <a:prstGeom prst="rect">
          <a:avLst/>
        </a:prstGeom>
        <a:blipFill rotWithShape="1">
          <a:blip xmlns:r="http://schemas.openxmlformats.org/officeDocument/2006/relationships" r:embed="rId4"/>
          <a:stretch>
            <a:fillRect/>
          </a:stretch>
        </a:blipFill>
        <a:ln>
          <a:noFill/>
        </a:ln>
        <a:effectLst/>
      </dgm:spPr>
    </dgm:pt>
    <dgm:pt modelId="{3B588B37-8271-4854-913C-599CB6D30763}" type="pres">
      <dgm:prSet presAssocID="{98A6C9A5-29F1-4D56-9180-D91CCD7AFE96}" presName="rect2" presStyleLbl="trBgShp" presStyleIdx="3" presStyleCnt="6">
        <dgm:presLayoutVars>
          <dgm:bulletEnabled val="1"/>
        </dgm:presLayoutVars>
      </dgm:prSet>
      <dgm:spPr/>
    </dgm:pt>
    <dgm:pt modelId="{1B1602BB-CB65-41A7-9704-A471D81FC796}" type="pres">
      <dgm:prSet presAssocID="{A02A2FA9-FDD8-4E38-89C9-E0A36D2CA3D4}" presName="sibTrans" presStyleCnt="0"/>
      <dgm:spPr/>
    </dgm:pt>
    <dgm:pt modelId="{2B0BC738-C9EE-4E16-A4F3-837187E003EA}" type="pres">
      <dgm:prSet presAssocID="{928A815D-8D83-4571-9210-42E0F5B08966}" presName="composite" presStyleCnt="0"/>
      <dgm:spPr/>
    </dgm:pt>
    <dgm:pt modelId="{7F2B6864-92BB-4841-BA13-2149D243ADA9}" type="pres">
      <dgm:prSet presAssocID="{928A815D-8D83-4571-9210-42E0F5B08966}" presName="rect1" presStyleLbl="bgShp" presStyleIdx="4" presStyleCnt="6" custLinFactNeighborX="-1115"/>
      <dgm:spPr>
        <a:xfrm>
          <a:off x="3150106" y="3097483"/>
          <a:ext cx="2886891" cy="2474407"/>
        </a:xfrm>
        <a:prstGeom prst="rect">
          <a:avLst/>
        </a:prstGeom>
        <a:blipFill rotWithShape="1">
          <a:blip xmlns:r="http://schemas.openxmlformats.org/officeDocument/2006/relationships"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>
          <a:noFill/>
        </a:ln>
        <a:effectLst/>
      </dgm:spPr>
    </dgm:pt>
    <dgm:pt modelId="{EEA3CEBE-39D0-42FA-A88B-B8554E6A8D6A}" type="pres">
      <dgm:prSet presAssocID="{928A815D-8D83-4571-9210-42E0F5B08966}" presName="rect2" presStyleLbl="trBgShp" presStyleIdx="4" presStyleCnt="6">
        <dgm:presLayoutVars>
          <dgm:bulletEnabled val="1"/>
        </dgm:presLayoutVars>
      </dgm:prSet>
      <dgm:spPr/>
    </dgm:pt>
    <dgm:pt modelId="{1EA647D1-30DD-49BE-82BC-3E2D38FA4AC5}" type="pres">
      <dgm:prSet presAssocID="{2DC8B715-C638-41EC-80A0-456246D6A6C8}" presName="sibTrans" presStyleCnt="0"/>
      <dgm:spPr/>
    </dgm:pt>
    <dgm:pt modelId="{41B898B9-91FB-44BD-AFA5-C78207AB1709}" type="pres">
      <dgm:prSet presAssocID="{DCDFAD87-51F5-4789-8BED-E99BC9C1557F}" presName="composite" presStyleCnt="0"/>
      <dgm:spPr/>
    </dgm:pt>
    <dgm:pt modelId="{21EC5408-5275-4A68-9FE9-FA88D8477807}" type="pres">
      <dgm:prSet presAssocID="{DCDFAD87-51F5-4789-8BED-E99BC9C1557F}" presName="rect1" presStyleLbl="bgShp" presStyleIdx="5" presStyleCnt="6"/>
      <dgm:spPr>
        <a:xfrm>
          <a:off x="6363641" y="3097483"/>
          <a:ext cx="2886891" cy="2474407"/>
        </a:xfrm>
        <a:prstGeom prst="rect">
          <a:avLst/>
        </a:prstGeom>
        <a:blipFill rotWithShape="1">
          <a:blip xmlns:r="http://schemas.openxmlformats.org/officeDocument/2006/relationships"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>
          <a:noFill/>
        </a:ln>
        <a:effectLst/>
      </dgm:spPr>
    </dgm:pt>
    <dgm:pt modelId="{A96137ED-1F0F-4568-8DC5-C43015EDD10A}" type="pres">
      <dgm:prSet presAssocID="{DCDFAD87-51F5-4789-8BED-E99BC9C1557F}" presName="rect2" presStyleLbl="trBgShp" presStyleIdx="5" presStyleCnt="6">
        <dgm:presLayoutVars>
          <dgm:bulletEnabled val="1"/>
        </dgm:presLayoutVars>
      </dgm:prSet>
      <dgm:spPr/>
    </dgm:pt>
  </dgm:ptLst>
  <dgm:cxnLst>
    <dgm:cxn modelId="{E0518439-0F1D-4BFA-90C4-7592632C9847}" srcId="{0F29095A-BB53-479D-BC58-73CCAE3975CC}" destId="{98A6C9A5-29F1-4D56-9180-D91CCD7AFE96}" srcOrd="3" destOrd="0" parTransId="{422ADD72-76BE-40B1-AB92-46FAEC45CFC8}" sibTransId="{A02A2FA9-FDD8-4E38-89C9-E0A36D2CA3D4}"/>
    <dgm:cxn modelId="{53124889-8364-412C-ACAC-25CC60AFEBAC}" type="presOf" srcId="{DCDFAD87-51F5-4789-8BED-E99BC9C1557F}" destId="{A96137ED-1F0F-4568-8DC5-C43015EDD10A}" srcOrd="0" destOrd="0" presId="urn:microsoft.com/office/officeart/2008/layout/BendingPictureSemiTransparentText"/>
    <dgm:cxn modelId="{9042D7FF-1E91-4B44-8208-EA2B87BB0AA0}" type="presOf" srcId="{B0EEE393-BCFD-47D6-9DD9-6E91ECD9E70D}" destId="{FA849E74-0479-44F4-ABF5-598427148D98}" srcOrd="0" destOrd="0" presId="urn:microsoft.com/office/officeart/2008/layout/BendingPictureSemiTransparentText"/>
    <dgm:cxn modelId="{7145DF0C-C2AE-4FA0-80BD-A3D3E681ED50}" srcId="{0F29095A-BB53-479D-BC58-73CCAE3975CC}" destId="{4A1F45C4-92BC-4172-BB29-E26781A7756C}" srcOrd="1" destOrd="0" parTransId="{44DC11E1-6E40-43E4-AC49-5E61D47B3AC3}" sibTransId="{3C3A76B2-D39A-49FD-9E6A-0CBE7B4F63E6}"/>
    <dgm:cxn modelId="{B147F2D2-36E4-4A4A-8E48-4C4D3F2F9EFE}" srcId="{0F29095A-BB53-479D-BC58-73CCAE3975CC}" destId="{928A815D-8D83-4571-9210-42E0F5B08966}" srcOrd="4" destOrd="0" parTransId="{4F781571-87A2-4773-AEF9-7755DF7FA055}" sibTransId="{2DC8B715-C638-41EC-80A0-456246D6A6C8}"/>
    <dgm:cxn modelId="{317628E5-C202-4299-9B37-DB5FBC428C7E}" type="presOf" srcId="{98A6C9A5-29F1-4D56-9180-D91CCD7AFE96}" destId="{3B588B37-8271-4854-913C-599CB6D30763}" srcOrd="0" destOrd="0" presId="urn:microsoft.com/office/officeart/2008/layout/BendingPictureSemiTransparentText"/>
    <dgm:cxn modelId="{5A77EA52-FD8F-4220-AA9F-92739E82D830}" type="presOf" srcId="{4A1F45C4-92BC-4172-BB29-E26781A7756C}" destId="{56B276DE-A57B-4492-9387-9926EE2334E9}" srcOrd="0" destOrd="0" presId="urn:microsoft.com/office/officeart/2008/layout/BendingPictureSemiTransparentText"/>
    <dgm:cxn modelId="{9B5C6FA9-1837-4193-A0E9-16500BB0AF97}" type="presOf" srcId="{9E847AFD-A0FD-448D-BEFA-C6C68B937048}" destId="{6CB144FA-DDD9-4D12-9777-68201BB13E26}" srcOrd="0" destOrd="0" presId="urn:microsoft.com/office/officeart/2008/layout/BendingPictureSemiTransparentText"/>
    <dgm:cxn modelId="{7BEFE073-B82C-48B9-B014-40FA8DE743E3}" type="presOf" srcId="{0F29095A-BB53-479D-BC58-73CCAE3975CC}" destId="{335B3EC0-9E7E-4D11-BCD3-9BB77C0CE0E4}" srcOrd="0" destOrd="0" presId="urn:microsoft.com/office/officeart/2008/layout/BendingPictureSemiTransparentText"/>
    <dgm:cxn modelId="{C2B7FB67-FF99-48D0-B439-D737BEF6D182}" srcId="{0F29095A-BB53-479D-BC58-73CCAE3975CC}" destId="{DCDFAD87-51F5-4789-8BED-E99BC9C1557F}" srcOrd="5" destOrd="0" parTransId="{4EC235E7-35C4-4EDD-9ADA-37F0EA5FA90B}" sibTransId="{262886C9-BD19-4D34-ABCD-BA30ABBD5AEF}"/>
    <dgm:cxn modelId="{8F19ABD3-176A-4D8F-8B42-B67ED17224E2}" srcId="{0F29095A-BB53-479D-BC58-73CCAE3975CC}" destId="{B0EEE393-BCFD-47D6-9DD9-6E91ECD9E70D}" srcOrd="0" destOrd="0" parTransId="{1B570D09-3B18-4FE2-B74C-4539BA2AC344}" sibTransId="{972CEA5B-4CAA-44F9-8366-127B355F086E}"/>
    <dgm:cxn modelId="{83F776C5-22B3-4A38-8537-4BE9DED05B9E}" type="presOf" srcId="{928A815D-8D83-4571-9210-42E0F5B08966}" destId="{EEA3CEBE-39D0-42FA-A88B-B8554E6A8D6A}" srcOrd="0" destOrd="0" presId="urn:microsoft.com/office/officeart/2008/layout/BendingPictureSemiTransparentText"/>
    <dgm:cxn modelId="{9D9F00BC-0206-481A-8B2B-19083BB733AE}" srcId="{0F29095A-BB53-479D-BC58-73CCAE3975CC}" destId="{9E847AFD-A0FD-448D-BEFA-C6C68B937048}" srcOrd="2" destOrd="0" parTransId="{E30D94A0-0F80-481E-94A4-D26D09ABDF71}" sibTransId="{F76DA58A-9D29-4072-A44B-486180063FFB}"/>
    <dgm:cxn modelId="{90872F1B-1D2A-445E-8BA6-804126DBA695}" type="presParOf" srcId="{335B3EC0-9E7E-4D11-BCD3-9BB77C0CE0E4}" destId="{19CE1381-7702-4F45-95BD-4AA080F0AC57}" srcOrd="0" destOrd="0" presId="urn:microsoft.com/office/officeart/2008/layout/BendingPictureSemiTransparentText"/>
    <dgm:cxn modelId="{016DA78C-B654-4E6A-B4DB-CF36E4D71E57}" type="presParOf" srcId="{19CE1381-7702-4F45-95BD-4AA080F0AC57}" destId="{047CA748-331B-4700-A740-DBC62F47A124}" srcOrd="0" destOrd="0" presId="urn:microsoft.com/office/officeart/2008/layout/BendingPictureSemiTransparentText"/>
    <dgm:cxn modelId="{30FFFFCA-B694-4805-A889-81119C012FA9}" type="presParOf" srcId="{19CE1381-7702-4F45-95BD-4AA080F0AC57}" destId="{FA849E74-0479-44F4-ABF5-598427148D98}" srcOrd="1" destOrd="0" presId="urn:microsoft.com/office/officeart/2008/layout/BendingPictureSemiTransparentText"/>
    <dgm:cxn modelId="{752F561C-E123-4C4B-9055-39E5CBA93C20}" type="presParOf" srcId="{335B3EC0-9E7E-4D11-BCD3-9BB77C0CE0E4}" destId="{0A6A4A9E-F976-4782-929D-269D2DAFF7DB}" srcOrd="1" destOrd="0" presId="urn:microsoft.com/office/officeart/2008/layout/BendingPictureSemiTransparentText"/>
    <dgm:cxn modelId="{688914AE-63DC-40CE-BCF2-EE7969BB0D6D}" type="presParOf" srcId="{335B3EC0-9E7E-4D11-BCD3-9BB77C0CE0E4}" destId="{AA5D7E53-DF68-4E12-AE50-30B9193B6375}" srcOrd="2" destOrd="0" presId="urn:microsoft.com/office/officeart/2008/layout/BendingPictureSemiTransparentText"/>
    <dgm:cxn modelId="{F37E0A9C-18DE-45E3-95CB-F5D0D4DCAE6F}" type="presParOf" srcId="{AA5D7E53-DF68-4E12-AE50-30B9193B6375}" destId="{1EEE745A-79A5-4FFC-898D-EAC42716B8BD}" srcOrd="0" destOrd="0" presId="urn:microsoft.com/office/officeart/2008/layout/BendingPictureSemiTransparentText"/>
    <dgm:cxn modelId="{D22960D6-8FAC-433A-BFFA-E0BE274AF0CB}" type="presParOf" srcId="{AA5D7E53-DF68-4E12-AE50-30B9193B6375}" destId="{56B276DE-A57B-4492-9387-9926EE2334E9}" srcOrd="1" destOrd="0" presId="urn:microsoft.com/office/officeart/2008/layout/BendingPictureSemiTransparentText"/>
    <dgm:cxn modelId="{E7F0FF64-C129-4AE9-86BB-54B83153B53F}" type="presParOf" srcId="{335B3EC0-9E7E-4D11-BCD3-9BB77C0CE0E4}" destId="{FD75D150-CAAD-4846-99F3-8B71F0DADF85}" srcOrd="3" destOrd="0" presId="urn:microsoft.com/office/officeart/2008/layout/BendingPictureSemiTransparentText"/>
    <dgm:cxn modelId="{0D3DA3CF-1020-4B61-B284-119B4481F472}" type="presParOf" srcId="{335B3EC0-9E7E-4D11-BCD3-9BB77C0CE0E4}" destId="{BF3B3DB3-12AE-467A-AD7F-A5B323699122}" srcOrd="4" destOrd="0" presId="urn:microsoft.com/office/officeart/2008/layout/BendingPictureSemiTransparentText"/>
    <dgm:cxn modelId="{34BE172A-14A8-4C8F-BBFB-EA599D11F2C0}" type="presParOf" srcId="{BF3B3DB3-12AE-467A-AD7F-A5B323699122}" destId="{B6536A8F-82B5-492E-B59A-D2366984CC0C}" srcOrd="0" destOrd="0" presId="urn:microsoft.com/office/officeart/2008/layout/BendingPictureSemiTransparentText"/>
    <dgm:cxn modelId="{7F657705-3826-4B6F-8031-E7517ADA6F65}" type="presParOf" srcId="{BF3B3DB3-12AE-467A-AD7F-A5B323699122}" destId="{6CB144FA-DDD9-4D12-9777-68201BB13E26}" srcOrd="1" destOrd="0" presId="urn:microsoft.com/office/officeart/2008/layout/BendingPictureSemiTransparentText"/>
    <dgm:cxn modelId="{1BDA65BB-4147-497D-8613-5F3B4352838D}" type="presParOf" srcId="{335B3EC0-9E7E-4D11-BCD3-9BB77C0CE0E4}" destId="{860BD2AF-ABBD-455C-A4C4-8A85EB999E45}" srcOrd="5" destOrd="0" presId="urn:microsoft.com/office/officeart/2008/layout/BendingPictureSemiTransparentText"/>
    <dgm:cxn modelId="{994261E7-68F4-43BE-A85F-DC3BF146C496}" type="presParOf" srcId="{335B3EC0-9E7E-4D11-BCD3-9BB77C0CE0E4}" destId="{D8A5724E-65BB-4D7E-9698-4FCA66FEF5F5}" srcOrd="6" destOrd="0" presId="urn:microsoft.com/office/officeart/2008/layout/BendingPictureSemiTransparentText"/>
    <dgm:cxn modelId="{C6CEFD2A-1C05-4123-A7BD-DAACB7B60F42}" type="presParOf" srcId="{D8A5724E-65BB-4D7E-9698-4FCA66FEF5F5}" destId="{95DC5552-DE55-405D-BFA8-0C6E69AF375A}" srcOrd="0" destOrd="0" presId="urn:microsoft.com/office/officeart/2008/layout/BendingPictureSemiTransparentText"/>
    <dgm:cxn modelId="{1CD6CAAC-0D30-481A-864D-B90EFEB4D503}" type="presParOf" srcId="{D8A5724E-65BB-4D7E-9698-4FCA66FEF5F5}" destId="{3B588B37-8271-4854-913C-599CB6D30763}" srcOrd="1" destOrd="0" presId="urn:microsoft.com/office/officeart/2008/layout/BendingPictureSemiTransparentText"/>
    <dgm:cxn modelId="{5ECEA7F9-1611-4948-995C-427C2BAE5EB0}" type="presParOf" srcId="{335B3EC0-9E7E-4D11-BCD3-9BB77C0CE0E4}" destId="{1B1602BB-CB65-41A7-9704-A471D81FC796}" srcOrd="7" destOrd="0" presId="urn:microsoft.com/office/officeart/2008/layout/BendingPictureSemiTransparentText"/>
    <dgm:cxn modelId="{B55C2A7F-C0F6-4E78-BD9D-980DFF1BE4E2}" type="presParOf" srcId="{335B3EC0-9E7E-4D11-BCD3-9BB77C0CE0E4}" destId="{2B0BC738-C9EE-4E16-A4F3-837187E003EA}" srcOrd="8" destOrd="0" presId="urn:microsoft.com/office/officeart/2008/layout/BendingPictureSemiTransparentText"/>
    <dgm:cxn modelId="{72B79E4D-2E4C-4953-A0EA-B3DD851C3CEA}" type="presParOf" srcId="{2B0BC738-C9EE-4E16-A4F3-837187E003EA}" destId="{7F2B6864-92BB-4841-BA13-2149D243ADA9}" srcOrd="0" destOrd="0" presId="urn:microsoft.com/office/officeart/2008/layout/BendingPictureSemiTransparentText"/>
    <dgm:cxn modelId="{7B049D36-65C6-443C-96F9-136AA70BB7FD}" type="presParOf" srcId="{2B0BC738-C9EE-4E16-A4F3-837187E003EA}" destId="{EEA3CEBE-39D0-42FA-A88B-B8554E6A8D6A}" srcOrd="1" destOrd="0" presId="urn:microsoft.com/office/officeart/2008/layout/BendingPictureSemiTransparentText"/>
    <dgm:cxn modelId="{EADAC54D-ACA1-4711-8D69-0F98A92C374F}" type="presParOf" srcId="{335B3EC0-9E7E-4D11-BCD3-9BB77C0CE0E4}" destId="{1EA647D1-30DD-49BE-82BC-3E2D38FA4AC5}" srcOrd="9" destOrd="0" presId="urn:microsoft.com/office/officeart/2008/layout/BendingPictureSemiTransparentText"/>
    <dgm:cxn modelId="{0B21C377-26DD-4065-B731-30E60C396CB6}" type="presParOf" srcId="{335B3EC0-9E7E-4D11-BCD3-9BB77C0CE0E4}" destId="{41B898B9-91FB-44BD-AFA5-C78207AB1709}" srcOrd="10" destOrd="0" presId="urn:microsoft.com/office/officeart/2008/layout/BendingPictureSemiTransparentText"/>
    <dgm:cxn modelId="{868E6D56-5E62-4F99-85D3-B062C2FB54C4}" type="presParOf" srcId="{41B898B9-91FB-44BD-AFA5-C78207AB1709}" destId="{21EC5408-5275-4A68-9FE9-FA88D8477807}" srcOrd="0" destOrd="0" presId="urn:microsoft.com/office/officeart/2008/layout/BendingPictureSemiTransparentText"/>
    <dgm:cxn modelId="{3674ACC8-9E95-4C14-977F-924C028A7344}" type="presParOf" srcId="{41B898B9-91FB-44BD-AFA5-C78207AB1709}" destId="{A96137ED-1F0F-4568-8DC5-C43015EDD10A}" srcOrd="1" destOrd="0" presId="urn:microsoft.com/office/officeart/2008/layout/BendingPictureSemiTransparentTex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7279982D-BB27-4A4B-8A33-D80E36CC74F4}" type="doc">
      <dgm:prSet loTypeId="urn:microsoft.com/office/officeart/2005/8/layout/vList4" loCatId="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057764A8-AAFF-D349-B0D0-80C72A953D8A}">
      <dgm:prSet phldrT="[Text]"/>
      <dgm:spPr/>
      <dgm:t>
        <a:bodyPr/>
        <a:lstStyle/>
        <a:p>
          <a:r>
            <a:rPr lang="en-US" dirty="0"/>
            <a:t>Individual vs Market</a:t>
          </a:r>
        </a:p>
      </dgm:t>
    </dgm:pt>
    <dgm:pt modelId="{11158EE8-01DC-D942-B7A9-D8A4C8C5B8F2}" type="parTrans" cxnId="{2F8977D5-5946-7346-BC67-6D7ABEF05F84}">
      <dgm:prSet/>
      <dgm:spPr/>
      <dgm:t>
        <a:bodyPr/>
        <a:lstStyle/>
        <a:p>
          <a:endParaRPr lang="en-US"/>
        </a:p>
      </dgm:t>
    </dgm:pt>
    <dgm:pt modelId="{607424C2-1E9C-C944-945C-9E7236C7AFE2}" type="sibTrans" cxnId="{2F8977D5-5946-7346-BC67-6D7ABEF05F84}">
      <dgm:prSet/>
      <dgm:spPr/>
      <dgm:t>
        <a:bodyPr/>
        <a:lstStyle/>
        <a:p>
          <a:endParaRPr lang="en-US"/>
        </a:p>
      </dgm:t>
    </dgm:pt>
    <dgm:pt modelId="{F71CB535-0E54-5E4C-A9A4-74DEC6074859}">
      <dgm:prSet phldrT="[Text]"/>
      <dgm:spPr/>
      <dgm:t>
        <a:bodyPr/>
        <a:lstStyle/>
        <a:p>
          <a:r>
            <a:rPr lang="en-US" dirty="0"/>
            <a:t>Individual = household</a:t>
          </a:r>
        </a:p>
      </dgm:t>
    </dgm:pt>
    <dgm:pt modelId="{0D4B9564-D077-2D40-B721-9E7293E6C3FE}" type="parTrans" cxnId="{0C99CCBF-53C6-7F42-882E-7BA86BC6792C}">
      <dgm:prSet/>
      <dgm:spPr/>
      <dgm:t>
        <a:bodyPr/>
        <a:lstStyle/>
        <a:p>
          <a:endParaRPr lang="en-US"/>
        </a:p>
      </dgm:t>
    </dgm:pt>
    <dgm:pt modelId="{3E98C018-E2F8-7A46-B7DB-681995594995}" type="sibTrans" cxnId="{0C99CCBF-53C6-7F42-882E-7BA86BC6792C}">
      <dgm:prSet/>
      <dgm:spPr/>
      <dgm:t>
        <a:bodyPr/>
        <a:lstStyle/>
        <a:p>
          <a:endParaRPr lang="en-US"/>
        </a:p>
      </dgm:t>
    </dgm:pt>
    <dgm:pt modelId="{66B412C3-395A-FC48-8DFD-BE59D5DC31D3}">
      <dgm:prSet phldrT="[Text]"/>
      <dgm:spPr/>
      <dgm:t>
        <a:bodyPr/>
        <a:lstStyle/>
        <a:p>
          <a:r>
            <a:rPr lang="en-US" dirty="0"/>
            <a:t>Sum of All household demand = "MARKET Demand"</a:t>
          </a:r>
        </a:p>
      </dgm:t>
    </dgm:pt>
    <dgm:pt modelId="{49E90AAA-6082-784E-8508-B24A81847641}" type="parTrans" cxnId="{8E9ED068-C88B-4F45-8E29-A20AA772FC8F}">
      <dgm:prSet/>
      <dgm:spPr/>
      <dgm:t>
        <a:bodyPr/>
        <a:lstStyle/>
        <a:p>
          <a:endParaRPr lang="en-US"/>
        </a:p>
      </dgm:t>
    </dgm:pt>
    <dgm:pt modelId="{EBEF8A85-640C-C941-81FC-F8CBEB51F972}" type="sibTrans" cxnId="{8E9ED068-C88B-4F45-8E29-A20AA772FC8F}">
      <dgm:prSet/>
      <dgm:spPr/>
      <dgm:t>
        <a:bodyPr/>
        <a:lstStyle/>
        <a:p>
          <a:endParaRPr lang="en-US"/>
        </a:p>
      </dgm:t>
    </dgm:pt>
    <dgm:pt modelId="{42F506BD-43DD-BE4D-B235-F4D73972978C}">
      <dgm:prSet phldrT="[Text]"/>
      <dgm:spPr/>
      <dgm:t>
        <a:bodyPr/>
        <a:lstStyle/>
        <a:p>
          <a:r>
            <a:rPr lang="en-US" dirty="0"/>
            <a:t>Ex Ante vs. Ex Post</a:t>
          </a:r>
        </a:p>
      </dgm:t>
    </dgm:pt>
    <dgm:pt modelId="{EE181CDE-4901-2D45-975C-3D091063D41B}" type="parTrans" cxnId="{5D889F81-2392-4342-BFBE-7AAD43445E0A}">
      <dgm:prSet/>
      <dgm:spPr/>
      <dgm:t>
        <a:bodyPr/>
        <a:lstStyle/>
        <a:p>
          <a:endParaRPr lang="en-US"/>
        </a:p>
      </dgm:t>
    </dgm:pt>
    <dgm:pt modelId="{24D6B54E-9E68-E240-B26F-140CBA91A8BC}" type="sibTrans" cxnId="{5D889F81-2392-4342-BFBE-7AAD43445E0A}">
      <dgm:prSet/>
      <dgm:spPr/>
      <dgm:t>
        <a:bodyPr/>
        <a:lstStyle/>
        <a:p>
          <a:endParaRPr lang="en-US"/>
        </a:p>
      </dgm:t>
    </dgm:pt>
    <dgm:pt modelId="{11D10D19-84AA-CC47-B64B-08E1D9BAD2B4}">
      <dgm:prSet phldrT="[Text]"/>
      <dgm:spPr/>
      <dgm:t>
        <a:bodyPr/>
        <a:lstStyle/>
        <a:p>
          <a:r>
            <a:rPr lang="en-US" dirty="0"/>
            <a:t>Ex Ante = Wanted to buy (10 kg onion)</a:t>
          </a:r>
        </a:p>
      </dgm:t>
    </dgm:pt>
    <dgm:pt modelId="{F243D4A0-2A67-EF46-AFF7-AB7442A10531}" type="parTrans" cxnId="{A3498319-CEE9-AC40-914C-E1B0D1F648CF}">
      <dgm:prSet/>
      <dgm:spPr/>
      <dgm:t>
        <a:bodyPr/>
        <a:lstStyle/>
        <a:p>
          <a:endParaRPr lang="en-US"/>
        </a:p>
      </dgm:t>
    </dgm:pt>
    <dgm:pt modelId="{2AF13848-DB45-7348-BFB4-AC70FD8B5C9C}" type="sibTrans" cxnId="{A3498319-CEE9-AC40-914C-E1B0D1F648CF}">
      <dgm:prSet/>
      <dgm:spPr/>
      <dgm:t>
        <a:bodyPr/>
        <a:lstStyle/>
        <a:p>
          <a:endParaRPr lang="en-US"/>
        </a:p>
      </dgm:t>
    </dgm:pt>
    <dgm:pt modelId="{80BFA9A9-1750-9143-B374-BD212E352F85}">
      <dgm:prSet phldrT="[Text]"/>
      <dgm:spPr/>
      <dgm:t>
        <a:bodyPr/>
        <a:lstStyle/>
        <a:p>
          <a:r>
            <a:rPr lang="en-US" dirty="0"/>
            <a:t>Ex Post = Actually bought (5 kg onion)-price, supply</a:t>
          </a:r>
        </a:p>
      </dgm:t>
    </dgm:pt>
    <dgm:pt modelId="{C3DC1842-5768-2C40-89E0-31916D57DB2C}" type="parTrans" cxnId="{5754A9A4-AEC8-934A-AAEE-15AC5E828BA2}">
      <dgm:prSet/>
      <dgm:spPr/>
      <dgm:t>
        <a:bodyPr/>
        <a:lstStyle/>
        <a:p>
          <a:endParaRPr lang="en-US"/>
        </a:p>
      </dgm:t>
    </dgm:pt>
    <dgm:pt modelId="{9A70FAC5-2C6D-F74F-B5C6-FBEC6642D05C}" type="sibTrans" cxnId="{5754A9A4-AEC8-934A-AAEE-15AC5E828BA2}">
      <dgm:prSet/>
      <dgm:spPr/>
      <dgm:t>
        <a:bodyPr/>
        <a:lstStyle/>
        <a:p>
          <a:endParaRPr lang="en-US"/>
        </a:p>
      </dgm:t>
    </dgm:pt>
    <dgm:pt modelId="{E792068A-3A75-1148-BE93-2B94B998A850}">
      <dgm:prSet phldrT="[Text]"/>
      <dgm:spPr/>
      <dgm:t>
        <a:bodyPr/>
        <a:lstStyle/>
        <a:p>
          <a:r>
            <a:rPr lang="en-US" dirty="0"/>
            <a:t>Joint Demand =used together, bought together</a:t>
          </a:r>
        </a:p>
      </dgm:t>
    </dgm:pt>
    <dgm:pt modelId="{76178F6C-1DB3-784C-B086-2D4C06BA6D69}" type="parTrans" cxnId="{85AFCD8A-5856-CA4A-8E57-C7277FA42663}">
      <dgm:prSet/>
      <dgm:spPr/>
      <dgm:t>
        <a:bodyPr/>
        <a:lstStyle/>
        <a:p>
          <a:endParaRPr lang="en-US"/>
        </a:p>
      </dgm:t>
    </dgm:pt>
    <dgm:pt modelId="{5CD0E228-FD3E-8540-B9B8-31E9FA99F819}" type="sibTrans" cxnId="{85AFCD8A-5856-CA4A-8E57-C7277FA42663}">
      <dgm:prSet/>
      <dgm:spPr/>
      <dgm:t>
        <a:bodyPr/>
        <a:lstStyle/>
        <a:p>
          <a:endParaRPr lang="en-US"/>
        </a:p>
      </dgm:t>
    </dgm:pt>
    <dgm:pt modelId="{87E51E8B-9E3B-8142-B9B9-8780FF4A51B4}">
      <dgm:prSet phldrT="[Text]"/>
      <dgm:spPr/>
      <dgm:t>
        <a:bodyPr/>
        <a:lstStyle/>
        <a:p>
          <a:r>
            <a:rPr lang="en-US" dirty="0"/>
            <a:t>Car-Petrol, Tea-Sugar, Bread-Butter</a:t>
          </a:r>
        </a:p>
      </dgm:t>
    </dgm:pt>
    <dgm:pt modelId="{DEF906A1-BA2A-D849-8BD6-9F3C84AA669D}" type="parTrans" cxnId="{08281CA5-F66A-6641-B9E7-A132BD6A4C10}">
      <dgm:prSet/>
      <dgm:spPr/>
      <dgm:t>
        <a:bodyPr/>
        <a:lstStyle/>
        <a:p>
          <a:endParaRPr lang="en-US"/>
        </a:p>
      </dgm:t>
    </dgm:pt>
    <dgm:pt modelId="{8071FEB1-0E78-1C4D-ACB8-9AF56BE507BC}" type="sibTrans" cxnId="{08281CA5-F66A-6641-B9E7-A132BD6A4C10}">
      <dgm:prSet/>
      <dgm:spPr/>
      <dgm:t>
        <a:bodyPr/>
        <a:lstStyle/>
        <a:p>
          <a:endParaRPr lang="en-US"/>
        </a:p>
      </dgm:t>
    </dgm:pt>
    <dgm:pt modelId="{F57F0302-CAE7-004E-AFCF-92A51D034EF4}">
      <dgm:prSet phldrT="[Text]"/>
      <dgm:spPr/>
      <dgm:t>
        <a:bodyPr/>
        <a:lstStyle/>
        <a:p>
          <a:r>
            <a:rPr lang="en-US" dirty="0"/>
            <a:t>Car expensive= demand of petrol falls and vice versa.</a:t>
          </a:r>
        </a:p>
      </dgm:t>
    </dgm:pt>
    <dgm:pt modelId="{4425E48D-5648-B44E-964A-C9625063AEEB}" type="parTrans" cxnId="{96BB6460-3382-1E47-AB27-93424FA0EA47}">
      <dgm:prSet/>
      <dgm:spPr/>
      <dgm:t>
        <a:bodyPr/>
        <a:lstStyle/>
        <a:p>
          <a:endParaRPr lang="en-US"/>
        </a:p>
      </dgm:t>
    </dgm:pt>
    <dgm:pt modelId="{46024E99-4088-164B-827E-6AD8930283F0}" type="sibTrans" cxnId="{96BB6460-3382-1E47-AB27-93424FA0EA47}">
      <dgm:prSet/>
      <dgm:spPr/>
      <dgm:t>
        <a:bodyPr/>
        <a:lstStyle/>
        <a:p>
          <a:endParaRPr lang="en-US"/>
        </a:p>
      </dgm:t>
    </dgm:pt>
    <dgm:pt modelId="{4697C9D4-B542-114C-AF72-D90363D043D0}" type="pres">
      <dgm:prSet presAssocID="{7279982D-BB27-4A4B-8A33-D80E36CC74F4}" presName="linear" presStyleCnt="0">
        <dgm:presLayoutVars>
          <dgm:dir/>
          <dgm:resizeHandles val="exact"/>
        </dgm:presLayoutVars>
      </dgm:prSet>
      <dgm:spPr/>
    </dgm:pt>
    <dgm:pt modelId="{0EFA4D8D-EAD2-F843-ADC7-7233ADA0FC6C}" type="pres">
      <dgm:prSet presAssocID="{057764A8-AAFF-D349-B0D0-80C72A953D8A}" presName="comp" presStyleCnt="0"/>
      <dgm:spPr/>
    </dgm:pt>
    <dgm:pt modelId="{4DA848BC-F24E-ED47-ACCF-052EC6483D9A}" type="pres">
      <dgm:prSet presAssocID="{057764A8-AAFF-D349-B0D0-80C72A953D8A}" presName="box" presStyleLbl="node1" presStyleIdx="0" presStyleCnt="3"/>
      <dgm:spPr/>
    </dgm:pt>
    <dgm:pt modelId="{485E3D97-80F8-1742-9BAC-58179848E997}" type="pres">
      <dgm:prSet presAssocID="{057764A8-AAFF-D349-B0D0-80C72A953D8A}" presName="img" presStyleLbl="fgImgPlace1" presStyleIdx="0" presStyleCnt="3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495DB2F4-8F0B-594E-B39C-6AA822302A59}" type="pres">
      <dgm:prSet presAssocID="{057764A8-AAFF-D349-B0D0-80C72A953D8A}" presName="text" presStyleLbl="node1" presStyleIdx="0" presStyleCnt="3">
        <dgm:presLayoutVars>
          <dgm:bulletEnabled val="1"/>
        </dgm:presLayoutVars>
      </dgm:prSet>
      <dgm:spPr/>
    </dgm:pt>
    <dgm:pt modelId="{CB7A48E3-CDF8-BE4F-86AD-CF0F676351E6}" type="pres">
      <dgm:prSet presAssocID="{607424C2-1E9C-C944-945C-9E7236C7AFE2}" presName="spacer" presStyleCnt="0"/>
      <dgm:spPr/>
    </dgm:pt>
    <dgm:pt modelId="{9CAB231B-72AB-394E-864A-183BADF78C14}" type="pres">
      <dgm:prSet presAssocID="{42F506BD-43DD-BE4D-B235-F4D73972978C}" presName="comp" presStyleCnt="0"/>
      <dgm:spPr/>
    </dgm:pt>
    <dgm:pt modelId="{F8B62E28-036D-BB47-A395-EBDB65B495FB}" type="pres">
      <dgm:prSet presAssocID="{42F506BD-43DD-BE4D-B235-F4D73972978C}" presName="box" presStyleLbl="node1" presStyleIdx="1" presStyleCnt="3"/>
      <dgm:spPr/>
    </dgm:pt>
    <dgm:pt modelId="{C33BA6F8-A14C-9545-9436-C6FEE6E05C24}" type="pres">
      <dgm:prSet presAssocID="{42F506BD-43DD-BE4D-B235-F4D73972978C}" presName="img" presStyleLbl="fgImgPlace1" presStyleIdx="1" presStyleCnt="3"/>
      <dgm:spPr>
        <a:blipFill rotWithShape="1">
          <a:blip xmlns:r="http://schemas.openxmlformats.org/officeDocument/2006/relationships"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</dgm:pt>
    <dgm:pt modelId="{065EDB31-F0F0-7741-8B96-2F00ED9CE52E}" type="pres">
      <dgm:prSet presAssocID="{42F506BD-43DD-BE4D-B235-F4D73972978C}" presName="text" presStyleLbl="node1" presStyleIdx="1" presStyleCnt="3">
        <dgm:presLayoutVars>
          <dgm:bulletEnabled val="1"/>
        </dgm:presLayoutVars>
      </dgm:prSet>
      <dgm:spPr/>
    </dgm:pt>
    <dgm:pt modelId="{4F65D456-92EC-C44F-BBAD-8782D642DC50}" type="pres">
      <dgm:prSet presAssocID="{24D6B54E-9E68-E240-B26F-140CBA91A8BC}" presName="spacer" presStyleCnt="0"/>
      <dgm:spPr/>
    </dgm:pt>
    <dgm:pt modelId="{4176C981-962E-9D40-90C8-45FF117B1187}" type="pres">
      <dgm:prSet presAssocID="{E792068A-3A75-1148-BE93-2B94B998A850}" presName="comp" presStyleCnt="0"/>
      <dgm:spPr/>
    </dgm:pt>
    <dgm:pt modelId="{D530F8A0-4598-DB4C-9437-2A0F4B8A2AD1}" type="pres">
      <dgm:prSet presAssocID="{E792068A-3A75-1148-BE93-2B94B998A850}" presName="box" presStyleLbl="node1" presStyleIdx="2" presStyleCnt="3"/>
      <dgm:spPr/>
    </dgm:pt>
    <dgm:pt modelId="{CCCCB522-B46E-C24E-8A55-F781EC134402}" type="pres">
      <dgm:prSet presAssocID="{E792068A-3A75-1148-BE93-2B94B998A850}" presName="img" presStyleLbl="fgImgPlace1" presStyleIdx="2" presStyleCnt="3"/>
      <dgm:spPr>
        <a:blipFill rotWithShape="1">
          <a:blip xmlns:r="http://schemas.openxmlformats.org/officeDocument/2006/relationships"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</dgm:pt>
    <dgm:pt modelId="{783ACEDB-017A-7A41-B613-8371DF329402}" type="pres">
      <dgm:prSet presAssocID="{E792068A-3A75-1148-BE93-2B94B998A850}" presName="text" presStyleLbl="node1" presStyleIdx="2" presStyleCnt="3">
        <dgm:presLayoutVars>
          <dgm:bulletEnabled val="1"/>
        </dgm:presLayoutVars>
      </dgm:prSet>
      <dgm:spPr/>
    </dgm:pt>
  </dgm:ptLst>
  <dgm:cxnLst>
    <dgm:cxn modelId="{8E9ED068-C88B-4F45-8E29-A20AA772FC8F}" srcId="{057764A8-AAFF-D349-B0D0-80C72A953D8A}" destId="{66B412C3-395A-FC48-8DFD-BE59D5DC31D3}" srcOrd="1" destOrd="0" parTransId="{49E90AAA-6082-784E-8508-B24A81847641}" sibTransId="{EBEF8A85-640C-C941-81FC-F8CBEB51F972}"/>
    <dgm:cxn modelId="{85AFCD8A-5856-CA4A-8E57-C7277FA42663}" srcId="{7279982D-BB27-4A4B-8A33-D80E36CC74F4}" destId="{E792068A-3A75-1148-BE93-2B94B998A850}" srcOrd="2" destOrd="0" parTransId="{76178F6C-1DB3-784C-B086-2D4C06BA6D69}" sibTransId="{5CD0E228-FD3E-8540-B9B8-31E9FA99F819}"/>
    <dgm:cxn modelId="{E3F1A762-D099-9C46-870F-E570BCA3BF2C}" type="presOf" srcId="{66B412C3-395A-FC48-8DFD-BE59D5DC31D3}" destId="{4DA848BC-F24E-ED47-ACCF-052EC6483D9A}" srcOrd="0" destOrd="2" presId="urn:microsoft.com/office/officeart/2005/8/layout/vList4"/>
    <dgm:cxn modelId="{293BDB25-EB2B-874E-BEFE-DFF4AD4C739C}" type="presOf" srcId="{057764A8-AAFF-D349-B0D0-80C72A953D8A}" destId="{4DA848BC-F24E-ED47-ACCF-052EC6483D9A}" srcOrd="0" destOrd="0" presId="urn:microsoft.com/office/officeart/2005/8/layout/vList4"/>
    <dgm:cxn modelId="{215EC045-7CBB-1E4C-B437-966F66EA4880}" type="presOf" srcId="{87E51E8B-9E3B-8142-B9B9-8780FF4A51B4}" destId="{783ACEDB-017A-7A41-B613-8371DF329402}" srcOrd="1" destOrd="1" presId="urn:microsoft.com/office/officeart/2005/8/layout/vList4"/>
    <dgm:cxn modelId="{2F8977D5-5946-7346-BC67-6D7ABEF05F84}" srcId="{7279982D-BB27-4A4B-8A33-D80E36CC74F4}" destId="{057764A8-AAFF-D349-B0D0-80C72A953D8A}" srcOrd="0" destOrd="0" parTransId="{11158EE8-01DC-D942-B7A9-D8A4C8C5B8F2}" sibTransId="{607424C2-1E9C-C944-945C-9E7236C7AFE2}"/>
    <dgm:cxn modelId="{68746FE1-5933-B54A-B9FB-8D4E3F5CDB29}" type="presOf" srcId="{F71CB535-0E54-5E4C-A9A4-74DEC6074859}" destId="{495DB2F4-8F0B-594E-B39C-6AA822302A59}" srcOrd="1" destOrd="1" presId="urn:microsoft.com/office/officeart/2005/8/layout/vList4"/>
    <dgm:cxn modelId="{5754A9A4-AEC8-934A-AAEE-15AC5E828BA2}" srcId="{42F506BD-43DD-BE4D-B235-F4D73972978C}" destId="{80BFA9A9-1750-9143-B374-BD212E352F85}" srcOrd="1" destOrd="0" parTransId="{C3DC1842-5768-2C40-89E0-31916D57DB2C}" sibTransId="{9A70FAC5-2C6D-F74F-B5C6-FBEC6642D05C}"/>
    <dgm:cxn modelId="{CEB5F39D-3243-3C45-91AD-EFA225C1AE73}" type="presOf" srcId="{057764A8-AAFF-D349-B0D0-80C72A953D8A}" destId="{495DB2F4-8F0B-594E-B39C-6AA822302A59}" srcOrd="1" destOrd="0" presId="urn:microsoft.com/office/officeart/2005/8/layout/vList4"/>
    <dgm:cxn modelId="{035B1D22-12E2-4048-9D92-0A07E7458141}" type="presOf" srcId="{F71CB535-0E54-5E4C-A9A4-74DEC6074859}" destId="{4DA848BC-F24E-ED47-ACCF-052EC6483D9A}" srcOrd="0" destOrd="1" presId="urn:microsoft.com/office/officeart/2005/8/layout/vList4"/>
    <dgm:cxn modelId="{96BB6460-3382-1E47-AB27-93424FA0EA47}" srcId="{E792068A-3A75-1148-BE93-2B94B998A850}" destId="{F57F0302-CAE7-004E-AFCF-92A51D034EF4}" srcOrd="1" destOrd="0" parTransId="{4425E48D-5648-B44E-964A-C9625063AEEB}" sibTransId="{46024E99-4088-164B-827E-6AD8930283F0}"/>
    <dgm:cxn modelId="{908B0424-64E4-7348-BD41-FE1461A99636}" type="presOf" srcId="{42F506BD-43DD-BE4D-B235-F4D73972978C}" destId="{065EDB31-F0F0-7741-8B96-2F00ED9CE52E}" srcOrd="1" destOrd="0" presId="urn:microsoft.com/office/officeart/2005/8/layout/vList4"/>
    <dgm:cxn modelId="{08281CA5-F66A-6641-B9E7-A132BD6A4C10}" srcId="{E792068A-3A75-1148-BE93-2B94B998A850}" destId="{87E51E8B-9E3B-8142-B9B9-8780FF4A51B4}" srcOrd="0" destOrd="0" parTransId="{DEF906A1-BA2A-D849-8BD6-9F3C84AA669D}" sibTransId="{8071FEB1-0E78-1C4D-ACB8-9AF56BE507BC}"/>
    <dgm:cxn modelId="{0C99CCBF-53C6-7F42-882E-7BA86BC6792C}" srcId="{057764A8-AAFF-D349-B0D0-80C72A953D8A}" destId="{F71CB535-0E54-5E4C-A9A4-74DEC6074859}" srcOrd="0" destOrd="0" parTransId="{0D4B9564-D077-2D40-B721-9E7293E6C3FE}" sibTransId="{3E98C018-E2F8-7A46-B7DB-681995594995}"/>
    <dgm:cxn modelId="{DE64A975-0B8E-4240-B7DA-5967BF4DAE2C}" type="presOf" srcId="{80BFA9A9-1750-9143-B374-BD212E352F85}" destId="{F8B62E28-036D-BB47-A395-EBDB65B495FB}" srcOrd="0" destOrd="2" presId="urn:microsoft.com/office/officeart/2005/8/layout/vList4"/>
    <dgm:cxn modelId="{B3CEF8B0-4F21-C745-9164-FC4344EE99D3}" type="presOf" srcId="{66B412C3-395A-FC48-8DFD-BE59D5DC31D3}" destId="{495DB2F4-8F0B-594E-B39C-6AA822302A59}" srcOrd="1" destOrd="2" presId="urn:microsoft.com/office/officeart/2005/8/layout/vList4"/>
    <dgm:cxn modelId="{025D8FAD-D7FE-BB4C-84F2-C77404C8AA85}" type="presOf" srcId="{80BFA9A9-1750-9143-B374-BD212E352F85}" destId="{065EDB31-F0F0-7741-8B96-2F00ED9CE52E}" srcOrd="1" destOrd="2" presId="urn:microsoft.com/office/officeart/2005/8/layout/vList4"/>
    <dgm:cxn modelId="{240FD0BD-D100-6D40-B324-899046557B7D}" type="presOf" srcId="{F57F0302-CAE7-004E-AFCF-92A51D034EF4}" destId="{D530F8A0-4598-DB4C-9437-2A0F4B8A2AD1}" srcOrd="0" destOrd="2" presId="urn:microsoft.com/office/officeart/2005/8/layout/vList4"/>
    <dgm:cxn modelId="{2AAEFDC9-0CD9-FD41-A8A6-DCBBD954E1AD}" type="presOf" srcId="{11D10D19-84AA-CC47-B64B-08E1D9BAD2B4}" destId="{F8B62E28-036D-BB47-A395-EBDB65B495FB}" srcOrd="0" destOrd="1" presId="urn:microsoft.com/office/officeart/2005/8/layout/vList4"/>
    <dgm:cxn modelId="{A4E771FD-AD8C-514F-922C-A3D323A1C609}" type="presOf" srcId="{11D10D19-84AA-CC47-B64B-08E1D9BAD2B4}" destId="{065EDB31-F0F0-7741-8B96-2F00ED9CE52E}" srcOrd="1" destOrd="1" presId="urn:microsoft.com/office/officeart/2005/8/layout/vList4"/>
    <dgm:cxn modelId="{D134400A-FFCE-3B4B-B065-50DD302E537E}" type="presOf" srcId="{E792068A-3A75-1148-BE93-2B94B998A850}" destId="{D530F8A0-4598-DB4C-9437-2A0F4B8A2AD1}" srcOrd="0" destOrd="0" presId="urn:microsoft.com/office/officeart/2005/8/layout/vList4"/>
    <dgm:cxn modelId="{5D889F81-2392-4342-BFBE-7AAD43445E0A}" srcId="{7279982D-BB27-4A4B-8A33-D80E36CC74F4}" destId="{42F506BD-43DD-BE4D-B235-F4D73972978C}" srcOrd="1" destOrd="0" parTransId="{EE181CDE-4901-2D45-975C-3D091063D41B}" sibTransId="{24D6B54E-9E68-E240-B26F-140CBA91A8BC}"/>
    <dgm:cxn modelId="{C8C09FDA-CFBC-4D49-83BD-48E7F94DD5FE}" type="presOf" srcId="{7279982D-BB27-4A4B-8A33-D80E36CC74F4}" destId="{4697C9D4-B542-114C-AF72-D90363D043D0}" srcOrd="0" destOrd="0" presId="urn:microsoft.com/office/officeart/2005/8/layout/vList4"/>
    <dgm:cxn modelId="{A184BD5C-61F9-564E-87A8-CB1F1ADAD508}" type="presOf" srcId="{E792068A-3A75-1148-BE93-2B94B998A850}" destId="{783ACEDB-017A-7A41-B613-8371DF329402}" srcOrd="1" destOrd="0" presId="urn:microsoft.com/office/officeart/2005/8/layout/vList4"/>
    <dgm:cxn modelId="{A1701119-68A9-3D4D-9C1C-F8BF778DD104}" type="presOf" srcId="{87E51E8B-9E3B-8142-B9B9-8780FF4A51B4}" destId="{D530F8A0-4598-DB4C-9437-2A0F4B8A2AD1}" srcOrd="0" destOrd="1" presId="urn:microsoft.com/office/officeart/2005/8/layout/vList4"/>
    <dgm:cxn modelId="{1DB34612-8E1A-024B-A2EF-6321F3793B56}" type="presOf" srcId="{F57F0302-CAE7-004E-AFCF-92A51D034EF4}" destId="{783ACEDB-017A-7A41-B613-8371DF329402}" srcOrd="1" destOrd="2" presId="urn:microsoft.com/office/officeart/2005/8/layout/vList4"/>
    <dgm:cxn modelId="{A3498319-CEE9-AC40-914C-E1B0D1F648CF}" srcId="{42F506BD-43DD-BE4D-B235-F4D73972978C}" destId="{11D10D19-84AA-CC47-B64B-08E1D9BAD2B4}" srcOrd="0" destOrd="0" parTransId="{F243D4A0-2A67-EF46-AFF7-AB7442A10531}" sibTransId="{2AF13848-DB45-7348-BFB4-AC70FD8B5C9C}"/>
    <dgm:cxn modelId="{DB8589B1-919C-A641-A2DA-D22DDE25CB1A}" type="presOf" srcId="{42F506BD-43DD-BE4D-B235-F4D73972978C}" destId="{F8B62E28-036D-BB47-A395-EBDB65B495FB}" srcOrd="0" destOrd="0" presId="urn:microsoft.com/office/officeart/2005/8/layout/vList4"/>
    <dgm:cxn modelId="{3F43758A-91D0-874D-9A5F-05E4425BB587}" type="presParOf" srcId="{4697C9D4-B542-114C-AF72-D90363D043D0}" destId="{0EFA4D8D-EAD2-F843-ADC7-7233ADA0FC6C}" srcOrd="0" destOrd="0" presId="urn:microsoft.com/office/officeart/2005/8/layout/vList4"/>
    <dgm:cxn modelId="{D9D3BE85-737F-134F-8B99-F00F3242EFF4}" type="presParOf" srcId="{0EFA4D8D-EAD2-F843-ADC7-7233ADA0FC6C}" destId="{4DA848BC-F24E-ED47-ACCF-052EC6483D9A}" srcOrd="0" destOrd="0" presId="urn:microsoft.com/office/officeart/2005/8/layout/vList4"/>
    <dgm:cxn modelId="{0E927718-C593-234E-8EBA-C523F43AA4DB}" type="presParOf" srcId="{0EFA4D8D-EAD2-F843-ADC7-7233ADA0FC6C}" destId="{485E3D97-80F8-1742-9BAC-58179848E997}" srcOrd="1" destOrd="0" presId="urn:microsoft.com/office/officeart/2005/8/layout/vList4"/>
    <dgm:cxn modelId="{4A6613BD-22F5-124A-A8F8-E51D497AB5FF}" type="presParOf" srcId="{0EFA4D8D-EAD2-F843-ADC7-7233ADA0FC6C}" destId="{495DB2F4-8F0B-594E-B39C-6AA822302A59}" srcOrd="2" destOrd="0" presId="urn:microsoft.com/office/officeart/2005/8/layout/vList4"/>
    <dgm:cxn modelId="{3AE85496-0036-3844-B4E4-1114CA700E46}" type="presParOf" srcId="{4697C9D4-B542-114C-AF72-D90363D043D0}" destId="{CB7A48E3-CDF8-BE4F-86AD-CF0F676351E6}" srcOrd="1" destOrd="0" presId="urn:microsoft.com/office/officeart/2005/8/layout/vList4"/>
    <dgm:cxn modelId="{EB8C1C30-DED8-F44B-9E3C-B6BC56852BF8}" type="presParOf" srcId="{4697C9D4-B542-114C-AF72-D90363D043D0}" destId="{9CAB231B-72AB-394E-864A-183BADF78C14}" srcOrd="2" destOrd="0" presId="urn:microsoft.com/office/officeart/2005/8/layout/vList4"/>
    <dgm:cxn modelId="{865C4B54-21AF-4A40-9DFB-0D1C698A1C33}" type="presParOf" srcId="{9CAB231B-72AB-394E-864A-183BADF78C14}" destId="{F8B62E28-036D-BB47-A395-EBDB65B495FB}" srcOrd="0" destOrd="0" presId="urn:microsoft.com/office/officeart/2005/8/layout/vList4"/>
    <dgm:cxn modelId="{8B835DD2-A0C5-8740-9EA6-510FA0F62A09}" type="presParOf" srcId="{9CAB231B-72AB-394E-864A-183BADF78C14}" destId="{C33BA6F8-A14C-9545-9436-C6FEE6E05C24}" srcOrd="1" destOrd="0" presId="urn:microsoft.com/office/officeart/2005/8/layout/vList4"/>
    <dgm:cxn modelId="{009B1F27-37A2-1B40-8638-0E5D973ED34D}" type="presParOf" srcId="{9CAB231B-72AB-394E-864A-183BADF78C14}" destId="{065EDB31-F0F0-7741-8B96-2F00ED9CE52E}" srcOrd="2" destOrd="0" presId="urn:microsoft.com/office/officeart/2005/8/layout/vList4"/>
    <dgm:cxn modelId="{1778D44F-D40E-6F47-B34D-EAF4F1377B30}" type="presParOf" srcId="{4697C9D4-B542-114C-AF72-D90363D043D0}" destId="{4F65D456-92EC-C44F-BBAD-8782D642DC50}" srcOrd="3" destOrd="0" presId="urn:microsoft.com/office/officeart/2005/8/layout/vList4"/>
    <dgm:cxn modelId="{030CEFBE-B25B-004D-A2DC-D767C726F3C4}" type="presParOf" srcId="{4697C9D4-B542-114C-AF72-D90363D043D0}" destId="{4176C981-962E-9D40-90C8-45FF117B1187}" srcOrd="4" destOrd="0" presId="urn:microsoft.com/office/officeart/2005/8/layout/vList4"/>
    <dgm:cxn modelId="{022163EF-4466-E642-8E07-0BC2D6130508}" type="presParOf" srcId="{4176C981-962E-9D40-90C8-45FF117B1187}" destId="{D530F8A0-4598-DB4C-9437-2A0F4B8A2AD1}" srcOrd="0" destOrd="0" presId="urn:microsoft.com/office/officeart/2005/8/layout/vList4"/>
    <dgm:cxn modelId="{79DCCEB2-FDA9-A44E-A01D-7A7DAFC28A0F}" type="presParOf" srcId="{4176C981-962E-9D40-90C8-45FF117B1187}" destId="{CCCCB522-B46E-C24E-8A55-F781EC134402}" srcOrd="1" destOrd="0" presId="urn:microsoft.com/office/officeart/2005/8/layout/vList4"/>
    <dgm:cxn modelId="{EE83EB7B-5445-7A40-9A98-D4E07EE35E20}" type="presParOf" srcId="{4176C981-962E-9D40-90C8-45FF117B1187}" destId="{783ACEDB-017A-7A41-B613-8371DF329402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FFA3A10B-C75F-46EE-A97D-2741056A0FF6}" type="doc">
      <dgm:prSet loTypeId="urn:microsoft.com/office/officeart/2005/8/layout/p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A37D0CF-61E2-4B48-AF60-4BD0ECE50D2D}">
      <dgm:prSet phldrT="[Text]"/>
      <dgm:spPr/>
      <dgm:t>
        <a:bodyPr/>
        <a:lstStyle/>
        <a:p>
          <a:r>
            <a:rPr lang="en-US" dirty="0"/>
            <a:t>Steel</a:t>
          </a:r>
        </a:p>
      </dgm:t>
    </dgm:pt>
    <dgm:pt modelId="{9D465F48-3FEB-4B79-8CD7-3FC1597BA85E}" type="parTrans" cxnId="{047AB3DC-9466-4244-B64E-6F3122A34704}">
      <dgm:prSet/>
      <dgm:spPr/>
      <dgm:t>
        <a:bodyPr/>
        <a:lstStyle/>
        <a:p>
          <a:endParaRPr lang="en-US"/>
        </a:p>
      </dgm:t>
    </dgm:pt>
    <dgm:pt modelId="{FD290BB2-BF39-4E13-AC9D-9687E20B3A49}" type="sibTrans" cxnId="{047AB3DC-9466-4244-B64E-6F3122A34704}">
      <dgm:prSet/>
      <dgm:spPr/>
      <dgm:t>
        <a:bodyPr/>
        <a:lstStyle/>
        <a:p>
          <a:endParaRPr lang="en-US"/>
        </a:p>
      </dgm:t>
    </dgm:pt>
    <dgm:pt modelId="{D6F0FB0C-5EAB-40CE-B219-E62116B86BA0}">
      <dgm:prSet phldrT="[Text]"/>
      <dgm:spPr/>
      <dgm:t>
        <a:bodyPr/>
        <a:lstStyle/>
        <a:p>
          <a:r>
            <a:rPr lang="en-US" dirty="0"/>
            <a:t>Wood</a:t>
          </a:r>
        </a:p>
      </dgm:t>
    </dgm:pt>
    <dgm:pt modelId="{D08DA400-9CE7-4053-9573-002A14BA1908}" type="parTrans" cxnId="{BBBC8A5F-DF1F-4EFD-BED8-925592A62450}">
      <dgm:prSet/>
      <dgm:spPr/>
      <dgm:t>
        <a:bodyPr/>
        <a:lstStyle/>
        <a:p>
          <a:endParaRPr lang="en-US"/>
        </a:p>
      </dgm:t>
    </dgm:pt>
    <dgm:pt modelId="{50B3FCF4-DCD3-41BE-B538-4F16C8ABCC06}" type="sibTrans" cxnId="{BBBC8A5F-DF1F-4EFD-BED8-925592A62450}">
      <dgm:prSet/>
      <dgm:spPr/>
      <dgm:t>
        <a:bodyPr/>
        <a:lstStyle/>
        <a:p>
          <a:endParaRPr lang="en-US"/>
        </a:p>
      </dgm:t>
    </dgm:pt>
    <dgm:pt modelId="{9872BC80-997F-4961-B20F-A0FAAB055AD5}">
      <dgm:prSet phldrT="[Text]"/>
      <dgm:spPr/>
      <dgm:t>
        <a:bodyPr/>
        <a:lstStyle/>
        <a:p>
          <a:r>
            <a:rPr lang="en-US" dirty="0"/>
            <a:t>Cement</a:t>
          </a:r>
        </a:p>
      </dgm:t>
    </dgm:pt>
    <dgm:pt modelId="{14F8F62B-6B98-42D7-A954-0642591D4E15}" type="parTrans" cxnId="{3398CBEE-1CDD-46BE-A418-EF0A34684392}">
      <dgm:prSet/>
      <dgm:spPr/>
      <dgm:t>
        <a:bodyPr/>
        <a:lstStyle/>
        <a:p>
          <a:endParaRPr lang="en-US"/>
        </a:p>
      </dgm:t>
    </dgm:pt>
    <dgm:pt modelId="{29E20C8A-6F1C-45A7-9579-EBC16E2F289E}" type="sibTrans" cxnId="{3398CBEE-1CDD-46BE-A418-EF0A34684392}">
      <dgm:prSet/>
      <dgm:spPr/>
      <dgm:t>
        <a:bodyPr/>
        <a:lstStyle/>
        <a:p>
          <a:endParaRPr lang="en-US"/>
        </a:p>
      </dgm:t>
    </dgm:pt>
    <dgm:pt modelId="{65302C78-F3CF-4A5F-9364-AC3B18310BD2}" type="pres">
      <dgm:prSet presAssocID="{FFA3A10B-C75F-46EE-A97D-2741056A0FF6}" presName="Name0" presStyleCnt="0">
        <dgm:presLayoutVars>
          <dgm:dir/>
          <dgm:resizeHandles val="exact"/>
        </dgm:presLayoutVars>
      </dgm:prSet>
      <dgm:spPr/>
    </dgm:pt>
    <dgm:pt modelId="{4D7C474F-0C8F-4797-80FF-349D6EE466E4}" type="pres">
      <dgm:prSet presAssocID="{BA37D0CF-61E2-4B48-AF60-4BD0ECE50D2D}" presName="compNode" presStyleCnt="0"/>
      <dgm:spPr/>
    </dgm:pt>
    <dgm:pt modelId="{4FE775B5-45D0-43B2-92C4-1283B857DF23}" type="pres">
      <dgm:prSet presAssocID="{BA37D0CF-61E2-4B48-AF60-4BD0ECE50D2D}" presName="pictRect" presStyleLbl="node1" presStyleIdx="0" presStyleCnt="3"/>
      <dgm:spPr>
        <a:blipFill rotWithShape="1">
          <a:blip xmlns:r="http://schemas.openxmlformats.org/officeDocument/2006/relationships" r:embed="rId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</dgm:pt>
    <dgm:pt modelId="{325B1D1F-DE1F-4D08-B8D2-D68D21E08D6D}" type="pres">
      <dgm:prSet presAssocID="{BA37D0CF-61E2-4B48-AF60-4BD0ECE50D2D}" presName="textRect" presStyleLbl="revTx" presStyleIdx="0" presStyleCnt="3">
        <dgm:presLayoutVars>
          <dgm:bulletEnabled val="1"/>
        </dgm:presLayoutVars>
      </dgm:prSet>
      <dgm:spPr/>
    </dgm:pt>
    <dgm:pt modelId="{9E045B70-AA99-4B0B-B9B3-AB9BF16231A3}" type="pres">
      <dgm:prSet presAssocID="{FD290BB2-BF39-4E13-AC9D-9687E20B3A49}" presName="sibTrans" presStyleLbl="sibTrans2D1" presStyleIdx="0" presStyleCnt="0"/>
      <dgm:spPr/>
    </dgm:pt>
    <dgm:pt modelId="{5583EEA3-C9B5-4262-84FE-6300C8CF180E}" type="pres">
      <dgm:prSet presAssocID="{D6F0FB0C-5EAB-40CE-B219-E62116B86BA0}" presName="compNode" presStyleCnt="0"/>
      <dgm:spPr/>
    </dgm:pt>
    <dgm:pt modelId="{14F45E3C-9C39-46EE-AC9A-8490C2B863C9}" type="pres">
      <dgm:prSet presAssocID="{D6F0FB0C-5EAB-40CE-B219-E62116B86BA0}" presName="pictRect" presStyleLbl="node1" presStyleIdx="1" presStyleCnt="3"/>
      <dgm:spPr>
        <a:blipFill rotWithShape="1">
          <a:blip xmlns:r="http://schemas.openxmlformats.org/officeDocument/2006/relationships"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</dgm:pt>
    <dgm:pt modelId="{F262D9FD-4592-4946-99E4-F668F4AE09E0}" type="pres">
      <dgm:prSet presAssocID="{D6F0FB0C-5EAB-40CE-B219-E62116B86BA0}" presName="textRect" presStyleLbl="revTx" presStyleIdx="1" presStyleCnt="3">
        <dgm:presLayoutVars>
          <dgm:bulletEnabled val="1"/>
        </dgm:presLayoutVars>
      </dgm:prSet>
      <dgm:spPr/>
    </dgm:pt>
    <dgm:pt modelId="{56C2EA51-C3AD-4A40-8F38-32BA1EED56CB}" type="pres">
      <dgm:prSet presAssocID="{50B3FCF4-DCD3-41BE-B538-4F16C8ABCC06}" presName="sibTrans" presStyleLbl="sibTrans2D1" presStyleIdx="0" presStyleCnt="0"/>
      <dgm:spPr/>
    </dgm:pt>
    <dgm:pt modelId="{8AD8BBDB-E235-49E2-A454-090654C3492E}" type="pres">
      <dgm:prSet presAssocID="{9872BC80-997F-4961-B20F-A0FAAB055AD5}" presName="compNode" presStyleCnt="0"/>
      <dgm:spPr/>
    </dgm:pt>
    <dgm:pt modelId="{44952CCC-1AFF-4FFC-BA1D-37C472CDFFD7}" type="pres">
      <dgm:prSet presAssocID="{9872BC80-997F-4961-B20F-A0FAAB055AD5}" presName="pictRect" presStyleLbl="node1" presStyleIdx="2" presStyleCnt="3" custScaleX="82877"/>
      <dgm:spPr>
        <a:blipFill rotWithShape="1">
          <a:blip xmlns:r="http://schemas.openxmlformats.org/officeDocument/2006/relationships"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</dgm:pt>
    <dgm:pt modelId="{56371E8F-FAAF-408F-A88C-4190D89C340F}" type="pres">
      <dgm:prSet presAssocID="{9872BC80-997F-4961-B20F-A0FAAB055AD5}" presName="textRect" presStyleLbl="revTx" presStyleIdx="2" presStyleCnt="3">
        <dgm:presLayoutVars>
          <dgm:bulletEnabled val="1"/>
        </dgm:presLayoutVars>
      </dgm:prSet>
      <dgm:spPr/>
    </dgm:pt>
  </dgm:ptLst>
  <dgm:cxnLst>
    <dgm:cxn modelId="{7C21393A-33A2-4CFA-A793-5ECE6D17F417}" type="presOf" srcId="{FFA3A10B-C75F-46EE-A97D-2741056A0FF6}" destId="{65302C78-F3CF-4A5F-9364-AC3B18310BD2}" srcOrd="0" destOrd="0" presId="urn:microsoft.com/office/officeart/2005/8/layout/pList1"/>
    <dgm:cxn modelId="{3398CBEE-1CDD-46BE-A418-EF0A34684392}" srcId="{FFA3A10B-C75F-46EE-A97D-2741056A0FF6}" destId="{9872BC80-997F-4961-B20F-A0FAAB055AD5}" srcOrd="2" destOrd="0" parTransId="{14F8F62B-6B98-42D7-A954-0642591D4E15}" sibTransId="{29E20C8A-6F1C-45A7-9579-EBC16E2F289E}"/>
    <dgm:cxn modelId="{BBBC8A5F-DF1F-4EFD-BED8-925592A62450}" srcId="{FFA3A10B-C75F-46EE-A97D-2741056A0FF6}" destId="{D6F0FB0C-5EAB-40CE-B219-E62116B86BA0}" srcOrd="1" destOrd="0" parTransId="{D08DA400-9CE7-4053-9573-002A14BA1908}" sibTransId="{50B3FCF4-DCD3-41BE-B538-4F16C8ABCC06}"/>
    <dgm:cxn modelId="{41688095-EBCD-483E-8747-475259A5DFCE}" type="presOf" srcId="{D6F0FB0C-5EAB-40CE-B219-E62116B86BA0}" destId="{F262D9FD-4592-4946-99E4-F668F4AE09E0}" srcOrd="0" destOrd="0" presId="urn:microsoft.com/office/officeart/2005/8/layout/pList1"/>
    <dgm:cxn modelId="{047AB3DC-9466-4244-B64E-6F3122A34704}" srcId="{FFA3A10B-C75F-46EE-A97D-2741056A0FF6}" destId="{BA37D0CF-61E2-4B48-AF60-4BD0ECE50D2D}" srcOrd="0" destOrd="0" parTransId="{9D465F48-3FEB-4B79-8CD7-3FC1597BA85E}" sibTransId="{FD290BB2-BF39-4E13-AC9D-9687E20B3A49}"/>
    <dgm:cxn modelId="{3940CE70-FBE8-4A85-903D-2FF8D42D88DC}" type="presOf" srcId="{FD290BB2-BF39-4E13-AC9D-9687E20B3A49}" destId="{9E045B70-AA99-4B0B-B9B3-AB9BF16231A3}" srcOrd="0" destOrd="0" presId="urn:microsoft.com/office/officeart/2005/8/layout/pList1"/>
    <dgm:cxn modelId="{D2FE8A36-0460-4344-87F4-DE2AEA0D2493}" type="presOf" srcId="{9872BC80-997F-4961-B20F-A0FAAB055AD5}" destId="{56371E8F-FAAF-408F-A88C-4190D89C340F}" srcOrd="0" destOrd="0" presId="urn:microsoft.com/office/officeart/2005/8/layout/pList1"/>
    <dgm:cxn modelId="{B869CE3A-EB52-4FCD-8D16-F2496B625A0C}" type="presOf" srcId="{BA37D0CF-61E2-4B48-AF60-4BD0ECE50D2D}" destId="{325B1D1F-DE1F-4D08-B8D2-D68D21E08D6D}" srcOrd="0" destOrd="0" presId="urn:microsoft.com/office/officeart/2005/8/layout/pList1"/>
    <dgm:cxn modelId="{51E4232E-A454-4CA0-9516-CF6897698F4C}" type="presOf" srcId="{50B3FCF4-DCD3-41BE-B538-4F16C8ABCC06}" destId="{56C2EA51-C3AD-4A40-8F38-32BA1EED56CB}" srcOrd="0" destOrd="0" presId="urn:microsoft.com/office/officeart/2005/8/layout/pList1"/>
    <dgm:cxn modelId="{D4C99097-82C0-4FC2-A6CD-EB175D3B9782}" type="presParOf" srcId="{65302C78-F3CF-4A5F-9364-AC3B18310BD2}" destId="{4D7C474F-0C8F-4797-80FF-349D6EE466E4}" srcOrd="0" destOrd="0" presId="urn:microsoft.com/office/officeart/2005/8/layout/pList1"/>
    <dgm:cxn modelId="{22872BC7-DFDA-460A-8AC0-7DF13AC0255F}" type="presParOf" srcId="{4D7C474F-0C8F-4797-80FF-349D6EE466E4}" destId="{4FE775B5-45D0-43B2-92C4-1283B857DF23}" srcOrd="0" destOrd="0" presId="urn:microsoft.com/office/officeart/2005/8/layout/pList1"/>
    <dgm:cxn modelId="{6CF101E4-9F31-42B4-AD01-9EED375144AD}" type="presParOf" srcId="{4D7C474F-0C8F-4797-80FF-349D6EE466E4}" destId="{325B1D1F-DE1F-4D08-B8D2-D68D21E08D6D}" srcOrd="1" destOrd="0" presId="urn:microsoft.com/office/officeart/2005/8/layout/pList1"/>
    <dgm:cxn modelId="{1C136A6C-3787-42FC-AD89-7116B870B040}" type="presParOf" srcId="{65302C78-F3CF-4A5F-9364-AC3B18310BD2}" destId="{9E045B70-AA99-4B0B-B9B3-AB9BF16231A3}" srcOrd="1" destOrd="0" presId="urn:microsoft.com/office/officeart/2005/8/layout/pList1"/>
    <dgm:cxn modelId="{006DEBF0-A78B-42A7-BC0E-30EA8BA5426A}" type="presParOf" srcId="{65302C78-F3CF-4A5F-9364-AC3B18310BD2}" destId="{5583EEA3-C9B5-4262-84FE-6300C8CF180E}" srcOrd="2" destOrd="0" presId="urn:microsoft.com/office/officeart/2005/8/layout/pList1"/>
    <dgm:cxn modelId="{4BA26487-330B-4010-8086-4D45DA858388}" type="presParOf" srcId="{5583EEA3-C9B5-4262-84FE-6300C8CF180E}" destId="{14F45E3C-9C39-46EE-AC9A-8490C2B863C9}" srcOrd="0" destOrd="0" presId="urn:microsoft.com/office/officeart/2005/8/layout/pList1"/>
    <dgm:cxn modelId="{49031986-3CD7-475C-83B4-8A39B824D354}" type="presParOf" srcId="{5583EEA3-C9B5-4262-84FE-6300C8CF180E}" destId="{F262D9FD-4592-4946-99E4-F668F4AE09E0}" srcOrd="1" destOrd="0" presId="urn:microsoft.com/office/officeart/2005/8/layout/pList1"/>
    <dgm:cxn modelId="{D746A4EC-EF16-4C56-B87F-39BA1911896F}" type="presParOf" srcId="{65302C78-F3CF-4A5F-9364-AC3B18310BD2}" destId="{56C2EA51-C3AD-4A40-8F38-32BA1EED56CB}" srcOrd="3" destOrd="0" presId="urn:microsoft.com/office/officeart/2005/8/layout/pList1"/>
    <dgm:cxn modelId="{97669F0F-C621-4EBD-9F09-1B9F3C0ECD9B}" type="presParOf" srcId="{65302C78-F3CF-4A5F-9364-AC3B18310BD2}" destId="{8AD8BBDB-E235-49E2-A454-090654C3492E}" srcOrd="4" destOrd="0" presId="urn:microsoft.com/office/officeart/2005/8/layout/pList1"/>
    <dgm:cxn modelId="{9524476E-53DA-4703-B363-EF203B396948}" type="presParOf" srcId="{8AD8BBDB-E235-49E2-A454-090654C3492E}" destId="{44952CCC-1AFF-4FFC-BA1D-37C472CDFFD7}" srcOrd="0" destOrd="0" presId="urn:microsoft.com/office/officeart/2005/8/layout/pList1"/>
    <dgm:cxn modelId="{E53255AD-89D5-4522-AD57-FF93EF5608FA}" type="presParOf" srcId="{8AD8BBDB-E235-49E2-A454-090654C3492E}" destId="{56371E8F-FAAF-408F-A88C-4190D89C340F}" srcOrd="1" destOrd="0" presId="urn:microsoft.com/office/officeart/2005/8/layout/pList1"/>
  </dgm:cxnLst>
  <dgm:bg>
    <a:solidFill>
      <a:schemeClr val="accent5">
        <a:lumMod val="20000"/>
        <a:lumOff val="80000"/>
      </a:schemeClr>
    </a:solidFill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B899415-82AB-4523-934F-637CC30EA05B}">
      <dsp:nvSpPr>
        <dsp:cNvPr id="0" name=""/>
        <dsp:cNvSpPr/>
      </dsp:nvSpPr>
      <dsp:spPr>
        <a:xfrm>
          <a:off x="1303746" y="1271023"/>
          <a:ext cx="2757278" cy="1261307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4326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latin typeface="Franklin Gothic Medium Cond" panose="020B0606030402020204" pitchFamily="34" charset="0"/>
            </a:rPr>
            <a:t>1.Banking Finance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>
              <a:latin typeface="Franklin Gothic Medium Cond" panose="020B0606030402020204" pitchFamily="34" charset="0"/>
            </a:rPr>
            <a:t>V1C1- Twin </a:t>
          </a:r>
          <a:r>
            <a:rPr lang="en-US" sz="1200" kern="1200" dirty="0" err="1">
              <a:latin typeface="Franklin Gothic Medium Cond" panose="020B0606030402020204" pitchFamily="34" charset="0"/>
            </a:rPr>
            <a:t>Balancesheet</a:t>
          </a:r>
          <a:endParaRPr lang="en-US" sz="1200" kern="1200" dirty="0">
            <a:latin typeface="Franklin Gothic Medium Cond" panose="020B0606030402020204" pitchFamily="34" charset="0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>
              <a:latin typeface="Franklin Gothic Medium Cond" panose="020B0606030402020204" pitchFamily="34" charset="0"/>
            </a:rPr>
            <a:t>V2C3-Monetary </a:t>
          </a:r>
          <a:r>
            <a:rPr lang="en-US" sz="1200" kern="1200" dirty="0" err="1">
              <a:latin typeface="Franklin Gothic Medium Cond" panose="020B0606030402020204" pitchFamily="34" charset="0"/>
            </a:rPr>
            <a:t>mgmt+FI</a:t>
          </a:r>
          <a:endParaRPr lang="en-US" sz="1200" kern="1200" dirty="0">
            <a:latin typeface="Franklin Gothic Medium Cond" panose="020B0606030402020204" pitchFamily="34" charset="0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>
              <a:latin typeface="Franklin Gothic Medium Cond" panose="020B0606030402020204" pitchFamily="34" charset="0"/>
            </a:rPr>
            <a:t>V2C1- </a:t>
          </a:r>
          <a:r>
            <a:rPr lang="en-US" sz="1200" kern="1200" dirty="0" err="1">
              <a:latin typeface="Franklin Gothic Medium Cond" panose="020B0606030402020204" pitchFamily="34" charset="0"/>
            </a:rPr>
            <a:t>Chakravyuh</a:t>
          </a:r>
          <a:r>
            <a:rPr lang="en-US" sz="1200" kern="1200" dirty="0">
              <a:latin typeface="Franklin Gothic Medium Cond" panose="020B0606030402020204" pitchFamily="34" charset="0"/>
            </a:rPr>
            <a:t> challenge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>
              <a:latin typeface="Franklin Gothic Medium Cond" panose="020B0606030402020204" pitchFamily="34" charset="0"/>
            </a:rPr>
            <a:t>B1. Financial Sector Reforms</a:t>
          </a:r>
        </a:p>
      </dsp:txBody>
      <dsp:txXfrm>
        <a:off x="1303746" y="1271023"/>
        <a:ext cx="2757278" cy="1261307"/>
      </dsp:txXfrm>
    </dsp:sp>
    <dsp:sp modelId="{DF311B42-FA3B-4DB5-88D3-35CE54F86170}">
      <dsp:nvSpPr>
        <dsp:cNvPr id="0" name=""/>
        <dsp:cNvSpPr/>
      </dsp:nvSpPr>
      <dsp:spPr>
        <a:xfrm>
          <a:off x="3325" y="1236469"/>
          <a:ext cx="1868504" cy="981426"/>
        </a:xfrm>
        <a:prstGeom prst="rect">
          <a:avLst/>
        </a:prstGeom>
        <a:blipFill rotWithShape="1">
          <a:blip xmlns:r="http://schemas.openxmlformats.org/officeDocument/2006/relationships" r:embed="rId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0A6708-E747-4D6B-A834-05BEEE843CAD}">
      <dsp:nvSpPr>
        <dsp:cNvPr id="0" name=""/>
        <dsp:cNvSpPr/>
      </dsp:nvSpPr>
      <dsp:spPr>
        <a:xfrm>
          <a:off x="5697672" y="1332921"/>
          <a:ext cx="2757278" cy="1261307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4326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latin typeface="Franklin Gothic Medium Cond" panose="020B0606030402020204" pitchFamily="34" charset="0"/>
            </a:rPr>
            <a:t>2.Budget-Fiscal Policy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>
              <a:latin typeface="Franklin Gothic Medium Cond" panose="020B0606030402020204" pitchFamily="34" charset="0"/>
            </a:rPr>
            <a:t>V2C2-Pub.Fin; V1C3-JAM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>
              <a:latin typeface="Franklin Gothic Medium Cond" panose="020B0606030402020204" pitchFamily="34" charset="0"/>
            </a:rPr>
            <a:t>V1C6-bounties; V1C7-Fiscal Cap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>
              <a:latin typeface="Franklin Gothic Medium Cond" panose="020B0606030402020204" pitchFamily="34" charset="0"/>
            </a:rPr>
            <a:t>B2. Fiscal Discipline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>
              <a:latin typeface="Franklin Gothic Medium Cond" panose="020B0606030402020204" pitchFamily="34" charset="0"/>
            </a:rPr>
            <a:t>B3. Tax Reforms; B4. Ease of </a:t>
          </a:r>
        </a:p>
      </dsp:txBody>
      <dsp:txXfrm>
        <a:off x="5697672" y="1332921"/>
        <a:ext cx="2757278" cy="1261307"/>
      </dsp:txXfrm>
    </dsp:sp>
    <dsp:sp modelId="{F97BFED6-0DD6-4477-860D-631B2A1B00E4}">
      <dsp:nvSpPr>
        <dsp:cNvPr id="0" name=""/>
        <dsp:cNvSpPr/>
      </dsp:nvSpPr>
      <dsp:spPr>
        <a:xfrm>
          <a:off x="4397250" y="1150732"/>
          <a:ext cx="1868504" cy="1324372"/>
        </a:xfrm>
        <a:prstGeom prst="rect">
          <a:avLst/>
        </a:prstGeom>
        <a:blipFill rotWithShape="1">
          <a:blip xmlns:r="http://schemas.openxmlformats.org/officeDocument/2006/relationships"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C82949F-ACB9-4CB0-8B82-11470D469081}">
      <dsp:nvSpPr>
        <dsp:cNvPr id="0" name=""/>
        <dsp:cNvSpPr/>
      </dsp:nvSpPr>
      <dsp:spPr>
        <a:xfrm>
          <a:off x="1512911" y="2764266"/>
          <a:ext cx="2529920" cy="1261307"/>
        </a:xfrm>
        <a:prstGeom prst="rect">
          <a:avLst/>
        </a:prstGeom>
        <a:solidFill>
          <a:srgbClr val="C0CBD4"/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4326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latin typeface="Franklin Gothic Medium Cond" panose="020B0606030402020204" pitchFamily="34" charset="0"/>
            </a:rPr>
            <a:t>3.BoP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>
              <a:latin typeface="Franklin Gothic Medium Cond" panose="020B0606030402020204" pitchFamily="34" charset="0"/>
            </a:rPr>
            <a:t>V2C4-External sector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>
              <a:latin typeface="Franklin Gothic Medium Cond" panose="020B0606030402020204" pitchFamily="34" charset="0"/>
            </a:rPr>
            <a:t>V1C8-PTA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>
              <a:latin typeface="Franklin Gothic Medium Cond" panose="020B0606030402020204" pitchFamily="34" charset="0"/>
            </a:rPr>
            <a:t>IYB:7-Commerce </a:t>
          </a:r>
        </a:p>
      </dsp:txBody>
      <dsp:txXfrm>
        <a:off x="1512911" y="2764266"/>
        <a:ext cx="2529920" cy="1261307"/>
      </dsp:txXfrm>
    </dsp:sp>
    <dsp:sp modelId="{AE292A58-4FC2-4EF5-8205-827A3067DD26}">
      <dsp:nvSpPr>
        <dsp:cNvPr id="0" name=""/>
        <dsp:cNvSpPr/>
      </dsp:nvSpPr>
      <dsp:spPr>
        <a:xfrm>
          <a:off x="98811" y="2738578"/>
          <a:ext cx="1868504" cy="1011370"/>
        </a:xfrm>
        <a:prstGeom prst="rect">
          <a:avLst/>
        </a:prstGeom>
        <a:blipFill rotWithShape="1">
          <a:blip xmlns:r="http://schemas.openxmlformats.org/officeDocument/2006/relationships"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FB2F746-532C-4309-8B4E-F312973D9749}">
      <dsp:nvSpPr>
        <dsp:cNvPr id="0" name=""/>
        <dsp:cNvSpPr/>
      </dsp:nvSpPr>
      <dsp:spPr>
        <a:xfrm>
          <a:off x="5780182" y="2795047"/>
          <a:ext cx="2665132" cy="1261307"/>
        </a:xfrm>
        <a:prstGeom prst="rect">
          <a:avLst/>
        </a:prstGeom>
        <a:solidFill>
          <a:schemeClr val="accent2">
            <a:alpha val="4000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4326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latin typeface="Franklin Gothic Medium Cond" panose="020B0606030402020204" pitchFamily="34" charset="0"/>
            </a:rPr>
            <a:t>4.Sectors of Economy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>
              <a:latin typeface="Franklin Gothic Medium Cond" panose="020B0606030402020204" pitchFamily="34" charset="0"/>
            </a:rPr>
            <a:t>V2C5-Price,Agri.; V2C6,7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>
              <a:latin typeface="Franklin Gothic Medium Cond" panose="020B0606030402020204" pitchFamily="34" charset="0"/>
            </a:rPr>
            <a:t>V1C4-Agri ; V1C9-Fertilizer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>
              <a:latin typeface="Franklin Gothic Medium Cond" panose="020B0606030402020204" pitchFamily="34" charset="0"/>
            </a:rPr>
            <a:t>V1C2-Chakravy; V1C10-Labour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>
              <a:latin typeface="Franklin Gothic Medium Cond" panose="020B0606030402020204" pitchFamily="34" charset="0"/>
            </a:rPr>
            <a:t>B5. Agro: 2x farmer income</a:t>
          </a:r>
        </a:p>
      </dsp:txBody>
      <dsp:txXfrm>
        <a:off x="5780182" y="2795047"/>
        <a:ext cx="2665132" cy="1261307"/>
      </dsp:txXfrm>
    </dsp:sp>
    <dsp:sp modelId="{C37DAA1F-4E63-4945-8607-DB92D29AF25B}">
      <dsp:nvSpPr>
        <dsp:cNvPr id="0" name=""/>
        <dsp:cNvSpPr/>
      </dsp:nvSpPr>
      <dsp:spPr>
        <a:xfrm>
          <a:off x="4379057" y="2738737"/>
          <a:ext cx="1806064" cy="1010734"/>
        </a:xfrm>
        <a:prstGeom prst="rect">
          <a:avLst/>
        </a:prstGeom>
        <a:blipFill rotWithShape="1">
          <a:blip xmlns:r="http://schemas.openxmlformats.org/officeDocument/2006/relationships"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7DC3CCF-CB49-4639-B22A-9537C5637A0E}">
      <dsp:nvSpPr>
        <dsp:cNvPr id="0" name=""/>
        <dsp:cNvSpPr/>
      </dsp:nvSpPr>
      <dsp:spPr>
        <a:xfrm>
          <a:off x="1362422" y="4310110"/>
          <a:ext cx="2664607" cy="1261307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4326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latin typeface="Franklin Gothic Medium Cond" panose="020B0606030402020204" pitchFamily="34" charset="0"/>
            </a:rPr>
            <a:t>5.Infra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>
              <a:latin typeface="Franklin Gothic Medium Cond" panose="020B0606030402020204" pitchFamily="34" charset="0"/>
            </a:rPr>
            <a:t>V2C8-Paris Summit, Energy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>
              <a:latin typeface="Franklin Gothic Medium Cond" panose="020B0606030402020204" pitchFamily="34" charset="0"/>
            </a:rPr>
            <a:t>V1C11-Powering 1 India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>
              <a:latin typeface="Franklin Gothic Medium Cond" panose="020B0606030402020204" pitchFamily="34" charset="0"/>
            </a:rPr>
            <a:t>B6. Rural infra-employment</a:t>
          </a:r>
          <a:endParaRPr lang="en-US" sz="1200" kern="1200" dirty="0">
            <a:latin typeface="Franklin Gothic Medium Cond" panose="020B0606030402020204" pitchFamily="34" charset="0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>
              <a:latin typeface="Franklin Gothic Medium Cond" panose="020B0606030402020204" pitchFamily="34" charset="0"/>
            </a:rPr>
            <a:t>B7. Infrastructure</a:t>
          </a:r>
        </a:p>
      </dsp:txBody>
      <dsp:txXfrm>
        <a:off x="1362422" y="4310110"/>
        <a:ext cx="2664607" cy="1261307"/>
      </dsp:txXfrm>
    </dsp:sp>
    <dsp:sp modelId="{ADB7CDA4-9357-49E6-A6C1-F48379B8A211}">
      <dsp:nvSpPr>
        <dsp:cNvPr id="0" name=""/>
        <dsp:cNvSpPr/>
      </dsp:nvSpPr>
      <dsp:spPr>
        <a:xfrm>
          <a:off x="166517" y="4169923"/>
          <a:ext cx="1806064" cy="1324372"/>
        </a:xfrm>
        <a:prstGeom prst="rect">
          <a:avLst/>
        </a:prstGeom>
        <a:blipFill rotWithShape="1">
          <a:blip xmlns:r="http://schemas.openxmlformats.org/officeDocument/2006/relationships"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6FDCE37-C8F8-444B-B0ED-0077A8879C03}">
      <dsp:nvSpPr>
        <dsp:cNvPr id="0" name=""/>
        <dsp:cNvSpPr/>
      </dsp:nvSpPr>
      <dsp:spPr>
        <a:xfrm>
          <a:off x="5769103" y="4289198"/>
          <a:ext cx="2665132" cy="1261307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4326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latin typeface="Franklin Gothic Medium Cond" panose="020B0606030402020204" pitchFamily="34" charset="0"/>
            </a:rPr>
            <a:t>6.HRD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>
              <a:latin typeface="Franklin Gothic Medium Cond" panose="020B0606030402020204" pitchFamily="34" charset="0"/>
            </a:rPr>
            <a:t>V2C9-Social infra.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>
              <a:latin typeface="Franklin Gothic Medium Cond" panose="020B0606030402020204" pitchFamily="34" charset="0"/>
            </a:rPr>
            <a:t>V1C5-mother-child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>
              <a:latin typeface="Franklin Gothic Medium Cond" panose="020B0606030402020204" pitchFamily="34" charset="0"/>
            </a:rPr>
            <a:t>B8. Social Sector &amp; healthcare</a:t>
          </a:r>
          <a:endParaRPr lang="en-US" sz="1200" kern="1200" dirty="0">
            <a:latin typeface="Franklin Gothic Medium Cond" panose="020B0606030402020204" pitchFamily="34" charset="0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>
              <a:latin typeface="Franklin Gothic Medium Cond" panose="020B0606030402020204" pitchFamily="34" charset="0"/>
            </a:rPr>
            <a:t>B9. Education, Skills, Jobs</a:t>
          </a:r>
        </a:p>
      </dsp:txBody>
      <dsp:txXfrm>
        <a:off x="5769103" y="4289198"/>
        <a:ext cx="2665132" cy="1261307"/>
      </dsp:txXfrm>
    </dsp:sp>
    <dsp:sp modelId="{D112B479-5F85-4D5D-B3CA-53FFEE49A99A}">
      <dsp:nvSpPr>
        <dsp:cNvPr id="0" name=""/>
        <dsp:cNvSpPr/>
      </dsp:nvSpPr>
      <dsp:spPr>
        <a:xfrm>
          <a:off x="4482888" y="4219378"/>
          <a:ext cx="1462990" cy="1126551"/>
        </a:xfrm>
        <a:prstGeom prst="rect">
          <a:avLst/>
        </a:prstGeom>
        <a:blipFill rotWithShape="1">
          <a:blip xmlns:r="http://schemas.openxmlformats.org/officeDocument/2006/relationships"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FE775B5-45D0-43B2-92C4-1283B857DF23}">
      <dsp:nvSpPr>
        <dsp:cNvPr id="0" name=""/>
        <dsp:cNvSpPr/>
      </dsp:nvSpPr>
      <dsp:spPr>
        <a:xfrm>
          <a:off x="1200" y="1022774"/>
          <a:ext cx="1904199" cy="1311993"/>
        </a:xfrm>
        <a:prstGeom prst="roundRect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5B1D1F-DE1F-4D08-B8D2-D68D21E08D6D}">
      <dsp:nvSpPr>
        <dsp:cNvPr id="0" name=""/>
        <dsp:cNvSpPr/>
      </dsp:nvSpPr>
      <dsp:spPr>
        <a:xfrm>
          <a:off x="1200" y="2334767"/>
          <a:ext cx="1904199" cy="7064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8920" tIns="248920" rIns="248920" bIns="0" numCol="1" spcCol="1270" anchor="t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Land</a:t>
          </a:r>
        </a:p>
      </dsp:txBody>
      <dsp:txXfrm>
        <a:off x="1200" y="2334767"/>
        <a:ext cx="1904199" cy="706458"/>
      </dsp:txXfrm>
    </dsp:sp>
    <dsp:sp modelId="{90F62DDA-564E-4A42-80D5-929D86218DC9}">
      <dsp:nvSpPr>
        <dsp:cNvPr id="0" name=""/>
        <dsp:cNvSpPr/>
      </dsp:nvSpPr>
      <dsp:spPr>
        <a:xfrm>
          <a:off x="2559287" y="1022774"/>
          <a:ext cx="977425" cy="1311993"/>
        </a:xfrm>
        <a:prstGeom prst="roundRect">
          <a:avLst/>
        </a:prstGeom>
        <a:blipFill rotWithShape="1">
          <a:blip xmlns:r="http://schemas.openxmlformats.org/officeDocument/2006/relationships"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BE106C1-4733-4845-90E2-F643DA250618}">
      <dsp:nvSpPr>
        <dsp:cNvPr id="0" name=""/>
        <dsp:cNvSpPr/>
      </dsp:nvSpPr>
      <dsp:spPr>
        <a:xfrm>
          <a:off x="2095900" y="2334767"/>
          <a:ext cx="1904199" cy="7064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8920" tIns="248920" rIns="248920" bIns="0" numCol="1" spcCol="1270" anchor="t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Labour</a:t>
          </a:r>
        </a:p>
      </dsp:txBody>
      <dsp:txXfrm>
        <a:off x="2095900" y="2334767"/>
        <a:ext cx="1904199" cy="706458"/>
      </dsp:txXfrm>
    </dsp:sp>
    <dsp:sp modelId="{9D9EEF43-567C-4C48-8D01-74F8FBA8D300}">
      <dsp:nvSpPr>
        <dsp:cNvPr id="0" name=""/>
        <dsp:cNvSpPr/>
      </dsp:nvSpPr>
      <dsp:spPr>
        <a:xfrm>
          <a:off x="4453236" y="1022774"/>
          <a:ext cx="1378926" cy="1311993"/>
        </a:xfrm>
        <a:prstGeom prst="roundRect">
          <a:avLst/>
        </a:prstGeom>
        <a:blipFill rotWithShape="1">
          <a:blip xmlns:r="http://schemas.openxmlformats.org/officeDocument/2006/relationships"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B18BBD2-BAEA-41E8-B046-E9301F62B184}">
      <dsp:nvSpPr>
        <dsp:cNvPr id="0" name=""/>
        <dsp:cNvSpPr/>
      </dsp:nvSpPr>
      <dsp:spPr>
        <a:xfrm>
          <a:off x="4190599" y="2334767"/>
          <a:ext cx="1904199" cy="7064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8920" tIns="248920" rIns="248920" bIns="0" numCol="1" spcCol="1270" anchor="t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Capital</a:t>
          </a:r>
        </a:p>
      </dsp:txBody>
      <dsp:txXfrm>
        <a:off x="4190599" y="2334767"/>
        <a:ext cx="1904199" cy="706458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1129D3-0C9D-4F5F-ABD8-535C1A07ACDF}">
      <dsp:nvSpPr>
        <dsp:cNvPr id="0" name=""/>
        <dsp:cNvSpPr/>
      </dsp:nvSpPr>
      <dsp:spPr>
        <a:xfrm>
          <a:off x="1706242" y="1513423"/>
          <a:ext cx="2721853" cy="2721988"/>
        </a:xfrm>
        <a:prstGeom prst="ellipse">
          <a:avLst/>
        </a:prstGeom>
        <a:gradFill rotWithShape="0">
          <a:gsLst>
            <a:gs pos="0">
              <a:schemeClr val="accent2">
                <a:alpha val="9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alpha val="9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alpha val="9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4610" tIns="54610" rIns="54610" bIns="54610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 dirty="0"/>
            <a:t>Demand Elasticity  (CPI)</a:t>
          </a:r>
        </a:p>
      </dsp:txBody>
      <dsp:txXfrm>
        <a:off x="2104848" y="1912049"/>
        <a:ext cx="1924641" cy="1924736"/>
      </dsp:txXfrm>
    </dsp:sp>
    <dsp:sp modelId="{E7FE7785-5854-4A00-8BFD-461B2BF3C4A7}">
      <dsp:nvSpPr>
        <dsp:cNvPr id="0" name=""/>
        <dsp:cNvSpPr/>
      </dsp:nvSpPr>
      <dsp:spPr>
        <a:xfrm>
          <a:off x="302621" y="0"/>
          <a:ext cx="5486808" cy="5719665"/>
        </a:xfrm>
        <a:prstGeom prst="blockArc">
          <a:avLst>
            <a:gd name="adj1" fmla="val 17527788"/>
            <a:gd name="adj2" fmla="val 4119114"/>
            <a:gd name="adj3" fmla="val 5750"/>
          </a:avLst>
        </a:prstGeom>
        <a:gradFill rotWithShape="0">
          <a:gsLst>
            <a:gs pos="0">
              <a:schemeClr val="accent2">
                <a:alpha val="90000"/>
                <a:hueOff val="0"/>
                <a:satOff val="0"/>
                <a:lumOff val="0"/>
                <a:alphaOff val="-40000"/>
                <a:satMod val="103000"/>
                <a:lumMod val="102000"/>
                <a:tint val="94000"/>
              </a:schemeClr>
            </a:gs>
            <a:gs pos="50000">
              <a:schemeClr val="accent2">
                <a:alpha val="90000"/>
                <a:hueOff val="0"/>
                <a:satOff val="0"/>
                <a:lumOff val="0"/>
                <a:alphaOff val="-40000"/>
                <a:satMod val="110000"/>
                <a:lumMod val="100000"/>
                <a:shade val="100000"/>
              </a:schemeClr>
            </a:gs>
            <a:gs pos="100000">
              <a:schemeClr val="accent2">
                <a:alpha val="90000"/>
                <a:hueOff val="0"/>
                <a:satOff val="0"/>
                <a:lumOff val="0"/>
                <a:alphaOff val="-4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35601F85-6319-4AF0-8745-1FE93FF8CF48}">
      <dsp:nvSpPr>
        <dsp:cNvPr id="0" name=""/>
        <dsp:cNvSpPr/>
      </dsp:nvSpPr>
      <dsp:spPr>
        <a:xfrm>
          <a:off x="4342708" y="482167"/>
          <a:ext cx="1458106" cy="1458514"/>
        </a:xfrm>
        <a:prstGeom prst="ellipse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56B415BD-830C-4A7A-BB0C-86C2977E77F7}">
      <dsp:nvSpPr>
        <dsp:cNvPr id="0" name=""/>
        <dsp:cNvSpPr/>
      </dsp:nvSpPr>
      <dsp:spPr>
        <a:xfrm>
          <a:off x="5911413" y="505618"/>
          <a:ext cx="1951732" cy="14116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4610" tIns="54610" rIns="54610" bIns="54610" numCol="1" spcCol="1270" anchor="ctr" anchorCtr="0">
          <a:noAutofit/>
        </a:bodyPr>
        <a:lstStyle/>
        <a:p>
          <a:pPr marL="0" lvl="0" indent="0" algn="l" defTabSz="1911350">
            <a:lnSpc>
              <a:spcPct val="90000"/>
            </a:lnSpc>
            <a:spcBef>
              <a:spcPct val="0"/>
            </a:spcBef>
            <a:spcAft>
              <a:spcPct val="10000"/>
            </a:spcAft>
            <a:buNone/>
          </a:pPr>
          <a:r>
            <a:rPr lang="en-US" sz="4300" strike="noStrike" kern="1200" dirty="0"/>
            <a:t>Cross Elasticity</a:t>
          </a:r>
        </a:p>
      </dsp:txBody>
      <dsp:txXfrm>
        <a:off x="5911413" y="505618"/>
        <a:ext cx="1951732" cy="1411613"/>
      </dsp:txXfrm>
    </dsp:sp>
    <dsp:sp modelId="{277775C0-E72C-49F2-8BCA-A9B50CEA19AB}">
      <dsp:nvSpPr>
        <dsp:cNvPr id="0" name=""/>
        <dsp:cNvSpPr/>
      </dsp:nvSpPr>
      <dsp:spPr>
        <a:xfrm>
          <a:off x="4906271" y="2141442"/>
          <a:ext cx="1458106" cy="1458514"/>
        </a:xfrm>
        <a:prstGeom prst="ellipse">
          <a:avLst/>
        </a:prstGeom>
        <a:blipFill rotWithShape="1">
          <a:blip xmlns:r="http://schemas.openxmlformats.org/officeDocument/2006/relationships"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2079AB97-3525-4C32-A6FD-156B8F84D256}">
      <dsp:nvSpPr>
        <dsp:cNvPr id="0" name=""/>
        <dsp:cNvSpPr/>
      </dsp:nvSpPr>
      <dsp:spPr>
        <a:xfrm>
          <a:off x="6483108" y="2162033"/>
          <a:ext cx="1951732" cy="14116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4610" tIns="54610" rIns="54610" bIns="54610" numCol="1" spcCol="1270" anchor="ctr" anchorCtr="0">
          <a:noAutofit/>
        </a:bodyPr>
        <a:lstStyle/>
        <a:p>
          <a:pPr marL="0" lvl="0" indent="0" algn="l" defTabSz="1911350">
            <a:lnSpc>
              <a:spcPct val="90000"/>
            </a:lnSpc>
            <a:spcBef>
              <a:spcPct val="0"/>
            </a:spcBef>
            <a:spcAft>
              <a:spcPct val="10000"/>
            </a:spcAft>
            <a:buNone/>
          </a:pPr>
          <a:r>
            <a:rPr lang="en-US" sz="4300" kern="1200" dirty="0"/>
            <a:t>Price elasticity</a:t>
          </a:r>
        </a:p>
      </dsp:txBody>
      <dsp:txXfrm>
        <a:off x="6483108" y="2162033"/>
        <a:ext cx="1951732" cy="1411613"/>
      </dsp:txXfrm>
    </dsp:sp>
    <dsp:sp modelId="{F62C6DFE-86CD-49BD-96AF-B8FE8D3FADC4}">
      <dsp:nvSpPr>
        <dsp:cNvPr id="0" name=""/>
        <dsp:cNvSpPr/>
      </dsp:nvSpPr>
      <dsp:spPr>
        <a:xfrm>
          <a:off x="4342708" y="3824168"/>
          <a:ext cx="1458106" cy="1458514"/>
        </a:xfrm>
        <a:prstGeom prst="ellipse">
          <a:avLst/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2BF46985-EABA-4B08-8FB9-F263298ED83A}">
      <dsp:nvSpPr>
        <dsp:cNvPr id="0" name=""/>
        <dsp:cNvSpPr/>
      </dsp:nvSpPr>
      <dsp:spPr>
        <a:xfrm>
          <a:off x="5911413" y="3853910"/>
          <a:ext cx="1951732" cy="14116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4610" tIns="54610" rIns="54610" bIns="54610" numCol="1" spcCol="1270" anchor="ctr" anchorCtr="0">
          <a:noAutofit/>
        </a:bodyPr>
        <a:lstStyle/>
        <a:p>
          <a:pPr marL="0" lvl="0" indent="0" algn="l" defTabSz="1911350">
            <a:lnSpc>
              <a:spcPct val="90000"/>
            </a:lnSpc>
            <a:spcBef>
              <a:spcPct val="0"/>
            </a:spcBef>
            <a:spcAft>
              <a:spcPct val="10000"/>
            </a:spcAft>
            <a:buNone/>
          </a:pPr>
          <a:r>
            <a:rPr lang="en-US" sz="4300" kern="1200" dirty="0"/>
            <a:t>Income Elasticity </a:t>
          </a:r>
        </a:p>
      </dsp:txBody>
      <dsp:txXfrm>
        <a:off x="5911413" y="3853910"/>
        <a:ext cx="1951732" cy="1411613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C76E6F1-6AB9-4D5D-9D6A-90DAB63B12FF}">
      <dsp:nvSpPr>
        <dsp:cNvPr id="0" name=""/>
        <dsp:cNvSpPr/>
      </dsp:nvSpPr>
      <dsp:spPr>
        <a:xfrm>
          <a:off x="2111" y="0"/>
          <a:ext cx="1266729" cy="2550414"/>
        </a:xfrm>
        <a:prstGeom prst="upArrow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613110-27B1-4738-8B36-5F5B85F98BDF}">
      <dsp:nvSpPr>
        <dsp:cNvPr id="0" name=""/>
        <dsp:cNvSpPr/>
      </dsp:nvSpPr>
      <dsp:spPr>
        <a:xfrm>
          <a:off x="1306842" y="0"/>
          <a:ext cx="2149602" cy="2550414"/>
        </a:xfrm>
        <a:prstGeom prst="rect">
          <a:avLst/>
        </a:prstGeom>
        <a:solidFill>
          <a:srgbClr val="FF0000"/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4480" tIns="0" rIns="284480" bIns="28448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i-IN" sz="4000" kern="1200" dirty="0"/>
            <a:t>Price</a:t>
          </a:r>
          <a:endParaRPr lang="en-US" sz="4000" kern="1200" dirty="0"/>
        </a:p>
      </dsp:txBody>
      <dsp:txXfrm>
        <a:off x="1306842" y="0"/>
        <a:ext cx="2149602" cy="2550414"/>
      </dsp:txXfrm>
    </dsp:sp>
    <dsp:sp modelId="{6A6FE014-40C9-4D82-A068-67531812B684}">
      <dsp:nvSpPr>
        <dsp:cNvPr id="0" name=""/>
        <dsp:cNvSpPr/>
      </dsp:nvSpPr>
      <dsp:spPr>
        <a:xfrm>
          <a:off x="382130" y="2762948"/>
          <a:ext cx="1266729" cy="2550414"/>
        </a:xfrm>
        <a:prstGeom prst="downArrow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2C48A2-A315-4FEE-AF89-4B7425128033}">
      <dsp:nvSpPr>
        <dsp:cNvPr id="0" name=""/>
        <dsp:cNvSpPr/>
      </dsp:nvSpPr>
      <dsp:spPr>
        <a:xfrm>
          <a:off x="1686861" y="2762948"/>
          <a:ext cx="2149602" cy="25504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4480" tIns="0" rIns="284480" bIns="28448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i-IN" sz="4000" kern="1200" dirty="0"/>
            <a:t>Demand</a:t>
          </a:r>
          <a:endParaRPr lang="en-US" sz="4000" kern="1200" dirty="0"/>
        </a:p>
      </dsp:txBody>
      <dsp:txXfrm>
        <a:off x="1686861" y="2762948"/>
        <a:ext cx="2149602" cy="2550414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4AF9D1-AA7E-465E-8C94-DB7D1ED4AD09}">
      <dsp:nvSpPr>
        <dsp:cNvPr id="0" name=""/>
        <dsp:cNvSpPr/>
      </dsp:nvSpPr>
      <dsp:spPr>
        <a:xfrm>
          <a:off x="0" y="0"/>
          <a:ext cx="8797925" cy="172538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Substitutes: Positive Cross elasticity 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Tea expensive =&gt; Coffee demand rise</a:t>
          </a:r>
        </a:p>
      </dsp:txBody>
      <dsp:txXfrm>
        <a:off x="1932123" y="0"/>
        <a:ext cx="6865801" cy="1725385"/>
      </dsp:txXfrm>
    </dsp:sp>
    <dsp:sp modelId="{AE979ED1-F6A2-4D0E-8367-8B4E3EF79E4C}">
      <dsp:nvSpPr>
        <dsp:cNvPr id="0" name=""/>
        <dsp:cNvSpPr/>
      </dsp:nvSpPr>
      <dsp:spPr>
        <a:xfrm>
          <a:off x="172538" y="172538"/>
          <a:ext cx="1759585" cy="1380308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92A815E-BA8E-4E33-BF3D-725A70F9E817}">
      <dsp:nvSpPr>
        <dsp:cNvPr id="0" name=""/>
        <dsp:cNvSpPr/>
      </dsp:nvSpPr>
      <dsp:spPr>
        <a:xfrm>
          <a:off x="0" y="1897924"/>
          <a:ext cx="8797925" cy="1725385"/>
        </a:xfrm>
        <a:prstGeom prst="roundRect">
          <a:avLst>
            <a:gd name="adj" fmla="val 10000"/>
          </a:avLst>
        </a:prstGeom>
        <a:solidFill>
          <a:schemeClr val="accent2">
            <a:hueOff val="-4533602"/>
            <a:satOff val="2618"/>
            <a:lumOff val="-480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Complimentary: Negative Cross elasticity 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Cheaper Bread=&gt; Butter demand rise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Cheaper Petrol=&gt; car, bike demand rise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Similarly PC-Net, Mobile-connection, TV-set top box.</a:t>
          </a:r>
        </a:p>
      </dsp:txBody>
      <dsp:txXfrm>
        <a:off x="1932123" y="1897924"/>
        <a:ext cx="6865801" cy="1725385"/>
      </dsp:txXfrm>
    </dsp:sp>
    <dsp:sp modelId="{E5AFD1DB-85F0-4DC2-99D0-B0B5C840812F}">
      <dsp:nvSpPr>
        <dsp:cNvPr id="0" name=""/>
        <dsp:cNvSpPr/>
      </dsp:nvSpPr>
      <dsp:spPr>
        <a:xfrm>
          <a:off x="172538" y="2070462"/>
          <a:ext cx="1759585" cy="1380308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E366157-CDD7-4C78-9B41-BB277EFC81B3}">
      <dsp:nvSpPr>
        <dsp:cNvPr id="0" name=""/>
        <dsp:cNvSpPr/>
      </dsp:nvSpPr>
      <dsp:spPr>
        <a:xfrm>
          <a:off x="0" y="3795848"/>
          <a:ext cx="8797925" cy="1725385"/>
        </a:xfrm>
        <a:prstGeom prst="roundRect">
          <a:avLst>
            <a:gd name="adj" fmla="val 10000"/>
          </a:avLst>
        </a:prstGeom>
        <a:solidFill>
          <a:schemeClr val="accent2">
            <a:hueOff val="-9067203"/>
            <a:satOff val="5236"/>
            <a:lumOff val="-960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ZERO Cross elasticity 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Cheaper tea =&gt; no impact on truck</a:t>
          </a:r>
          <a:r>
            <a:rPr lang="hi-IN" sz="2200" kern="1200" dirty="0"/>
            <a:t>/car</a:t>
          </a:r>
          <a:r>
            <a:rPr lang="en-US" sz="2200" kern="1200" dirty="0"/>
            <a:t>  demand.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200" kern="1200"/>
        </a:p>
      </dsp:txBody>
      <dsp:txXfrm>
        <a:off x="1932123" y="3795848"/>
        <a:ext cx="6865801" cy="1725385"/>
      </dsp:txXfrm>
    </dsp:sp>
    <dsp:sp modelId="{2DE74B46-A242-431C-8E3D-A1A1D332E521}">
      <dsp:nvSpPr>
        <dsp:cNvPr id="0" name=""/>
        <dsp:cNvSpPr/>
      </dsp:nvSpPr>
      <dsp:spPr>
        <a:xfrm>
          <a:off x="172538" y="3968386"/>
          <a:ext cx="1759585" cy="1380308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1129D3-0C9D-4F5F-ABD8-535C1A07ACDF}">
      <dsp:nvSpPr>
        <dsp:cNvPr id="0" name=""/>
        <dsp:cNvSpPr/>
      </dsp:nvSpPr>
      <dsp:spPr>
        <a:xfrm>
          <a:off x="1895375" y="1405915"/>
          <a:ext cx="2528504" cy="2528629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/>
            <a:t>Demand Elasticity  (CPI)</a:t>
          </a:r>
        </a:p>
      </dsp:txBody>
      <dsp:txXfrm>
        <a:off x="2265666" y="1776224"/>
        <a:ext cx="1787922" cy="1788011"/>
      </dsp:txXfrm>
    </dsp:sp>
    <dsp:sp modelId="{E7FE7785-5854-4A00-8BFD-461B2BF3C4A7}">
      <dsp:nvSpPr>
        <dsp:cNvPr id="0" name=""/>
        <dsp:cNvSpPr/>
      </dsp:nvSpPr>
      <dsp:spPr>
        <a:xfrm>
          <a:off x="591461" y="0"/>
          <a:ext cx="5097047" cy="5313362"/>
        </a:xfrm>
        <a:prstGeom prst="blockArc">
          <a:avLst>
            <a:gd name="adj1" fmla="val 17527788"/>
            <a:gd name="adj2" fmla="val 4119114"/>
            <a:gd name="adj3" fmla="val 575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35601F85-6319-4AF0-8745-1FE93FF8CF48}">
      <dsp:nvSpPr>
        <dsp:cNvPr id="0" name=""/>
        <dsp:cNvSpPr/>
      </dsp:nvSpPr>
      <dsp:spPr>
        <a:xfrm>
          <a:off x="4344556" y="447916"/>
          <a:ext cx="1354528" cy="1354907"/>
        </a:xfrm>
        <a:prstGeom prst="ellipse">
          <a:avLst/>
        </a:prstGeom>
        <a:blipFill rotWithShape="1">
          <a:blip xmlns:r="http://schemas.openxmlformats.org/officeDocument/2006/relationships" r:embed="rId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56B415BD-830C-4A7A-BB0C-86C2977E77F7}">
      <dsp:nvSpPr>
        <dsp:cNvPr id="0" name=""/>
        <dsp:cNvSpPr/>
      </dsp:nvSpPr>
      <dsp:spPr>
        <a:xfrm>
          <a:off x="5801827" y="469701"/>
          <a:ext cx="1813089" cy="1311337"/>
        </a:xfrm>
        <a:prstGeom prst="rect">
          <a:avLst/>
        </a:prstGeom>
        <a:solidFill>
          <a:schemeClr val="accent4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10000"/>
            </a:spcAft>
            <a:buNone/>
          </a:pPr>
          <a:r>
            <a:rPr lang="en-US" sz="4000" strike="noStrike" kern="1200" dirty="0"/>
            <a:t>Cross Elasticity</a:t>
          </a:r>
        </a:p>
      </dsp:txBody>
      <dsp:txXfrm>
        <a:off x="5801827" y="469701"/>
        <a:ext cx="1813089" cy="1311337"/>
      </dsp:txXfrm>
    </dsp:sp>
    <dsp:sp modelId="{277775C0-E72C-49F2-8BCA-A9B50CEA19AB}">
      <dsp:nvSpPr>
        <dsp:cNvPr id="0" name=""/>
        <dsp:cNvSpPr/>
      </dsp:nvSpPr>
      <dsp:spPr>
        <a:xfrm>
          <a:off x="4868086" y="1989323"/>
          <a:ext cx="1354528" cy="1354907"/>
        </a:xfrm>
        <a:prstGeom prst="ellipse">
          <a:avLst/>
        </a:prstGeom>
        <a:blipFill rotWithShape="1">
          <a:blip xmlns:r="http://schemas.openxmlformats.org/officeDocument/2006/relationships"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2079AB97-3525-4C32-A6FD-156B8F84D256}">
      <dsp:nvSpPr>
        <dsp:cNvPr id="0" name=""/>
        <dsp:cNvSpPr/>
      </dsp:nvSpPr>
      <dsp:spPr>
        <a:xfrm>
          <a:off x="6332911" y="2008451"/>
          <a:ext cx="1813089" cy="1311337"/>
        </a:xfrm>
        <a:prstGeom prst="rect">
          <a:avLst/>
        </a:prstGeom>
        <a:solidFill>
          <a:srgbClr val="FF3300"/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10000"/>
            </a:spcAft>
            <a:buNone/>
          </a:pPr>
          <a:r>
            <a:rPr lang="en-US" sz="4000" kern="1200" dirty="0"/>
            <a:t>Price elasticity</a:t>
          </a:r>
        </a:p>
      </dsp:txBody>
      <dsp:txXfrm>
        <a:off x="6332911" y="2008451"/>
        <a:ext cx="1813089" cy="1311337"/>
      </dsp:txXfrm>
    </dsp:sp>
    <dsp:sp modelId="{F62C6DFE-86CD-49BD-96AF-B8FE8D3FADC4}">
      <dsp:nvSpPr>
        <dsp:cNvPr id="0" name=""/>
        <dsp:cNvSpPr/>
      </dsp:nvSpPr>
      <dsp:spPr>
        <a:xfrm>
          <a:off x="4344556" y="3552514"/>
          <a:ext cx="1354528" cy="1354907"/>
        </a:xfrm>
        <a:prstGeom prst="ellipse">
          <a:avLst/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2BF46985-EABA-4B08-8FB9-F263298ED83A}">
      <dsp:nvSpPr>
        <dsp:cNvPr id="0" name=""/>
        <dsp:cNvSpPr/>
      </dsp:nvSpPr>
      <dsp:spPr>
        <a:xfrm>
          <a:off x="5801827" y="3580143"/>
          <a:ext cx="1813089" cy="13113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10000"/>
            </a:spcAft>
            <a:buNone/>
          </a:pPr>
          <a:r>
            <a:rPr lang="en-US" sz="4000" kern="1200" dirty="0"/>
            <a:t>Income Elasticity </a:t>
          </a:r>
        </a:p>
      </dsp:txBody>
      <dsp:txXfrm>
        <a:off x="5801827" y="3580143"/>
        <a:ext cx="1813089" cy="1311337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C76E6F1-6AB9-4D5D-9D6A-90DAB63B12FF}">
      <dsp:nvSpPr>
        <dsp:cNvPr id="0" name=""/>
        <dsp:cNvSpPr/>
      </dsp:nvSpPr>
      <dsp:spPr>
        <a:xfrm>
          <a:off x="2111" y="0"/>
          <a:ext cx="1266729" cy="2550414"/>
        </a:xfrm>
        <a:prstGeom prst="upArrow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613110-27B1-4738-8B36-5F5B85F98BDF}">
      <dsp:nvSpPr>
        <dsp:cNvPr id="0" name=""/>
        <dsp:cNvSpPr/>
      </dsp:nvSpPr>
      <dsp:spPr>
        <a:xfrm>
          <a:off x="1306842" y="740665"/>
          <a:ext cx="2149602" cy="1069082"/>
        </a:xfrm>
        <a:prstGeom prst="rect">
          <a:avLst/>
        </a:prstGeom>
        <a:solidFill>
          <a:srgbClr val="FF0000"/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4480" tIns="0" rIns="284480" bIns="28448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i-IN" sz="4000" kern="1200" dirty="0"/>
            <a:t>Price</a:t>
          </a:r>
          <a:endParaRPr lang="en-US" sz="4000" kern="1200" dirty="0"/>
        </a:p>
      </dsp:txBody>
      <dsp:txXfrm>
        <a:off x="1306842" y="740665"/>
        <a:ext cx="2149602" cy="1069082"/>
      </dsp:txXfrm>
    </dsp:sp>
    <dsp:sp modelId="{6A6FE014-40C9-4D82-A068-67531812B684}">
      <dsp:nvSpPr>
        <dsp:cNvPr id="0" name=""/>
        <dsp:cNvSpPr/>
      </dsp:nvSpPr>
      <dsp:spPr>
        <a:xfrm>
          <a:off x="382130" y="2762948"/>
          <a:ext cx="1266729" cy="2550414"/>
        </a:xfrm>
        <a:prstGeom prst="downArrow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2C48A2-A315-4FEE-AF89-4B7425128033}">
      <dsp:nvSpPr>
        <dsp:cNvPr id="0" name=""/>
        <dsp:cNvSpPr/>
      </dsp:nvSpPr>
      <dsp:spPr>
        <a:xfrm>
          <a:off x="1686861" y="2762948"/>
          <a:ext cx="2149602" cy="25504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4480" tIns="0" rIns="284480" bIns="28448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i-IN" sz="4000" kern="1200" dirty="0"/>
            <a:t>Demand</a:t>
          </a:r>
          <a:endParaRPr lang="en-US" sz="4000" kern="1200" dirty="0"/>
        </a:p>
      </dsp:txBody>
      <dsp:txXfrm>
        <a:off x="1686861" y="2762948"/>
        <a:ext cx="2149602" cy="2550414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01CECF-7359-4118-8B31-B7E4245D2320}">
      <dsp:nvSpPr>
        <dsp:cNvPr id="0" name=""/>
        <dsp:cNvSpPr/>
      </dsp:nvSpPr>
      <dsp:spPr>
        <a:xfrm rot="16200000">
          <a:off x="642" y="1289"/>
          <a:ext cx="2419945" cy="2419945"/>
        </a:xfrm>
        <a:prstGeom prst="upArrow">
          <a:avLst>
            <a:gd name="adj1" fmla="val 50000"/>
            <a:gd name="adj2" fmla="val 35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3144" tIns="263144" rIns="263144" bIns="263144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Inelastic</a:t>
          </a:r>
        </a:p>
      </dsp:txBody>
      <dsp:txXfrm rot="5400000">
        <a:off x="424132" y="606275"/>
        <a:ext cx="1996455" cy="1209973"/>
      </dsp:txXfrm>
    </dsp:sp>
    <dsp:sp modelId="{25668F2B-0D55-4597-B04D-E2813F0F6799}">
      <dsp:nvSpPr>
        <dsp:cNvPr id="0" name=""/>
        <dsp:cNvSpPr/>
      </dsp:nvSpPr>
      <dsp:spPr>
        <a:xfrm rot="5400000">
          <a:off x="3675412" y="1289"/>
          <a:ext cx="2419945" cy="2419945"/>
        </a:xfrm>
        <a:prstGeom prst="upArrow">
          <a:avLst>
            <a:gd name="adj1" fmla="val 50000"/>
            <a:gd name="adj2" fmla="val 35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3144" tIns="263144" rIns="263144" bIns="263144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Elastic</a:t>
          </a:r>
        </a:p>
      </dsp:txBody>
      <dsp:txXfrm rot="-5400000">
        <a:off x="3675412" y="606275"/>
        <a:ext cx="1996455" cy="1209973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84BE48-54A7-4BE2-808B-83D0D7C80E08}">
      <dsp:nvSpPr>
        <dsp:cNvPr id="0" name=""/>
        <dsp:cNvSpPr/>
      </dsp:nvSpPr>
      <dsp:spPr>
        <a:xfrm>
          <a:off x="1073" y="106351"/>
          <a:ext cx="4188465" cy="251307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t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Perfectly inelastic (0)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 dirty="0"/>
            <a:t>Price doesn’t change demand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 dirty="0"/>
            <a:t>Water, food.</a:t>
          </a:r>
        </a:p>
      </dsp:txBody>
      <dsp:txXfrm>
        <a:off x="1073" y="106351"/>
        <a:ext cx="4188465" cy="2513079"/>
      </dsp:txXfrm>
    </dsp:sp>
    <dsp:sp modelId="{28DFB35B-3221-459D-8695-3059AE66E4E3}">
      <dsp:nvSpPr>
        <dsp:cNvPr id="0" name=""/>
        <dsp:cNvSpPr/>
      </dsp:nvSpPr>
      <dsp:spPr>
        <a:xfrm>
          <a:off x="4608385" y="106351"/>
          <a:ext cx="4188465" cy="251307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t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Perfectly elastic (</a:t>
          </a:r>
          <a:r>
            <a:rPr lang="en-US" sz="3500" kern="1200" dirty="0">
              <a:latin typeface="Arial Black" panose="020B0A04020102020204" pitchFamily="34" charset="0"/>
            </a:rPr>
            <a:t>∞</a:t>
          </a:r>
          <a:r>
            <a:rPr lang="en-US" sz="3500" kern="1200" dirty="0"/>
            <a:t>)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 dirty="0"/>
            <a:t>Willing to buy all they can at “x” price, but will buy zero quantity at slightly higher price</a:t>
          </a:r>
        </a:p>
      </dsp:txBody>
      <dsp:txXfrm>
        <a:off x="4608385" y="106351"/>
        <a:ext cx="4188465" cy="2513079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84BE48-54A7-4BE2-808B-83D0D7C80E08}">
      <dsp:nvSpPr>
        <dsp:cNvPr id="0" name=""/>
        <dsp:cNvSpPr/>
      </dsp:nvSpPr>
      <dsp:spPr>
        <a:xfrm>
          <a:off x="1516" y="263580"/>
          <a:ext cx="4764084" cy="219862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(Relatively) inelastic (</a:t>
          </a:r>
          <a:r>
            <a:rPr lang="en-US" sz="3100" kern="1200" dirty="0" err="1"/>
            <a:t>e</a:t>
          </a:r>
          <a:r>
            <a:rPr lang="en-US" sz="3100" kern="1200" baseline="-25000" dirty="0" err="1"/>
            <a:t>P</a:t>
          </a:r>
          <a:r>
            <a:rPr lang="en-US" sz="3100" kern="1200" dirty="0"/>
            <a:t>&lt;1)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Price ▲ by 10% = demand ▼ by &lt;10%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e.g. Milk since no close substitute; Tobacco=habitual, Monopoly-Rail</a:t>
          </a:r>
        </a:p>
      </dsp:txBody>
      <dsp:txXfrm>
        <a:off x="1516" y="263580"/>
        <a:ext cx="4764084" cy="2198622"/>
      </dsp:txXfrm>
    </dsp:sp>
    <dsp:sp modelId="{28DFB35B-3221-459D-8695-3059AE66E4E3}">
      <dsp:nvSpPr>
        <dsp:cNvPr id="0" name=""/>
        <dsp:cNvSpPr/>
      </dsp:nvSpPr>
      <dsp:spPr>
        <a:xfrm>
          <a:off x="5132990" y="312829"/>
          <a:ext cx="3664370" cy="219862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(Relatively) elastic (</a:t>
          </a:r>
          <a:r>
            <a:rPr lang="en-US" sz="3100" kern="1200" dirty="0" err="1"/>
            <a:t>e</a:t>
          </a:r>
          <a:r>
            <a:rPr lang="en-US" sz="3100" kern="1200" baseline="-25000" dirty="0" err="1"/>
            <a:t>P</a:t>
          </a:r>
          <a:r>
            <a:rPr lang="en-US" sz="3100" kern="1200" dirty="0"/>
            <a:t>&gt;1)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Price ▲ by 10% = demand ▼ by &gt;10%</a:t>
          </a:r>
        </a:p>
      </dsp:txBody>
      <dsp:txXfrm>
        <a:off x="5132990" y="312829"/>
        <a:ext cx="3664370" cy="2198622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CB1B27-D768-42FC-AA98-E2F9B8013921}">
      <dsp:nvSpPr>
        <dsp:cNvPr id="0" name=""/>
        <dsp:cNvSpPr/>
      </dsp:nvSpPr>
      <dsp:spPr>
        <a:xfrm>
          <a:off x="0" y="1594008"/>
          <a:ext cx="8797925" cy="2125345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067E782-B2E7-45AB-BA37-50103B7C72D6}">
      <dsp:nvSpPr>
        <dsp:cNvPr id="0" name=""/>
        <dsp:cNvSpPr/>
      </dsp:nvSpPr>
      <dsp:spPr>
        <a:xfrm>
          <a:off x="3479" y="0"/>
          <a:ext cx="1521379" cy="21253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99136" rIns="199136" bIns="199136" numCol="1" spcCol="1270" anchor="b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latin typeface="+mn-lt"/>
            </a:rPr>
            <a:t>0: Perfect Inelastic Water</a:t>
          </a:r>
        </a:p>
      </dsp:txBody>
      <dsp:txXfrm>
        <a:off x="3479" y="0"/>
        <a:ext cx="1521379" cy="2125345"/>
      </dsp:txXfrm>
    </dsp:sp>
    <dsp:sp modelId="{DE354AE4-CD86-455F-928D-FBC8EB9C0BD1}">
      <dsp:nvSpPr>
        <dsp:cNvPr id="0" name=""/>
        <dsp:cNvSpPr/>
      </dsp:nvSpPr>
      <dsp:spPr>
        <a:xfrm>
          <a:off x="498501" y="2391013"/>
          <a:ext cx="531336" cy="53133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4CD556-EB13-4D54-9612-D11E50C9FABE}">
      <dsp:nvSpPr>
        <dsp:cNvPr id="0" name=""/>
        <dsp:cNvSpPr/>
      </dsp:nvSpPr>
      <dsp:spPr>
        <a:xfrm>
          <a:off x="1600928" y="3188017"/>
          <a:ext cx="1521379" cy="21253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99136" rIns="199136" bIns="199136" numCol="1" spcCol="1270" anchor="t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latin typeface="+mn-lt"/>
            </a:rPr>
            <a:t>&lt;1: Rel. Inelastic</a:t>
          </a:r>
        </a:p>
      </dsp:txBody>
      <dsp:txXfrm>
        <a:off x="1600928" y="3188017"/>
        <a:ext cx="1521379" cy="2125345"/>
      </dsp:txXfrm>
    </dsp:sp>
    <dsp:sp modelId="{92035D50-8B1A-468C-A669-1690B7E2DE36}">
      <dsp:nvSpPr>
        <dsp:cNvPr id="0" name=""/>
        <dsp:cNvSpPr/>
      </dsp:nvSpPr>
      <dsp:spPr>
        <a:xfrm>
          <a:off x="2095949" y="2391013"/>
          <a:ext cx="531336" cy="53133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30D46D-8889-43DE-B7F4-2212CEA92732}">
      <dsp:nvSpPr>
        <dsp:cNvPr id="0" name=""/>
        <dsp:cNvSpPr/>
      </dsp:nvSpPr>
      <dsp:spPr>
        <a:xfrm>
          <a:off x="3198376" y="0"/>
          <a:ext cx="1521379" cy="21253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99136" rIns="199136" bIns="199136" numCol="1" spcCol="1270" anchor="b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latin typeface="+mn-lt"/>
            </a:rPr>
            <a:t>1: Unitary</a:t>
          </a:r>
        </a:p>
      </dsp:txBody>
      <dsp:txXfrm>
        <a:off x="3198376" y="0"/>
        <a:ext cx="1521379" cy="2125345"/>
      </dsp:txXfrm>
    </dsp:sp>
    <dsp:sp modelId="{7A2E6163-E0E0-4EF7-86CB-0BF2EFA5F87B}">
      <dsp:nvSpPr>
        <dsp:cNvPr id="0" name=""/>
        <dsp:cNvSpPr/>
      </dsp:nvSpPr>
      <dsp:spPr>
        <a:xfrm>
          <a:off x="3693398" y="2391013"/>
          <a:ext cx="531336" cy="53133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957E102-978B-43CE-A4F0-F8CC7886B9A4}">
      <dsp:nvSpPr>
        <dsp:cNvPr id="0" name=""/>
        <dsp:cNvSpPr/>
      </dsp:nvSpPr>
      <dsp:spPr>
        <a:xfrm>
          <a:off x="4795824" y="3188017"/>
          <a:ext cx="1521379" cy="21253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99136" rIns="199136" bIns="199136" numCol="1" spcCol="1270" anchor="t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latin typeface="+mn-lt"/>
            </a:rPr>
            <a:t>&gt;1: Rel. Elastic</a:t>
          </a:r>
        </a:p>
      </dsp:txBody>
      <dsp:txXfrm>
        <a:off x="4795824" y="3188017"/>
        <a:ext cx="1521379" cy="2125345"/>
      </dsp:txXfrm>
    </dsp:sp>
    <dsp:sp modelId="{EE3BEE46-2C70-4492-9B1A-A96F48C6F13D}">
      <dsp:nvSpPr>
        <dsp:cNvPr id="0" name=""/>
        <dsp:cNvSpPr/>
      </dsp:nvSpPr>
      <dsp:spPr>
        <a:xfrm>
          <a:off x="5290846" y="2391013"/>
          <a:ext cx="531336" cy="53133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3EC63C3-D99A-4A0C-A752-17F1489C470F}">
      <dsp:nvSpPr>
        <dsp:cNvPr id="0" name=""/>
        <dsp:cNvSpPr/>
      </dsp:nvSpPr>
      <dsp:spPr>
        <a:xfrm>
          <a:off x="6393273" y="0"/>
          <a:ext cx="1521379" cy="21253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99136" rIns="199136" bIns="199136" numCol="1" spcCol="1270" anchor="b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latin typeface="+mn-lt"/>
            </a:rPr>
            <a:t>∞: Perfect Elastic</a:t>
          </a:r>
        </a:p>
      </dsp:txBody>
      <dsp:txXfrm>
        <a:off x="6393273" y="0"/>
        <a:ext cx="1521379" cy="2125345"/>
      </dsp:txXfrm>
    </dsp:sp>
    <dsp:sp modelId="{62D55FCA-DC5E-41D6-87F4-0A67E042A5EA}">
      <dsp:nvSpPr>
        <dsp:cNvPr id="0" name=""/>
        <dsp:cNvSpPr/>
      </dsp:nvSpPr>
      <dsp:spPr>
        <a:xfrm>
          <a:off x="6888294" y="2391013"/>
          <a:ext cx="531336" cy="53133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4D9D87-07C2-4282-8BDA-A45EB1FCBD8B}">
      <dsp:nvSpPr>
        <dsp:cNvPr id="0" name=""/>
        <dsp:cNvSpPr/>
      </dsp:nvSpPr>
      <dsp:spPr>
        <a:xfrm>
          <a:off x="2827" y="502512"/>
          <a:ext cx="1646039" cy="658415"/>
        </a:xfrm>
        <a:prstGeom prst="chevron">
          <a:avLst/>
        </a:prstGeom>
        <a:gradFill rotWithShape="0">
          <a:gsLst>
            <a:gs pos="0">
              <a:schemeClr val="accent2">
                <a:alpha val="9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alpha val="9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alpha val="9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strike="sngStrike" kern="1200" dirty="0" err="1"/>
            <a:t>Agri</a:t>
          </a:r>
          <a:endParaRPr lang="en-US" sz="1800" strike="sngStrike" kern="1200" dirty="0"/>
        </a:p>
      </dsp:txBody>
      <dsp:txXfrm>
        <a:off x="332035" y="502512"/>
        <a:ext cx="987624" cy="658415"/>
      </dsp:txXfrm>
    </dsp:sp>
    <dsp:sp modelId="{DA7345AD-A385-4D3D-BB96-9198B1843C68}">
      <dsp:nvSpPr>
        <dsp:cNvPr id="0" name=""/>
        <dsp:cNvSpPr/>
      </dsp:nvSpPr>
      <dsp:spPr>
        <a:xfrm>
          <a:off x="1484262" y="502512"/>
          <a:ext cx="1646039" cy="658415"/>
        </a:xfrm>
        <a:prstGeom prst="chevron">
          <a:avLst/>
        </a:prstGeom>
        <a:gradFill rotWithShape="0">
          <a:gsLst>
            <a:gs pos="0">
              <a:schemeClr val="accent2">
                <a:alpha val="90000"/>
                <a:hueOff val="0"/>
                <a:satOff val="0"/>
                <a:lumOff val="0"/>
                <a:alphaOff val="-13333"/>
                <a:satMod val="103000"/>
                <a:lumMod val="102000"/>
                <a:tint val="94000"/>
              </a:schemeClr>
            </a:gs>
            <a:gs pos="50000">
              <a:schemeClr val="accent2">
                <a:alpha val="90000"/>
                <a:hueOff val="0"/>
                <a:satOff val="0"/>
                <a:lumOff val="0"/>
                <a:alphaOff val="-13333"/>
                <a:satMod val="110000"/>
                <a:lumMod val="100000"/>
                <a:shade val="100000"/>
              </a:schemeClr>
            </a:gs>
            <a:gs pos="100000">
              <a:schemeClr val="accent2">
                <a:alpha val="90000"/>
                <a:hueOff val="0"/>
                <a:satOff val="0"/>
                <a:lumOff val="0"/>
                <a:alphaOff val="-13333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strike="sngStrike" kern="1200" dirty="0" err="1"/>
            <a:t>Mfg</a:t>
          </a:r>
          <a:endParaRPr lang="en-US" sz="1800" strike="sngStrike" kern="1200" dirty="0"/>
        </a:p>
      </dsp:txBody>
      <dsp:txXfrm>
        <a:off x="1813470" y="502512"/>
        <a:ext cx="987624" cy="658415"/>
      </dsp:txXfrm>
    </dsp:sp>
    <dsp:sp modelId="{0FE0E8DB-E55B-4DC5-90DF-4EDFE559BAE6}">
      <dsp:nvSpPr>
        <dsp:cNvPr id="0" name=""/>
        <dsp:cNvSpPr/>
      </dsp:nvSpPr>
      <dsp:spPr>
        <a:xfrm>
          <a:off x="2965698" y="502512"/>
          <a:ext cx="1646039" cy="658415"/>
        </a:xfrm>
        <a:prstGeom prst="chevron">
          <a:avLst/>
        </a:prstGeom>
        <a:solidFill>
          <a:schemeClr val="accent3"/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err="1"/>
            <a:t>MicroEcon</a:t>
          </a:r>
          <a:endParaRPr lang="en-US" sz="1800" kern="1200" dirty="0"/>
        </a:p>
      </dsp:txBody>
      <dsp:txXfrm>
        <a:off x="3294906" y="502512"/>
        <a:ext cx="987624" cy="658415"/>
      </dsp:txXfrm>
    </dsp:sp>
    <dsp:sp modelId="{AE7EF9A1-C1D2-454C-A190-AAF9A8EDADDE}">
      <dsp:nvSpPr>
        <dsp:cNvPr id="0" name=""/>
        <dsp:cNvSpPr/>
      </dsp:nvSpPr>
      <dsp:spPr>
        <a:xfrm>
          <a:off x="4447133" y="502512"/>
          <a:ext cx="1646039" cy="658415"/>
        </a:xfrm>
        <a:prstGeom prst="chevron">
          <a:avLst/>
        </a:prstGeom>
        <a:solidFill>
          <a:schemeClr val="accent3"/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GDP Inflation </a:t>
          </a:r>
        </a:p>
      </dsp:txBody>
      <dsp:txXfrm>
        <a:off x="4776341" y="502512"/>
        <a:ext cx="987624" cy="658415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6D0E9D1-3A78-4B6E-846D-A24263686CBA}">
      <dsp:nvSpPr>
        <dsp:cNvPr id="0" name=""/>
        <dsp:cNvSpPr/>
      </dsp:nvSpPr>
      <dsp:spPr>
        <a:xfrm>
          <a:off x="656465" y="2095500"/>
          <a:ext cx="430544" cy="41019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15272" y="0"/>
              </a:lnTo>
              <a:lnTo>
                <a:pt x="215272" y="410198"/>
              </a:lnTo>
              <a:lnTo>
                <a:pt x="430544" y="410198"/>
              </a:lnTo>
            </a:path>
          </a:pathLst>
        </a:custGeom>
        <a:noFill/>
        <a:ln w="12700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856871" y="2285732"/>
        <a:ext cx="29733" cy="29733"/>
      </dsp:txXfrm>
    </dsp:sp>
    <dsp:sp modelId="{5FA61839-73F4-4978-BC52-189AAE78F340}">
      <dsp:nvSpPr>
        <dsp:cNvPr id="0" name=""/>
        <dsp:cNvSpPr/>
      </dsp:nvSpPr>
      <dsp:spPr>
        <a:xfrm>
          <a:off x="656465" y="1685301"/>
          <a:ext cx="430544" cy="410198"/>
        </a:xfrm>
        <a:custGeom>
          <a:avLst/>
          <a:gdLst/>
          <a:ahLst/>
          <a:cxnLst/>
          <a:rect l="0" t="0" r="0" b="0"/>
          <a:pathLst>
            <a:path>
              <a:moveTo>
                <a:pt x="0" y="410198"/>
              </a:moveTo>
              <a:lnTo>
                <a:pt x="215272" y="410198"/>
              </a:lnTo>
              <a:lnTo>
                <a:pt x="215272" y="0"/>
              </a:lnTo>
              <a:lnTo>
                <a:pt x="430544" y="0"/>
              </a:lnTo>
            </a:path>
          </a:pathLst>
        </a:custGeom>
        <a:noFill/>
        <a:ln w="12700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856871" y="1875534"/>
        <a:ext cx="29733" cy="29733"/>
      </dsp:txXfrm>
    </dsp:sp>
    <dsp:sp modelId="{3E53467A-776C-4A2E-8004-A3574C126741}">
      <dsp:nvSpPr>
        <dsp:cNvPr id="0" name=""/>
        <dsp:cNvSpPr/>
      </dsp:nvSpPr>
      <dsp:spPr>
        <a:xfrm rot="16200000">
          <a:off x="-1398843" y="1767341"/>
          <a:ext cx="3454300" cy="656317"/>
        </a:xfrm>
        <a:prstGeom prst="rect">
          <a:avLst/>
        </a:prstGeom>
        <a:solidFill>
          <a:schemeClr val="accent2">
            <a:alpha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035" tIns="26035" rIns="26035" bIns="26035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 dirty="0"/>
            <a:t>Exceptional cases</a:t>
          </a:r>
        </a:p>
      </dsp:txBody>
      <dsp:txXfrm>
        <a:off x="-1398843" y="1767341"/>
        <a:ext cx="3454300" cy="656317"/>
      </dsp:txXfrm>
    </dsp:sp>
    <dsp:sp modelId="{35814A62-D1DA-45F6-BBBB-A4505122174A}">
      <dsp:nvSpPr>
        <dsp:cNvPr id="0" name=""/>
        <dsp:cNvSpPr/>
      </dsp:nvSpPr>
      <dsp:spPr>
        <a:xfrm>
          <a:off x="1087009" y="1357143"/>
          <a:ext cx="2152720" cy="656317"/>
        </a:xfrm>
        <a:prstGeom prst="rect">
          <a:avLst/>
        </a:prstGeom>
        <a:solidFill>
          <a:schemeClr val="accent2">
            <a:alpha val="7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035" tIns="26035" rIns="26035" bIns="26035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 dirty="0" err="1"/>
            <a:t>Giffen</a:t>
          </a:r>
          <a:endParaRPr lang="en-US" sz="4100" kern="1200" dirty="0"/>
        </a:p>
      </dsp:txBody>
      <dsp:txXfrm>
        <a:off x="1087009" y="1357143"/>
        <a:ext cx="2152720" cy="656317"/>
      </dsp:txXfrm>
    </dsp:sp>
    <dsp:sp modelId="{942B4F7A-54D0-4EEA-B7B1-1F3D1260AE13}">
      <dsp:nvSpPr>
        <dsp:cNvPr id="0" name=""/>
        <dsp:cNvSpPr/>
      </dsp:nvSpPr>
      <dsp:spPr>
        <a:xfrm>
          <a:off x="1087009" y="2177539"/>
          <a:ext cx="2152720" cy="656317"/>
        </a:xfrm>
        <a:prstGeom prst="rect">
          <a:avLst/>
        </a:prstGeom>
        <a:solidFill>
          <a:schemeClr val="accent2">
            <a:alpha val="7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035" tIns="26035" rIns="26035" bIns="26035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 dirty="0"/>
            <a:t>Veblen</a:t>
          </a:r>
        </a:p>
      </dsp:txBody>
      <dsp:txXfrm>
        <a:off x="1087009" y="2177539"/>
        <a:ext cx="2152720" cy="656317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6C8FDA5-3890-427B-ABD4-E0ABC8F1E465}">
      <dsp:nvSpPr>
        <dsp:cNvPr id="0" name=""/>
        <dsp:cNvSpPr/>
      </dsp:nvSpPr>
      <dsp:spPr>
        <a:xfrm>
          <a:off x="0" y="0"/>
          <a:ext cx="8797925" cy="365496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Snob Appeal/Veblen goods (</a:t>
          </a:r>
          <a:r>
            <a:rPr lang="en-US" sz="3600" kern="1200" dirty="0" err="1"/>
            <a:t>Thorstein</a:t>
          </a:r>
          <a:r>
            <a:rPr lang="en-US" sz="3600" kern="1200" dirty="0"/>
            <a:t> Veblen-USA)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kern="1200" dirty="0"/>
            <a:t>Status Symbol, conspicuous consumption.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kern="1200" dirty="0"/>
            <a:t>Diamond, iPhone, paintings, Change in fashion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kern="1200" dirty="0"/>
            <a:t>Higher price = higher prestige = more demand. 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kern="1200" dirty="0"/>
            <a:t>thinking expensive item=better quality (iphone5 vs 5s)</a:t>
          </a:r>
        </a:p>
      </dsp:txBody>
      <dsp:txXfrm>
        <a:off x="2125081" y="0"/>
        <a:ext cx="6672843" cy="3654967"/>
      </dsp:txXfrm>
    </dsp:sp>
    <dsp:sp modelId="{DC19232D-9A89-4C75-A92E-D926EF1E6F18}">
      <dsp:nvSpPr>
        <dsp:cNvPr id="0" name=""/>
        <dsp:cNvSpPr/>
      </dsp:nvSpPr>
      <dsp:spPr>
        <a:xfrm>
          <a:off x="601659" y="235116"/>
          <a:ext cx="1406524" cy="2201752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>
          <a:noFill/>
        </a:ln>
        <a:effectLst/>
        <a:scene3d>
          <a:camera prst="orthographicFront"/>
          <a:lightRig rig="flat" dir="t"/>
        </a:scene3d>
        <a:sp3d z="127000" prstMaterial="plastic">
          <a:bevelT w="88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E3E6495A-0BE0-1246-ADFC-D217E6DEFC1B}">
      <dsp:nvSpPr>
        <dsp:cNvPr id="0" name=""/>
        <dsp:cNvSpPr/>
      </dsp:nvSpPr>
      <dsp:spPr>
        <a:xfrm>
          <a:off x="0" y="4243011"/>
          <a:ext cx="8797925" cy="137320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-4000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-4000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-4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Curfew / Emergency /Speculation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kern="1200" dirty="0"/>
            <a:t>Expecting that price will rise even more.</a:t>
          </a:r>
        </a:p>
      </dsp:txBody>
      <dsp:txXfrm>
        <a:off x="2125081" y="4243011"/>
        <a:ext cx="6672843" cy="1373207"/>
      </dsp:txXfrm>
    </dsp:sp>
    <dsp:sp modelId="{349346BC-82D3-7444-B3E7-5AA68716A90F}">
      <dsp:nvSpPr>
        <dsp:cNvPr id="0" name=""/>
        <dsp:cNvSpPr/>
      </dsp:nvSpPr>
      <dsp:spPr>
        <a:xfrm>
          <a:off x="755482" y="4020464"/>
          <a:ext cx="1031873" cy="1818302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>
          <a:noFill/>
        </a:ln>
        <a:effectLst/>
        <a:scene3d>
          <a:camera prst="orthographicFront"/>
          <a:lightRig rig="flat" dir="t"/>
        </a:scene3d>
        <a:sp3d z="127000" prstMaterial="plastic">
          <a:bevelT w="88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6D0E9D1-3A78-4B6E-846D-A24263686CBA}">
      <dsp:nvSpPr>
        <dsp:cNvPr id="0" name=""/>
        <dsp:cNvSpPr/>
      </dsp:nvSpPr>
      <dsp:spPr>
        <a:xfrm>
          <a:off x="656465" y="2095500"/>
          <a:ext cx="430544" cy="41019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15272" y="0"/>
              </a:lnTo>
              <a:lnTo>
                <a:pt x="215272" y="410198"/>
              </a:lnTo>
              <a:lnTo>
                <a:pt x="430544" y="410198"/>
              </a:lnTo>
            </a:path>
          </a:pathLst>
        </a:custGeom>
        <a:noFill/>
        <a:ln w="12700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856871" y="2285732"/>
        <a:ext cx="29733" cy="29733"/>
      </dsp:txXfrm>
    </dsp:sp>
    <dsp:sp modelId="{5FA61839-73F4-4978-BC52-189AAE78F340}">
      <dsp:nvSpPr>
        <dsp:cNvPr id="0" name=""/>
        <dsp:cNvSpPr/>
      </dsp:nvSpPr>
      <dsp:spPr>
        <a:xfrm>
          <a:off x="656465" y="1685301"/>
          <a:ext cx="430544" cy="410198"/>
        </a:xfrm>
        <a:custGeom>
          <a:avLst/>
          <a:gdLst/>
          <a:ahLst/>
          <a:cxnLst/>
          <a:rect l="0" t="0" r="0" b="0"/>
          <a:pathLst>
            <a:path>
              <a:moveTo>
                <a:pt x="0" y="410198"/>
              </a:moveTo>
              <a:lnTo>
                <a:pt x="215272" y="410198"/>
              </a:lnTo>
              <a:lnTo>
                <a:pt x="215272" y="0"/>
              </a:lnTo>
              <a:lnTo>
                <a:pt x="430544" y="0"/>
              </a:lnTo>
            </a:path>
          </a:pathLst>
        </a:custGeom>
        <a:noFill/>
        <a:ln w="12700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856871" y="1875534"/>
        <a:ext cx="29733" cy="29733"/>
      </dsp:txXfrm>
    </dsp:sp>
    <dsp:sp modelId="{3E53467A-776C-4A2E-8004-A3574C126741}">
      <dsp:nvSpPr>
        <dsp:cNvPr id="0" name=""/>
        <dsp:cNvSpPr/>
      </dsp:nvSpPr>
      <dsp:spPr>
        <a:xfrm rot="16200000">
          <a:off x="-1398843" y="1767341"/>
          <a:ext cx="3454300" cy="656317"/>
        </a:xfrm>
        <a:prstGeom prst="rect">
          <a:avLst/>
        </a:prstGeom>
        <a:solidFill>
          <a:schemeClr val="accent2">
            <a:alpha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035" tIns="26035" rIns="26035" bIns="26035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 dirty="0"/>
            <a:t>Exceptional cases</a:t>
          </a:r>
        </a:p>
      </dsp:txBody>
      <dsp:txXfrm>
        <a:off x="-1398843" y="1767341"/>
        <a:ext cx="3454300" cy="656317"/>
      </dsp:txXfrm>
    </dsp:sp>
    <dsp:sp modelId="{35814A62-D1DA-45F6-BBBB-A4505122174A}">
      <dsp:nvSpPr>
        <dsp:cNvPr id="0" name=""/>
        <dsp:cNvSpPr/>
      </dsp:nvSpPr>
      <dsp:spPr>
        <a:xfrm>
          <a:off x="1087009" y="1357143"/>
          <a:ext cx="2152720" cy="656317"/>
        </a:xfrm>
        <a:prstGeom prst="rect">
          <a:avLst/>
        </a:prstGeom>
        <a:solidFill>
          <a:schemeClr val="accent2">
            <a:alpha val="7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035" tIns="26035" rIns="26035" bIns="26035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 dirty="0" err="1"/>
            <a:t>Giffen</a:t>
          </a:r>
          <a:endParaRPr lang="en-US" sz="4100" kern="1200" dirty="0"/>
        </a:p>
      </dsp:txBody>
      <dsp:txXfrm>
        <a:off x="1087009" y="1357143"/>
        <a:ext cx="2152720" cy="656317"/>
      </dsp:txXfrm>
    </dsp:sp>
    <dsp:sp modelId="{942B4F7A-54D0-4EEA-B7B1-1F3D1260AE13}">
      <dsp:nvSpPr>
        <dsp:cNvPr id="0" name=""/>
        <dsp:cNvSpPr/>
      </dsp:nvSpPr>
      <dsp:spPr>
        <a:xfrm>
          <a:off x="1087009" y="2177539"/>
          <a:ext cx="2152720" cy="656317"/>
        </a:xfrm>
        <a:prstGeom prst="rect">
          <a:avLst/>
        </a:prstGeom>
        <a:solidFill>
          <a:schemeClr val="accent2">
            <a:alpha val="7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035" tIns="26035" rIns="26035" bIns="26035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 dirty="0"/>
            <a:t>Veblen</a:t>
          </a:r>
        </a:p>
      </dsp:txBody>
      <dsp:txXfrm>
        <a:off x="1087009" y="2177539"/>
        <a:ext cx="2152720" cy="656317"/>
      </dsp:txXfrm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D13A485-73F0-47CA-AB8E-244D9EDC6761}">
      <dsp:nvSpPr>
        <dsp:cNvPr id="0" name=""/>
        <dsp:cNvSpPr/>
      </dsp:nvSpPr>
      <dsp:spPr>
        <a:xfrm>
          <a:off x="360298" y="0"/>
          <a:ext cx="4083386" cy="2405062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54B06A2-ACEB-42A6-BA1F-1737E1466C99}">
      <dsp:nvSpPr>
        <dsp:cNvPr id="0" name=""/>
        <dsp:cNvSpPr/>
      </dsp:nvSpPr>
      <dsp:spPr>
        <a:xfrm>
          <a:off x="862277" y="721518"/>
          <a:ext cx="1441195" cy="96202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Inferior</a:t>
          </a:r>
          <a:br>
            <a:rPr lang="en-US" sz="2500" kern="1200" dirty="0"/>
          </a:br>
          <a:r>
            <a:rPr lang="en-US" sz="2500" kern="1200" dirty="0"/>
            <a:t>Goods</a:t>
          </a:r>
        </a:p>
      </dsp:txBody>
      <dsp:txXfrm>
        <a:off x="909239" y="768480"/>
        <a:ext cx="1347271" cy="868100"/>
      </dsp:txXfrm>
    </dsp:sp>
    <dsp:sp modelId="{5E2EFB5F-EFDB-4102-8386-DD275B2B71EE}">
      <dsp:nvSpPr>
        <dsp:cNvPr id="0" name=""/>
        <dsp:cNvSpPr/>
      </dsp:nvSpPr>
      <dsp:spPr>
        <a:xfrm>
          <a:off x="2500511" y="721518"/>
          <a:ext cx="1441195" cy="96202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Normal</a:t>
          </a:r>
          <a:br>
            <a:rPr lang="en-US" sz="2500" kern="1200" dirty="0"/>
          </a:br>
          <a:r>
            <a:rPr lang="en-US" sz="2500" kern="1200" dirty="0"/>
            <a:t>Goods</a:t>
          </a:r>
        </a:p>
      </dsp:txBody>
      <dsp:txXfrm>
        <a:off x="2547473" y="768480"/>
        <a:ext cx="1347271" cy="868100"/>
      </dsp:txXfrm>
    </dsp:sp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C76E6F1-6AB9-4D5D-9D6A-90DAB63B12FF}">
      <dsp:nvSpPr>
        <dsp:cNvPr id="0" name=""/>
        <dsp:cNvSpPr/>
      </dsp:nvSpPr>
      <dsp:spPr>
        <a:xfrm>
          <a:off x="2111" y="0"/>
          <a:ext cx="1266729" cy="2550414"/>
        </a:xfrm>
        <a:prstGeom prst="upArrow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613110-27B1-4738-8B36-5F5B85F98BDF}">
      <dsp:nvSpPr>
        <dsp:cNvPr id="0" name=""/>
        <dsp:cNvSpPr/>
      </dsp:nvSpPr>
      <dsp:spPr>
        <a:xfrm>
          <a:off x="1306842" y="740665"/>
          <a:ext cx="2149602" cy="1069082"/>
        </a:xfrm>
        <a:prstGeom prst="rect">
          <a:avLst/>
        </a:prstGeom>
        <a:solidFill>
          <a:schemeClr val="accent4"/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7584" tIns="0" rIns="227584" bIns="227584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Income</a:t>
          </a:r>
          <a:br>
            <a:rPr lang="en-US" sz="3200" kern="1200" dirty="0"/>
          </a:br>
          <a:r>
            <a:rPr lang="en-US" sz="3200" kern="1200" dirty="0"/>
            <a:t>Salary</a:t>
          </a:r>
        </a:p>
      </dsp:txBody>
      <dsp:txXfrm>
        <a:off x="1306842" y="740665"/>
        <a:ext cx="2149602" cy="1069082"/>
      </dsp:txXfrm>
    </dsp:sp>
    <dsp:sp modelId="{6A6FE014-40C9-4D82-A068-67531812B684}">
      <dsp:nvSpPr>
        <dsp:cNvPr id="0" name=""/>
        <dsp:cNvSpPr/>
      </dsp:nvSpPr>
      <dsp:spPr>
        <a:xfrm>
          <a:off x="382130" y="2762948"/>
          <a:ext cx="1266729" cy="2550414"/>
        </a:xfrm>
        <a:prstGeom prst="upArrow">
          <a:avLst/>
        </a:prstGeom>
        <a:solidFill>
          <a:schemeClr val="accent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2C48A2-A315-4FEE-AF89-4B7425128033}">
      <dsp:nvSpPr>
        <dsp:cNvPr id="0" name=""/>
        <dsp:cNvSpPr/>
      </dsp:nvSpPr>
      <dsp:spPr>
        <a:xfrm>
          <a:off x="1686861" y="2762948"/>
          <a:ext cx="2149602" cy="25504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7584" tIns="0" rIns="227584" bIns="227584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i-IN" sz="3200" kern="1200" dirty="0"/>
            <a:t>Demand</a:t>
          </a:r>
          <a:endParaRPr lang="en-US" sz="3200" kern="1200" dirty="0"/>
        </a:p>
      </dsp:txBody>
      <dsp:txXfrm>
        <a:off x="1686861" y="2762948"/>
        <a:ext cx="2149602" cy="2550414"/>
      </dsp:txXfrm>
    </dsp:sp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01CECF-7359-4118-8B31-B7E4245D2320}">
      <dsp:nvSpPr>
        <dsp:cNvPr id="0" name=""/>
        <dsp:cNvSpPr/>
      </dsp:nvSpPr>
      <dsp:spPr>
        <a:xfrm rot="16200000">
          <a:off x="642" y="1289"/>
          <a:ext cx="2419945" cy="2419945"/>
        </a:xfrm>
        <a:prstGeom prst="upArrow">
          <a:avLst>
            <a:gd name="adj1" fmla="val 50000"/>
            <a:gd name="adj2" fmla="val 35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3144" tIns="263144" rIns="263144" bIns="263144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Inelastic</a:t>
          </a:r>
        </a:p>
      </dsp:txBody>
      <dsp:txXfrm rot="5400000">
        <a:off x="424132" y="606275"/>
        <a:ext cx="1996455" cy="1209973"/>
      </dsp:txXfrm>
    </dsp:sp>
    <dsp:sp modelId="{25668F2B-0D55-4597-B04D-E2813F0F6799}">
      <dsp:nvSpPr>
        <dsp:cNvPr id="0" name=""/>
        <dsp:cNvSpPr/>
      </dsp:nvSpPr>
      <dsp:spPr>
        <a:xfrm rot="5400000">
          <a:off x="3675412" y="1289"/>
          <a:ext cx="2419945" cy="2419945"/>
        </a:xfrm>
        <a:prstGeom prst="upArrow">
          <a:avLst>
            <a:gd name="adj1" fmla="val 50000"/>
            <a:gd name="adj2" fmla="val 35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3144" tIns="263144" rIns="263144" bIns="263144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Elastic</a:t>
          </a:r>
        </a:p>
      </dsp:txBody>
      <dsp:txXfrm rot="-5400000">
        <a:off x="3675412" y="606275"/>
        <a:ext cx="1996455" cy="1209973"/>
      </dsp:txXfrm>
    </dsp:sp>
  </dsp:spTree>
</dsp:drawing>
</file>

<file path=ppt/diagrams/drawing2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5ABBEE-0EA0-464A-869F-6399AE4E7FFE}">
      <dsp:nvSpPr>
        <dsp:cNvPr id="0" name=""/>
        <dsp:cNvSpPr/>
      </dsp:nvSpPr>
      <dsp:spPr>
        <a:xfrm>
          <a:off x="0" y="0"/>
          <a:ext cx="8797925" cy="166042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Normal goods:  Elastic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kern="1200" dirty="0"/>
            <a:t>10% salary rise =&gt; More than 10% demand rise (luxury, comfort goods)</a:t>
          </a:r>
        </a:p>
      </dsp:txBody>
      <dsp:txXfrm>
        <a:off x="1925627" y="0"/>
        <a:ext cx="6872297" cy="1660425"/>
      </dsp:txXfrm>
    </dsp:sp>
    <dsp:sp modelId="{2FA7D8A3-988D-4E70-9465-C4636DD6EC53}">
      <dsp:nvSpPr>
        <dsp:cNvPr id="0" name=""/>
        <dsp:cNvSpPr/>
      </dsp:nvSpPr>
      <dsp:spPr>
        <a:xfrm>
          <a:off x="166042" y="166042"/>
          <a:ext cx="1759585" cy="1328340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A930063-890E-4E89-A7E8-52CBEB3ADD4A}">
      <dsp:nvSpPr>
        <dsp:cNvPr id="0" name=""/>
        <dsp:cNvSpPr/>
      </dsp:nvSpPr>
      <dsp:spPr>
        <a:xfrm>
          <a:off x="0" y="1826468"/>
          <a:ext cx="8797925" cy="166042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Normal Goods: Unitary Elastic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kern="1200" dirty="0"/>
            <a:t>10% salary rise=&gt; 10% demand rise</a:t>
          </a:r>
        </a:p>
      </dsp:txBody>
      <dsp:txXfrm>
        <a:off x="1925627" y="1826468"/>
        <a:ext cx="6872297" cy="1660425"/>
      </dsp:txXfrm>
    </dsp:sp>
    <dsp:sp modelId="{F1F12E32-81C4-4673-90AD-E72606E7CDF0}">
      <dsp:nvSpPr>
        <dsp:cNvPr id="0" name=""/>
        <dsp:cNvSpPr/>
      </dsp:nvSpPr>
      <dsp:spPr>
        <a:xfrm>
          <a:off x="166042" y="1992511"/>
          <a:ext cx="1759585" cy="1328340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B809CC4-0CAE-44B8-AB16-9834CB80BAA4}">
      <dsp:nvSpPr>
        <dsp:cNvPr id="0" name=""/>
        <dsp:cNvSpPr/>
      </dsp:nvSpPr>
      <dsp:spPr>
        <a:xfrm>
          <a:off x="0" y="3652937"/>
          <a:ext cx="8797925" cy="166042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Normal Goods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kern="1200" dirty="0"/>
            <a:t>Inelastic:  &lt;10% (daily necessities like soap, toothpaste)</a:t>
          </a:r>
        </a:p>
      </dsp:txBody>
      <dsp:txXfrm>
        <a:off x="1925627" y="3652937"/>
        <a:ext cx="6872297" cy="1660425"/>
      </dsp:txXfrm>
    </dsp:sp>
    <dsp:sp modelId="{E78C8E39-6E27-4D5B-9F0E-B0525A2157BD}">
      <dsp:nvSpPr>
        <dsp:cNvPr id="0" name=""/>
        <dsp:cNvSpPr/>
      </dsp:nvSpPr>
      <dsp:spPr>
        <a:xfrm>
          <a:off x="166042" y="3853835"/>
          <a:ext cx="1759585" cy="1328340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28C364-FFAB-408A-BDCD-F3774BBEC78B}">
      <dsp:nvSpPr>
        <dsp:cNvPr id="0" name=""/>
        <dsp:cNvSpPr/>
      </dsp:nvSpPr>
      <dsp:spPr>
        <a:xfrm>
          <a:off x="0" y="0"/>
          <a:ext cx="8797925" cy="252955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Inferior Goods: Negative Income elasticity 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kern="1200" dirty="0"/>
            <a:t>10% salary rise=&gt;fall in demand. E.g. Maize, </a:t>
          </a:r>
          <a:r>
            <a:rPr lang="en-US" sz="2800" kern="1200" dirty="0" err="1"/>
            <a:t>Bajra</a:t>
          </a:r>
          <a:r>
            <a:rPr lang="en-US" sz="2800" kern="1200" dirty="0"/>
            <a:t>, Kerosene; because shift to rice, wheat &amp; LPG</a:t>
          </a:r>
        </a:p>
      </dsp:txBody>
      <dsp:txXfrm>
        <a:off x="2012540" y="0"/>
        <a:ext cx="6785384" cy="2529555"/>
      </dsp:txXfrm>
    </dsp:sp>
    <dsp:sp modelId="{A0DACE76-10E2-49E5-844D-DE46AC51D8B9}">
      <dsp:nvSpPr>
        <dsp:cNvPr id="0" name=""/>
        <dsp:cNvSpPr/>
      </dsp:nvSpPr>
      <dsp:spPr>
        <a:xfrm>
          <a:off x="481569" y="252955"/>
          <a:ext cx="1302356" cy="2023644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1189F45-CC55-4113-9579-0652180D3E4A}">
      <dsp:nvSpPr>
        <dsp:cNvPr id="0" name=""/>
        <dsp:cNvSpPr/>
      </dsp:nvSpPr>
      <dsp:spPr>
        <a:xfrm>
          <a:off x="0" y="2782510"/>
          <a:ext cx="8797925" cy="252955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ZERO income elasticity 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kern="1200" dirty="0"/>
            <a:t>Inexpensive essential items: salt, matchbox</a:t>
          </a:r>
        </a:p>
      </dsp:txBody>
      <dsp:txXfrm>
        <a:off x="2012540" y="2782510"/>
        <a:ext cx="6785384" cy="2529555"/>
      </dsp:txXfrm>
    </dsp:sp>
    <dsp:sp modelId="{AEBE98A1-9C0A-4C71-AEFE-E12A1EA466E0}">
      <dsp:nvSpPr>
        <dsp:cNvPr id="0" name=""/>
        <dsp:cNvSpPr/>
      </dsp:nvSpPr>
      <dsp:spPr>
        <a:xfrm>
          <a:off x="377059" y="3035466"/>
          <a:ext cx="1511377" cy="2023644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C59458C-66E7-46F4-8794-EE6C6FA9F257}">
      <dsp:nvSpPr>
        <dsp:cNvPr id="0" name=""/>
        <dsp:cNvSpPr/>
      </dsp:nvSpPr>
      <dsp:spPr>
        <a:xfrm>
          <a:off x="3866" y="2149555"/>
          <a:ext cx="1690421" cy="10142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NEGATIVE</a:t>
          </a:r>
        </a:p>
      </dsp:txBody>
      <dsp:txXfrm>
        <a:off x="33572" y="2179261"/>
        <a:ext cx="1631009" cy="954840"/>
      </dsp:txXfrm>
    </dsp:sp>
    <dsp:sp modelId="{038C7CF8-2062-458C-B9E3-4A44B0CD071C}">
      <dsp:nvSpPr>
        <dsp:cNvPr id="0" name=""/>
        <dsp:cNvSpPr/>
      </dsp:nvSpPr>
      <dsp:spPr>
        <a:xfrm>
          <a:off x="1863330" y="2447069"/>
          <a:ext cx="358369" cy="41922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>
        <a:off x="1863330" y="2530914"/>
        <a:ext cx="250858" cy="251534"/>
      </dsp:txXfrm>
    </dsp:sp>
    <dsp:sp modelId="{6335620E-C132-47EB-BB36-AF04723FC183}">
      <dsp:nvSpPr>
        <dsp:cNvPr id="0" name=""/>
        <dsp:cNvSpPr/>
      </dsp:nvSpPr>
      <dsp:spPr>
        <a:xfrm>
          <a:off x="2370456" y="2149555"/>
          <a:ext cx="1690421" cy="10142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ZERO</a:t>
          </a:r>
        </a:p>
      </dsp:txBody>
      <dsp:txXfrm>
        <a:off x="2400162" y="2179261"/>
        <a:ext cx="1631009" cy="954840"/>
      </dsp:txXfrm>
    </dsp:sp>
    <dsp:sp modelId="{DDEB5ACF-377C-4CE1-919C-FAF0DC6BE90F}">
      <dsp:nvSpPr>
        <dsp:cNvPr id="0" name=""/>
        <dsp:cNvSpPr/>
      </dsp:nvSpPr>
      <dsp:spPr>
        <a:xfrm>
          <a:off x="4229920" y="2447069"/>
          <a:ext cx="358369" cy="41922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>
        <a:off x="4229920" y="2530914"/>
        <a:ext cx="250858" cy="251534"/>
      </dsp:txXfrm>
    </dsp:sp>
    <dsp:sp modelId="{3DE96399-1250-4179-99DC-FFD38BDAF935}">
      <dsp:nvSpPr>
        <dsp:cNvPr id="0" name=""/>
        <dsp:cNvSpPr/>
      </dsp:nvSpPr>
      <dsp:spPr>
        <a:xfrm>
          <a:off x="4737046" y="2149555"/>
          <a:ext cx="1690421" cy="10142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Unitary</a:t>
          </a:r>
        </a:p>
      </dsp:txBody>
      <dsp:txXfrm>
        <a:off x="4766752" y="2179261"/>
        <a:ext cx="1631009" cy="954840"/>
      </dsp:txXfrm>
    </dsp:sp>
    <dsp:sp modelId="{73FFC859-35A5-450F-8526-C617304D27F9}">
      <dsp:nvSpPr>
        <dsp:cNvPr id="0" name=""/>
        <dsp:cNvSpPr/>
      </dsp:nvSpPr>
      <dsp:spPr>
        <a:xfrm>
          <a:off x="6596510" y="2447069"/>
          <a:ext cx="358369" cy="41922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>
        <a:off x="6596510" y="2530914"/>
        <a:ext cx="250858" cy="251534"/>
      </dsp:txXfrm>
    </dsp:sp>
    <dsp:sp modelId="{F8DC92E9-4DCA-4F05-BD6E-64CB92F096D1}">
      <dsp:nvSpPr>
        <dsp:cNvPr id="0" name=""/>
        <dsp:cNvSpPr/>
      </dsp:nvSpPr>
      <dsp:spPr>
        <a:xfrm>
          <a:off x="7103637" y="2149555"/>
          <a:ext cx="1690421" cy="10142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&gt;1</a:t>
          </a:r>
        </a:p>
      </dsp:txBody>
      <dsp:txXfrm>
        <a:off x="7133343" y="2179261"/>
        <a:ext cx="1631009" cy="954840"/>
      </dsp:txXfrm>
    </dsp:sp>
  </dsp:spTree>
</dsp:drawing>
</file>

<file path=ppt/diagrams/drawing2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1129D3-0C9D-4F5F-ABD8-535C1A07ACDF}">
      <dsp:nvSpPr>
        <dsp:cNvPr id="0" name=""/>
        <dsp:cNvSpPr/>
      </dsp:nvSpPr>
      <dsp:spPr>
        <a:xfrm>
          <a:off x="1895375" y="1405915"/>
          <a:ext cx="2528504" cy="2528629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/>
            <a:t>Demand Elasticity  (CPI)</a:t>
          </a:r>
        </a:p>
      </dsp:txBody>
      <dsp:txXfrm>
        <a:off x="2265666" y="1776224"/>
        <a:ext cx="1787922" cy="1788011"/>
      </dsp:txXfrm>
    </dsp:sp>
    <dsp:sp modelId="{E7FE7785-5854-4A00-8BFD-461B2BF3C4A7}">
      <dsp:nvSpPr>
        <dsp:cNvPr id="0" name=""/>
        <dsp:cNvSpPr/>
      </dsp:nvSpPr>
      <dsp:spPr>
        <a:xfrm>
          <a:off x="591461" y="0"/>
          <a:ext cx="5097047" cy="5313362"/>
        </a:xfrm>
        <a:prstGeom prst="blockArc">
          <a:avLst>
            <a:gd name="adj1" fmla="val 17527788"/>
            <a:gd name="adj2" fmla="val 4119114"/>
            <a:gd name="adj3" fmla="val 575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35601F85-6319-4AF0-8745-1FE93FF8CF48}">
      <dsp:nvSpPr>
        <dsp:cNvPr id="0" name=""/>
        <dsp:cNvSpPr/>
      </dsp:nvSpPr>
      <dsp:spPr>
        <a:xfrm>
          <a:off x="4344556" y="447916"/>
          <a:ext cx="1354528" cy="1354907"/>
        </a:xfrm>
        <a:prstGeom prst="ellipse">
          <a:avLst/>
        </a:prstGeom>
        <a:blipFill rotWithShape="1">
          <a:blip xmlns:r="http://schemas.openxmlformats.org/officeDocument/2006/relationships" r:embed="rId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56B415BD-830C-4A7A-BB0C-86C2977E77F7}">
      <dsp:nvSpPr>
        <dsp:cNvPr id="0" name=""/>
        <dsp:cNvSpPr/>
      </dsp:nvSpPr>
      <dsp:spPr>
        <a:xfrm>
          <a:off x="5801827" y="469701"/>
          <a:ext cx="1813089" cy="13113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10000"/>
            </a:spcAft>
            <a:buNone/>
          </a:pPr>
          <a:r>
            <a:rPr lang="en-US" sz="4000" strike="noStrike" kern="1200" dirty="0"/>
            <a:t>Cross Elasticity</a:t>
          </a:r>
        </a:p>
      </dsp:txBody>
      <dsp:txXfrm>
        <a:off x="5801827" y="469701"/>
        <a:ext cx="1813089" cy="1311337"/>
      </dsp:txXfrm>
    </dsp:sp>
    <dsp:sp modelId="{277775C0-E72C-49F2-8BCA-A9B50CEA19AB}">
      <dsp:nvSpPr>
        <dsp:cNvPr id="0" name=""/>
        <dsp:cNvSpPr/>
      </dsp:nvSpPr>
      <dsp:spPr>
        <a:xfrm>
          <a:off x="4868086" y="1989323"/>
          <a:ext cx="1354528" cy="1354907"/>
        </a:xfrm>
        <a:prstGeom prst="ellipse">
          <a:avLst/>
        </a:prstGeom>
        <a:blipFill rotWithShape="1">
          <a:blip xmlns:r="http://schemas.openxmlformats.org/officeDocument/2006/relationships"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2079AB97-3525-4C32-A6FD-156B8F84D256}">
      <dsp:nvSpPr>
        <dsp:cNvPr id="0" name=""/>
        <dsp:cNvSpPr/>
      </dsp:nvSpPr>
      <dsp:spPr>
        <a:xfrm>
          <a:off x="6332911" y="2008451"/>
          <a:ext cx="1813089" cy="13113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10000"/>
            </a:spcAft>
            <a:buNone/>
          </a:pPr>
          <a:r>
            <a:rPr lang="en-US" sz="4000" kern="1200" dirty="0"/>
            <a:t>Price elasticity</a:t>
          </a:r>
        </a:p>
      </dsp:txBody>
      <dsp:txXfrm>
        <a:off x="6332911" y="2008451"/>
        <a:ext cx="1813089" cy="1311337"/>
      </dsp:txXfrm>
    </dsp:sp>
    <dsp:sp modelId="{F62C6DFE-86CD-49BD-96AF-B8FE8D3FADC4}">
      <dsp:nvSpPr>
        <dsp:cNvPr id="0" name=""/>
        <dsp:cNvSpPr/>
      </dsp:nvSpPr>
      <dsp:spPr>
        <a:xfrm>
          <a:off x="4344556" y="3552514"/>
          <a:ext cx="1354528" cy="1354907"/>
        </a:xfrm>
        <a:prstGeom prst="ellipse">
          <a:avLst/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2BF46985-EABA-4B08-8FB9-F263298ED83A}">
      <dsp:nvSpPr>
        <dsp:cNvPr id="0" name=""/>
        <dsp:cNvSpPr/>
      </dsp:nvSpPr>
      <dsp:spPr>
        <a:xfrm>
          <a:off x="5801827" y="3580143"/>
          <a:ext cx="1813089" cy="13113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10000"/>
            </a:spcAft>
            <a:buNone/>
          </a:pPr>
          <a:r>
            <a:rPr lang="en-US" sz="4000" kern="1200" dirty="0"/>
            <a:t>Income Elasticity </a:t>
          </a:r>
        </a:p>
      </dsp:txBody>
      <dsp:txXfrm>
        <a:off x="5801827" y="3580143"/>
        <a:ext cx="1813089" cy="131133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A8D8E3-F175-4F5C-9042-C39C947EA54C}">
      <dsp:nvSpPr>
        <dsp:cNvPr id="0" name=""/>
        <dsp:cNvSpPr/>
      </dsp:nvSpPr>
      <dsp:spPr>
        <a:xfrm rot="10800000">
          <a:off x="1585645" y="1291"/>
          <a:ext cx="5110055" cy="1194104"/>
        </a:xfrm>
        <a:prstGeom prst="homePlat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26567" tIns="95250" rIns="17780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Banking, BoP, Budget, GDP-CPI-WPI </a:t>
          </a:r>
          <a:r>
            <a:rPr lang="en-US" sz="2500" kern="1200" dirty="0" err="1"/>
            <a:t>etc</a:t>
          </a:r>
          <a:r>
            <a:rPr lang="en-US" sz="2500" kern="1200" dirty="0"/>
            <a:t> theory already done last year</a:t>
          </a:r>
        </a:p>
      </dsp:txBody>
      <dsp:txXfrm rot="10800000">
        <a:off x="1884171" y="1291"/>
        <a:ext cx="4811529" cy="1194104"/>
      </dsp:txXfrm>
    </dsp:sp>
    <dsp:sp modelId="{0F99331E-BF27-4300-85AF-4C3DDC8868C5}">
      <dsp:nvSpPr>
        <dsp:cNvPr id="0" name=""/>
        <dsp:cNvSpPr/>
      </dsp:nvSpPr>
      <dsp:spPr>
        <a:xfrm>
          <a:off x="988593" y="1291"/>
          <a:ext cx="1194104" cy="1194104"/>
        </a:xfrm>
        <a:prstGeom prst="ellipse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73ADB68F-2BCA-443F-8CE8-7BDE6E35B366}">
      <dsp:nvSpPr>
        <dsp:cNvPr id="0" name=""/>
        <dsp:cNvSpPr/>
      </dsp:nvSpPr>
      <dsp:spPr>
        <a:xfrm rot="10800000">
          <a:off x="1585645" y="1551845"/>
          <a:ext cx="5110055" cy="1194104"/>
        </a:xfrm>
        <a:prstGeom prst="homePlat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26567" tIns="95250" rIns="17780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Not much prelim-worthy </a:t>
          </a:r>
          <a:r>
            <a:rPr lang="en-US" sz="2500" kern="1200" dirty="0" err="1"/>
            <a:t>maal</a:t>
          </a:r>
          <a:r>
            <a:rPr lang="en-US" sz="2500" kern="1200" dirty="0"/>
            <a:t> in this year’s budget &amp; survey</a:t>
          </a:r>
        </a:p>
      </dsp:txBody>
      <dsp:txXfrm rot="10800000">
        <a:off x="1884171" y="1551845"/>
        <a:ext cx="4811529" cy="1194104"/>
      </dsp:txXfrm>
    </dsp:sp>
    <dsp:sp modelId="{8D6C4C4B-ACE2-4340-A009-AE7C03CD4EC0}">
      <dsp:nvSpPr>
        <dsp:cNvPr id="0" name=""/>
        <dsp:cNvSpPr/>
      </dsp:nvSpPr>
      <dsp:spPr>
        <a:xfrm>
          <a:off x="988593" y="1551845"/>
          <a:ext cx="1194104" cy="1194104"/>
        </a:xfrm>
        <a:prstGeom prst="ellipse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250D8AE7-632A-4C73-9CE0-58C965E41961}">
      <dsp:nvSpPr>
        <dsp:cNvPr id="0" name=""/>
        <dsp:cNvSpPr/>
      </dsp:nvSpPr>
      <dsp:spPr>
        <a:xfrm rot="10800000">
          <a:off x="1585645" y="3102399"/>
          <a:ext cx="5110055" cy="1194104"/>
        </a:xfrm>
        <a:prstGeom prst="homePlat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26567" tIns="95250" rIns="17780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Microeconomics: little higher than NCERT but ~1:30 </a:t>
          </a:r>
          <a:r>
            <a:rPr lang="en-US" sz="2500" kern="1200" dirty="0" err="1"/>
            <a:t>hrs</a:t>
          </a:r>
          <a:r>
            <a:rPr lang="en-US" sz="2500" kern="1200" dirty="0"/>
            <a:t> @max</a:t>
          </a:r>
        </a:p>
      </dsp:txBody>
      <dsp:txXfrm rot="10800000">
        <a:off x="1884171" y="3102399"/>
        <a:ext cx="4811529" cy="1194104"/>
      </dsp:txXfrm>
    </dsp:sp>
    <dsp:sp modelId="{0E0E5EEE-DF9E-4CF8-86DE-9120F073071D}">
      <dsp:nvSpPr>
        <dsp:cNvPr id="0" name=""/>
        <dsp:cNvSpPr/>
      </dsp:nvSpPr>
      <dsp:spPr>
        <a:xfrm>
          <a:off x="988593" y="3102399"/>
          <a:ext cx="1194104" cy="1194104"/>
        </a:xfrm>
        <a:prstGeom prst="ellipse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FBEAAE29-7082-43DF-BCF3-F97D1F939CEB}">
      <dsp:nvSpPr>
        <dsp:cNvPr id="0" name=""/>
        <dsp:cNvSpPr/>
      </dsp:nvSpPr>
      <dsp:spPr>
        <a:xfrm rot="10800000">
          <a:off x="1585645" y="4652953"/>
          <a:ext cx="5110055" cy="1194104"/>
        </a:xfrm>
        <a:prstGeom prst="homePlat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26567" tIns="95250" rIns="17780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Useful in CDS, APFC, SSC anyways</a:t>
          </a:r>
        </a:p>
      </dsp:txBody>
      <dsp:txXfrm rot="10800000">
        <a:off x="1884171" y="4652953"/>
        <a:ext cx="4811529" cy="1194104"/>
      </dsp:txXfrm>
    </dsp:sp>
    <dsp:sp modelId="{410C90F8-CFB7-43FD-A64C-16D61920A264}">
      <dsp:nvSpPr>
        <dsp:cNvPr id="0" name=""/>
        <dsp:cNvSpPr/>
      </dsp:nvSpPr>
      <dsp:spPr>
        <a:xfrm>
          <a:off x="988593" y="4652953"/>
          <a:ext cx="1194104" cy="1194104"/>
        </a:xfrm>
        <a:prstGeom prst="ellipse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3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47CA748-331B-4700-A740-DBC62F47A124}">
      <dsp:nvSpPr>
        <dsp:cNvPr id="0" name=""/>
        <dsp:cNvSpPr/>
      </dsp:nvSpPr>
      <dsp:spPr>
        <a:xfrm>
          <a:off x="949" y="334386"/>
          <a:ext cx="2886891" cy="2474407"/>
        </a:xfrm>
        <a:prstGeom prst="rect">
          <a:avLst/>
        </a:prstGeom>
        <a:blipFill rotWithShape="1">
          <a:blip xmlns:r="http://schemas.openxmlformats.org/officeDocument/2006/relationships" r:embed="rId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A849E74-0479-44F4-ABF5-598427148D98}">
      <dsp:nvSpPr>
        <dsp:cNvPr id="0" name=""/>
        <dsp:cNvSpPr/>
      </dsp:nvSpPr>
      <dsp:spPr>
        <a:xfrm>
          <a:off x="949" y="2066472"/>
          <a:ext cx="2886891" cy="593857"/>
        </a:xfrm>
        <a:prstGeom prst="rect">
          <a:avLst/>
        </a:prstGeom>
        <a:solidFill>
          <a:schemeClr val="accent4">
            <a:lumMod val="50000"/>
            <a:alpha val="78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ysClr val="window" lastClr="FFFFFF">
                  <a:hueOff val="0"/>
                  <a:satOff val="0"/>
                  <a:lumOff val="0"/>
                  <a:alphaOff val="0"/>
                </a:sys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anklin Gothic Medium Cond"/>
              <a:ea typeface="+mn-ea"/>
              <a:cs typeface="Arial Unicode MS"/>
            </a:rPr>
            <a:t>Types of Goods</a:t>
          </a:r>
        </a:p>
      </dsp:txBody>
      <dsp:txXfrm>
        <a:off x="949" y="2066472"/>
        <a:ext cx="2886891" cy="593857"/>
      </dsp:txXfrm>
    </dsp:sp>
    <dsp:sp modelId="{1EEE745A-79A5-4FFC-898D-EAC42716B8BD}">
      <dsp:nvSpPr>
        <dsp:cNvPr id="0" name=""/>
        <dsp:cNvSpPr/>
      </dsp:nvSpPr>
      <dsp:spPr>
        <a:xfrm>
          <a:off x="3182295" y="334386"/>
          <a:ext cx="2886891" cy="2474407"/>
        </a:xfrm>
        <a:prstGeom prst="rect">
          <a:avLst/>
        </a:prstGeom>
        <a:blipFill rotWithShape="1">
          <a:blip xmlns:r="http://schemas.openxmlformats.org/officeDocument/2006/relationships"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6B276DE-A57B-4492-9387-9926EE2334E9}">
      <dsp:nvSpPr>
        <dsp:cNvPr id="0" name=""/>
        <dsp:cNvSpPr/>
      </dsp:nvSpPr>
      <dsp:spPr>
        <a:xfrm>
          <a:off x="3182295" y="2066472"/>
          <a:ext cx="2886891" cy="593857"/>
        </a:xfrm>
        <a:prstGeom prst="rect">
          <a:avLst/>
        </a:prstGeom>
        <a:solidFill>
          <a:schemeClr val="accent4">
            <a:lumMod val="50000"/>
            <a:alpha val="78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ysClr val="window" lastClr="FFFFFF">
                  <a:hueOff val="0"/>
                  <a:satOff val="0"/>
                  <a:lumOff val="0"/>
                  <a:alphaOff val="0"/>
                </a:sys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anklin Gothic Medium Cond"/>
              <a:ea typeface="+mn-ea"/>
              <a:cs typeface="Arial Unicode MS"/>
            </a:rPr>
            <a:t>Demand Law, Elasticity </a:t>
          </a:r>
        </a:p>
      </dsp:txBody>
      <dsp:txXfrm>
        <a:off x="3182295" y="2066472"/>
        <a:ext cx="2886891" cy="593857"/>
      </dsp:txXfrm>
    </dsp:sp>
    <dsp:sp modelId="{B6536A8F-82B5-492E-B59A-D2366984CC0C}">
      <dsp:nvSpPr>
        <dsp:cNvPr id="0" name=""/>
        <dsp:cNvSpPr/>
      </dsp:nvSpPr>
      <dsp:spPr>
        <a:xfrm>
          <a:off x="6363641" y="334386"/>
          <a:ext cx="2886891" cy="2474407"/>
        </a:xfrm>
        <a:prstGeom prst="rect">
          <a:avLst/>
        </a:prstGeom>
        <a:blipFill rotWithShape="1">
          <a:blip xmlns:r="http://schemas.openxmlformats.org/officeDocument/2006/relationships"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CB144FA-DDD9-4D12-9777-68201BB13E26}">
      <dsp:nvSpPr>
        <dsp:cNvPr id="0" name=""/>
        <dsp:cNvSpPr/>
      </dsp:nvSpPr>
      <dsp:spPr>
        <a:xfrm>
          <a:off x="6363641" y="2066472"/>
          <a:ext cx="2886891" cy="593857"/>
        </a:xfrm>
        <a:prstGeom prst="rect">
          <a:avLst/>
        </a:prstGeom>
        <a:solidFill>
          <a:srgbClr val="C82600">
            <a:alpha val="78000"/>
          </a:srgb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ysClr val="window" lastClr="FFFFFF">
                  <a:hueOff val="0"/>
                  <a:satOff val="0"/>
                  <a:lumOff val="0"/>
                  <a:alphaOff val="0"/>
                </a:sys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anklin Gothic Medium Cond"/>
              <a:ea typeface="+mn-ea"/>
              <a:cs typeface="Arial Unicode MS"/>
            </a:rPr>
            <a:t>Supply law, Elasticity</a:t>
          </a:r>
        </a:p>
      </dsp:txBody>
      <dsp:txXfrm>
        <a:off x="6363641" y="2066472"/>
        <a:ext cx="2886891" cy="593857"/>
      </dsp:txXfrm>
    </dsp:sp>
    <dsp:sp modelId="{95DC5552-DE55-405D-BFA8-0C6E69AF375A}">
      <dsp:nvSpPr>
        <dsp:cNvPr id="0" name=""/>
        <dsp:cNvSpPr/>
      </dsp:nvSpPr>
      <dsp:spPr>
        <a:xfrm>
          <a:off x="949" y="3097483"/>
          <a:ext cx="2886891" cy="2474407"/>
        </a:xfrm>
        <a:prstGeom prst="rect">
          <a:avLst/>
        </a:prstGeom>
        <a:blipFill rotWithShape="1">
          <a:blip xmlns:r="http://schemas.openxmlformats.org/officeDocument/2006/relationships" r:embed="rId4"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B588B37-8271-4854-913C-599CB6D30763}">
      <dsp:nvSpPr>
        <dsp:cNvPr id="0" name=""/>
        <dsp:cNvSpPr/>
      </dsp:nvSpPr>
      <dsp:spPr>
        <a:xfrm>
          <a:off x="949" y="4829568"/>
          <a:ext cx="2886891" cy="593857"/>
        </a:xfrm>
        <a:prstGeom prst="rect">
          <a:avLst/>
        </a:prstGeom>
        <a:solidFill>
          <a:srgbClr val="C82600">
            <a:alpha val="78000"/>
          </a:srgb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ysClr val="window" lastClr="FFFFFF">
                  <a:hueOff val="0"/>
                  <a:satOff val="0"/>
                  <a:lumOff val="0"/>
                  <a:alphaOff val="0"/>
                </a:sys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anklin Gothic Medium Cond"/>
              <a:ea typeface="+mn-ea"/>
              <a:cs typeface="Arial Unicode MS"/>
            </a:rPr>
            <a:t>Market Types</a:t>
          </a:r>
        </a:p>
      </dsp:txBody>
      <dsp:txXfrm>
        <a:off x="949" y="4829568"/>
        <a:ext cx="2886891" cy="593857"/>
      </dsp:txXfrm>
    </dsp:sp>
    <dsp:sp modelId="{7F2B6864-92BB-4841-BA13-2149D243ADA9}">
      <dsp:nvSpPr>
        <dsp:cNvPr id="0" name=""/>
        <dsp:cNvSpPr/>
      </dsp:nvSpPr>
      <dsp:spPr>
        <a:xfrm>
          <a:off x="3150106" y="3097483"/>
          <a:ext cx="2886891" cy="2474407"/>
        </a:xfrm>
        <a:prstGeom prst="rect">
          <a:avLst/>
        </a:prstGeom>
        <a:blipFill rotWithShape="1">
          <a:blip xmlns:r="http://schemas.openxmlformats.org/officeDocument/2006/relationships"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A3CEBE-39D0-42FA-A88B-B8554E6A8D6A}">
      <dsp:nvSpPr>
        <dsp:cNvPr id="0" name=""/>
        <dsp:cNvSpPr/>
      </dsp:nvSpPr>
      <dsp:spPr>
        <a:xfrm>
          <a:off x="3182295" y="4829568"/>
          <a:ext cx="2886891" cy="593857"/>
        </a:xfrm>
        <a:prstGeom prst="rect">
          <a:avLst/>
        </a:prstGeom>
        <a:solidFill>
          <a:srgbClr val="C82600">
            <a:alpha val="78000"/>
          </a:srgb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ysClr val="window" lastClr="FFFFFF">
                  <a:hueOff val="0"/>
                  <a:satOff val="0"/>
                  <a:lumOff val="0"/>
                  <a:alphaOff val="0"/>
                </a:sys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anklin Gothic Medium Cond"/>
              <a:ea typeface="+mn-ea"/>
              <a:cs typeface="Arial Unicode MS"/>
            </a:rPr>
            <a:t>Production Costs, </a:t>
          </a:r>
          <a:r>
            <a:rPr lang="en-US" sz="2400" kern="1200" dirty="0" err="1">
              <a:solidFill>
                <a:sysClr val="window" lastClr="FFFFFF">
                  <a:hueOff val="0"/>
                  <a:satOff val="0"/>
                  <a:lumOff val="0"/>
                  <a:alphaOff val="0"/>
                </a:sys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anklin Gothic Medium Cond"/>
              <a:ea typeface="+mn-ea"/>
              <a:cs typeface="Arial Unicode MS"/>
            </a:rPr>
            <a:t>EoS</a:t>
          </a:r>
          <a:endParaRPr lang="en-US" sz="2400" kern="1200" dirty="0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Franklin Gothic Medium Cond"/>
            <a:ea typeface="+mn-ea"/>
            <a:cs typeface="Arial Unicode MS"/>
          </a:endParaRPr>
        </a:p>
      </dsp:txBody>
      <dsp:txXfrm>
        <a:off x="3182295" y="4829568"/>
        <a:ext cx="2886891" cy="593857"/>
      </dsp:txXfrm>
    </dsp:sp>
    <dsp:sp modelId="{21EC5408-5275-4A68-9FE9-FA88D8477807}">
      <dsp:nvSpPr>
        <dsp:cNvPr id="0" name=""/>
        <dsp:cNvSpPr/>
      </dsp:nvSpPr>
      <dsp:spPr>
        <a:xfrm>
          <a:off x="6363641" y="3097483"/>
          <a:ext cx="2886891" cy="2474407"/>
        </a:xfrm>
        <a:prstGeom prst="rect">
          <a:avLst/>
        </a:prstGeom>
        <a:blipFill rotWithShape="1">
          <a:blip xmlns:r="http://schemas.openxmlformats.org/officeDocument/2006/relationships"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96137ED-1F0F-4568-8DC5-C43015EDD10A}">
      <dsp:nvSpPr>
        <dsp:cNvPr id="0" name=""/>
        <dsp:cNvSpPr/>
      </dsp:nvSpPr>
      <dsp:spPr>
        <a:xfrm>
          <a:off x="6363641" y="4829568"/>
          <a:ext cx="2886891" cy="593857"/>
        </a:xfrm>
        <a:prstGeom prst="rect">
          <a:avLst/>
        </a:prstGeom>
        <a:solidFill>
          <a:srgbClr val="C82600">
            <a:alpha val="78000"/>
          </a:srgb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ysClr val="window" lastClr="FFFFFF">
                  <a:hueOff val="0"/>
                  <a:satOff val="0"/>
                  <a:lumOff val="0"/>
                  <a:alphaOff val="0"/>
                </a:sys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anklin Gothic Medium Cond"/>
              <a:ea typeface="+mn-ea"/>
              <a:cs typeface="Arial Unicode MS"/>
            </a:rPr>
            <a:t>Consumption, Utility</a:t>
          </a:r>
        </a:p>
      </dsp:txBody>
      <dsp:txXfrm>
        <a:off x="6363641" y="4829568"/>
        <a:ext cx="2886891" cy="593857"/>
      </dsp:txXfrm>
    </dsp:sp>
  </dsp:spTree>
</dsp:drawing>
</file>

<file path=ppt/diagrams/drawing3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C76E6F1-6AB9-4D5D-9D6A-90DAB63B12FF}">
      <dsp:nvSpPr>
        <dsp:cNvPr id="0" name=""/>
        <dsp:cNvSpPr/>
      </dsp:nvSpPr>
      <dsp:spPr>
        <a:xfrm>
          <a:off x="2111" y="0"/>
          <a:ext cx="1266729" cy="2550414"/>
        </a:xfrm>
        <a:prstGeom prst="upArrow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613110-27B1-4738-8B36-5F5B85F98BDF}">
      <dsp:nvSpPr>
        <dsp:cNvPr id="0" name=""/>
        <dsp:cNvSpPr/>
      </dsp:nvSpPr>
      <dsp:spPr>
        <a:xfrm>
          <a:off x="1306842" y="740665"/>
          <a:ext cx="2149602" cy="1069082"/>
        </a:xfrm>
        <a:prstGeom prst="rect">
          <a:avLst/>
        </a:prstGeom>
        <a:solidFill>
          <a:schemeClr val="accent4"/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7584" tIns="0" rIns="227584" bIns="227584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Price offered</a:t>
          </a:r>
        </a:p>
      </dsp:txBody>
      <dsp:txXfrm>
        <a:off x="1306842" y="740665"/>
        <a:ext cx="2149602" cy="1069082"/>
      </dsp:txXfrm>
    </dsp:sp>
    <dsp:sp modelId="{6A6FE014-40C9-4D82-A068-67531812B684}">
      <dsp:nvSpPr>
        <dsp:cNvPr id="0" name=""/>
        <dsp:cNvSpPr/>
      </dsp:nvSpPr>
      <dsp:spPr>
        <a:xfrm>
          <a:off x="382130" y="2762948"/>
          <a:ext cx="1266729" cy="2550414"/>
        </a:xfrm>
        <a:prstGeom prst="upArrow">
          <a:avLst/>
        </a:prstGeom>
        <a:solidFill>
          <a:schemeClr val="accent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2C48A2-A315-4FEE-AF89-4B7425128033}">
      <dsp:nvSpPr>
        <dsp:cNvPr id="0" name=""/>
        <dsp:cNvSpPr/>
      </dsp:nvSpPr>
      <dsp:spPr>
        <a:xfrm>
          <a:off x="1686861" y="2762948"/>
          <a:ext cx="2149602" cy="25504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7584" tIns="0" rIns="227584" bIns="227584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Supply</a:t>
          </a:r>
        </a:p>
      </dsp:txBody>
      <dsp:txXfrm>
        <a:off x="1686861" y="2762948"/>
        <a:ext cx="2149602" cy="2550414"/>
      </dsp:txXfrm>
    </dsp:sp>
  </dsp:spTree>
</dsp:drawing>
</file>

<file path=ppt/diagrams/drawing3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01CECF-7359-4118-8B31-B7E4245D2320}">
      <dsp:nvSpPr>
        <dsp:cNvPr id="0" name=""/>
        <dsp:cNvSpPr/>
      </dsp:nvSpPr>
      <dsp:spPr>
        <a:xfrm rot="16200000">
          <a:off x="642" y="1289"/>
          <a:ext cx="2419945" cy="2419945"/>
        </a:xfrm>
        <a:prstGeom prst="upArrow">
          <a:avLst>
            <a:gd name="adj1" fmla="val 50000"/>
            <a:gd name="adj2" fmla="val 35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3144" tIns="263144" rIns="263144" bIns="263144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Inelastic</a:t>
          </a:r>
        </a:p>
      </dsp:txBody>
      <dsp:txXfrm rot="5400000">
        <a:off x="424132" y="606275"/>
        <a:ext cx="1996455" cy="1209973"/>
      </dsp:txXfrm>
    </dsp:sp>
    <dsp:sp modelId="{25668F2B-0D55-4597-B04D-E2813F0F6799}">
      <dsp:nvSpPr>
        <dsp:cNvPr id="0" name=""/>
        <dsp:cNvSpPr/>
      </dsp:nvSpPr>
      <dsp:spPr>
        <a:xfrm rot="5400000">
          <a:off x="3675412" y="1289"/>
          <a:ext cx="2419945" cy="2419945"/>
        </a:xfrm>
        <a:prstGeom prst="upArrow">
          <a:avLst>
            <a:gd name="adj1" fmla="val 50000"/>
            <a:gd name="adj2" fmla="val 35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3144" tIns="263144" rIns="263144" bIns="263144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Elastic</a:t>
          </a:r>
        </a:p>
      </dsp:txBody>
      <dsp:txXfrm rot="-5400000">
        <a:off x="3675412" y="606275"/>
        <a:ext cx="1996455" cy="1209973"/>
      </dsp:txXfrm>
    </dsp:sp>
  </dsp:spTree>
</dsp:drawing>
</file>

<file path=ppt/diagrams/drawing3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CC6751B-2A6B-492B-8D28-870CD0CF0E6B}">
      <dsp:nvSpPr>
        <dsp:cNvPr id="0" name=""/>
        <dsp:cNvSpPr/>
      </dsp:nvSpPr>
      <dsp:spPr>
        <a:xfrm>
          <a:off x="0" y="0"/>
          <a:ext cx="8797925" cy="166042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t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Perfect Inelastic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 dirty="0"/>
            <a:t>Price change can never change supply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 dirty="0"/>
            <a:t>Mona Lisa Painting</a:t>
          </a:r>
        </a:p>
      </dsp:txBody>
      <dsp:txXfrm>
        <a:off x="1925627" y="0"/>
        <a:ext cx="6872297" cy="1660425"/>
      </dsp:txXfrm>
    </dsp:sp>
    <dsp:sp modelId="{DDEA233A-1BB9-438F-81BD-4B129AE722F1}">
      <dsp:nvSpPr>
        <dsp:cNvPr id="0" name=""/>
        <dsp:cNvSpPr/>
      </dsp:nvSpPr>
      <dsp:spPr>
        <a:xfrm>
          <a:off x="166042" y="166042"/>
          <a:ext cx="1759585" cy="1328340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15AAC08-D2AB-4C2D-ABCB-72CCFE3C66C2}">
      <dsp:nvSpPr>
        <dsp:cNvPr id="0" name=""/>
        <dsp:cNvSpPr/>
      </dsp:nvSpPr>
      <dsp:spPr>
        <a:xfrm>
          <a:off x="0" y="1826468"/>
          <a:ext cx="8797925" cy="1660425"/>
        </a:xfrm>
        <a:prstGeom prst="roundRect">
          <a:avLst>
            <a:gd name="adj" fmla="val 10000"/>
          </a:avLst>
        </a:prstGeom>
        <a:solidFill>
          <a:schemeClr val="accent2">
            <a:hueOff val="-4533602"/>
            <a:satOff val="2618"/>
            <a:lumOff val="-480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t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Unitary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 dirty="0"/>
            <a:t>1% price offered = 1% supply rise</a:t>
          </a:r>
        </a:p>
      </dsp:txBody>
      <dsp:txXfrm>
        <a:off x="1925627" y="1826468"/>
        <a:ext cx="6872297" cy="1660425"/>
      </dsp:txXfrm>
    </dsp:sp>
    <dsp:sp modelId="{E03E095B-C71D-4E05-9FE6-57D8163893A1}">
      <dsp:nvSpPr>
        <dsp:cNvPr id="0" name=""/>
        <dsp:cNvSpPr/>
      </dsp:nvSpPr>
      <dsp:spPr>
        <a:xfrm>
          <a:off x="166042" y="1992511"/>
          <a:ext cx="1759585" cy="1328340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35B577A-B790-47FB-9D40-F9BDBE6BA04D}">
      <dsp:nvSpPr>
        <dsp:cNvPr id="0" name=""/>
        <dsp:cNvSpPr/>
      </dsp:nvSpPr>
      <dsp:spPr>
        <a:xfrm>
          <a:off x="0" y="3652937"/>
          <a:ext cx="8797925" cy="1660425"/>
        </a:xfrm>
        <a:prstGeom prst="roundRect">
          <a:avLst>
            <a:gd name="adj" fmla="val 10000"/>
          </a:avLst>
        </a:prstGeom>
        <a:solidFill>
          <a:schemeClr val="accent2">
            <a:hueOff val="-9067203"/>
            <a:satOff val="5236"/>
            <a:lumOff val="-960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t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Perfect elastic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 dirty="0"/>
            <a:t>At “x” price- willing to supply infinite quantity 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 dirty="0"/>
            <a:t>At any price less than “x”- stop supply.</a:t>
          </a:r>
        </a:p>
      </dsp:txBody>
      <dsp:txXfrm>
        <a:off x="1925627" y="3652937"/>
        <a:ext cx="6872297" cy="1660425"/>
      </dsp:txXfrm>
    </dsp:sp>
    <dsp:sp modelId="{190FC513-AFD5-44B6-BBF5-93DDED78C853}">
      <dsp:nvSpPr>
        <dsp:cNvPr id="0" name=""/>
        <dsp:cNvSpPr/>
      </dsp:nvSpPr>
      <dsp:spPr>
        <a:xfrm>
          <a:off x="166042" y="3818979"/>
          <a:ext cx="1759585" cy="1328340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CC6751B-2A6B-492B-8D28-870CD0CF0E6B}">
      <dsp:nvSpPr>
        <dsp:cNvPr id="0" name=""/>
        <dsp:cNvSpPr/>
      </dsp:nvSpPr>
      <dsp:spPr>
        <a:xfrm>
          <a:off x="0" y="0"/>
          <a:ext cx="8797925" cy="252955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t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(Relatively) Inelastic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u="sng" kern="1200" dirty="0"/>
            <a:t>10% price rise:</a:t>
          </a:r>
          <a:r>
            <a:rPr lang="en-US" sz="2700" kern="1200" dirty="0"/>
            <a:t> &lt;10 % supply rise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 dirty="0"/>
            <a:t>Perishable e.g. Milk, tomatoes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 dirty="0"/>
            <a:t>Risk taking high- e.g. pulses.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 dirty="0"/>
            <a:t>Nature of input, expansion facilities (electricity)</a:t>
          </a:r>
        </a:p>
      </dsp:txBody>
      <dsp:txXfrm>
        <a:off x="2012540" y="0"/>
        <a:ext cx="6785384" cy="2529555"/>
      </dsp:txXfrm>
    </dsp:sp>
    <dsp:sp modelId="{DDEA233A-1BB9-438F-81BD-4B129AE722F1}">
      <dsp:nvSpPr>
        <dsp:cNvPr id="0" name=""/>
        <dsp:cNvSpPr/>
      </dsp:nvSpPr>
      <dsp:spPr>
        <a:xfrm>
          <a:off x="252955" y="252955"/>
          <a:ext cx="1759585" cy="2023644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ED21BE8-C66C-4BDF-AB38-AE5969A3627F}">
      <dsp:nvSpPr>
        <dsp:cNvPr id="0" name=""/>
        <dsp:cNvSpPr/>
      </dsp:nvSpPr>
      <dsp:spPr>
        <a:xfrm>
          <a:off x="0" y="2782510"/>
          <a:ext cx="8797925" cy="2529555"/>
        </a:xfrm>
        <a:prstGeom prst="roundRect">
          <a:avLst>
            <a:gd name="adj" fmla="val 10000"/>
          </a:avLst>
        </a:prstGeom>
        <a:solidFill>
          <a:schemeClr val="accent2">
            <a:hueOff val="-9067203"/>
            <a:satOff val="5236"/>
            <a:lumOff val="-960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t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(Relatively) Elastic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u="sng" kern="1200" dirty="0"/>
            <a:t>10%</a:t>
          </a:r>
          <a:r>
            <a:rPr lang="en-US" sz="2700" u="sng" kern="1200" dirty="0">
              <a:latin typeface="Arial Black" panose="020B0A04020102020204" pitchFamily="34" charset="0"/>
            </a:rPr>
            <a:t>▲</a:t>
          </a:r>
          <a:r>
            <a:rPr lang="en-US" sz="2700" u="sng" kern="1200" dirty="0"/>
            <a:t> price offered:</a:t>
          </a:r>
          <a:r>
            <a:rPr lang="en-US" sz="2700" kern="1200" dirty="0"/>
            <a:t> &gt;10% supply rise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/>
            <a:t>Durable, non-perishable Goods (unload stock)</a:t>
          </a:r>
          <a:endParaRPr lang="en-US" sz="2700" kern="1200" dirty="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 dirty="0"/>
            <a:t>Long run: new plants, R&amp;D</a:t>
          </a:r>
        </a:p>
      </dsp:txBody>
      <dsp:txXfrm>
        <a:off x="2012540" y="2782510"/>
        <a:ext cx="6785384" cy="2529555"/>
      </dsp:txXfrm>
    </dsp:sp>
    <dsp:sp modelId="{041B4964-6172-436A-9DEA-443351910571}">
      <dsp:nvSpPr>
        <dsp:cNvPr id="0" name=""/>
        <dsp:cNvSpPr/>
      </dsp:nvSpPr>
      <dsp:spPr>
        <a:xfrm>
          <a:off x="252955" y="3035466"/>
          <a:ext cx="1759585" cy="2023644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47CA748-331B-4700-A740-DBC62F47A124}">
      <dsp:nvSpPr>
        <dsp:cNvPr id="0" name=""/>
        <dsp:cNvSpPr/>
      </dsp:nvSpPr>
      <dsp:spPr>
        <a:xfrm>
          <a:off x="949" y="334386"/>
          <a:ext cx="2886891" cy="2474407"/>
        </a:xfrm>
        <a:prstGeom prst="rect">
          <a:avLst/>
        </a:prstGeom>
        <a:blipFill rotWithShape="1">
          <a:blip xmlns:r="http://schemas.openxmlformats.org/officeDocument/2006/relationships" r:embed="rId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A849E74-0479-44F4-ABF5-598427148D98}">
      <dsp:nvSpPr>
        <dsp:cNvPr id="0" name=""/>
        <dsp:cNvSpPr/>
      </dsp:nvSpPr>
      <dsp:spPr>
        <a:xfrm>
          <a:off x="949" y="2066472"/>
          <a:ext cx="2886891" cy="593857"/>
        </a:xfrm>
        <a:prstGeom prst="rect">
          <a:avLst/>
        </a:prstGeom>
        <a:solidFill>
          <a:schemeClr val="accent4">
            <a:lumMod val="50000"/>
            <a:alpha val="78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ysClr val="window" lastClr="FFFFFF">
                  <a:hueOff val="0"/>
                  <a:satOff val="0"/>
                  <a:lumOff val="0"/>
                  <a:alphaOff val="0"/>
                </a:sys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anklin Gothic Medium Cond"/>
              <a:ea typeface="+mn-ea"/>
              <a:cs typeface="Arial Unicode MS"/>
            </a:rPr>
            <a:t>Types of Goods</a:t>
          </a:r>
        </a:p>
      </dsp:txBody>
      <dsp:txXfrm>
        <a:off x="949" y="2066472"/>
        <a:ext cx="2886891" cy="593857"/>
      </dsp:txXfrm>
    </dsp:sp>
    <dsp:sp modelId="{1EEE745A-79A5-4FFC-898D-EAC42716B8BD}">
      <dsp:nvSpPr>
        <dsp:cNvPr id="0" name=""/>
        <dsp:cNvSpPr/>
      </dsp:nvSpPr>
      <dsp:spPr>
        <a:xfrm>
          <a:off x="3182295" y="334386"/>
          <a:ext cx="2886891" cy="2474407"/>
        </a:xfrm>
        <a:prstGeom prst="rect">
          <a:avLst/>
        </a:prstGeom>
        <a:blipFill rotWithShape="1">
          <a:blip xmlns:r="http://schemas.openxmlformats.org/officeDocument/2006/relationships"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6B276DE-A57B-4492-9387-9926EE2334E9}">
      <dsp:nvSpPr>
        <dsp:cNvPr id="0" name=""/>
        <dsp:cNvSpPr/>
      </dsp:nvSpPr>
      <dsp:spPr>
        <a:xfrm>
          <a:off x="3182295" y="2066472"/>
          <a:ext cx="2886891" cy="593857"/>
        </a:xfrm>
        <a:prstGeom prst="rect">
          <a:avLst/>
        </a:prstGeom>
        <a:solidFill>
          <a:schemeClr val="accent4">
            <a:lumMod val="50000"/>
            <a:alpha val="78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ysClr val="window" lastClr="FFFFFF">
                  <a:hueOff val="0"/>
                  <a:satOff val="0"/>
                  <a:lumOff val="0"/>
                  <a:alphaOff val="0"/>
                </a:sys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anklin Gothic Medium Cond"/>
              <a:ea typeface="+mn-ea"/>
              <a:cs typeface="Arial Unicode MS"/>
            </a:rPr>
            <a:t>Demand Law, Elasticity </a:t>
          </a:r>
        </a:p>
      </dsp:txBody>
      <dsp:txXfrm>
        <a:off x="3182295" y="2066472"/>
        <a:ext cx="2886891" cy="593857"/>
      </dsp:txXfrm>
    </dsp:sp>
    <dsp:sp modelId="{B6536A8F-82B5-492E-B59A-D2366984CC0C}">
      <dsp:nvSpPr>
        <dsp:cNvPr id="0" name=""/>
        <dsp:cNvSpPr/>
      </dsp:nvSpPr>
      <dsp:spPr>
        <a:xfrm>
          <a:off x="6363641" y="334386"/>
          <a:ext cx="2886891" cy="2474407"/>
        </a:xfrm>
        <a:prstGeom prst="rect">
          <a:avLst/>
        </a:prstGeom>
        <a:blipFill rotWithShape="1">
          <a:blip xmlns:r="http://schemas.openxmlformats.org/officeDocument/2006/relationships"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CB144FA-DDD9-4D12-9777-68201BB13E26}">
      <dsp:nvSpPr>
        <dsp:cNvPr id="0" name=""/>
        <dsp:cNvSpPr/>
      </dsp:nvSpPr>
      <dsp:spPr>
        <a:xfrm>
          <a:off x="6363641" y="2066472"/>
          <a:ext cx="2886891" cy="593857"/>
        </a:xfrm>
        <a:prstGeom prst="rect">
          <a:avLst/>
        </a:prstGeom>
        <a:solidFill>
          <a:schemeClr val="accent4">
            <a:lumMod val="50000"/>
            <a:alpha val="78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ysClr val="window" lastClr="FFFFFF">
                  <a:hueOff val="0"/>
                  <a:satOff val="0"/>
                  <a:lumOff val="0"/>
                  <a:alphaOff val="0"/>
                </a:sys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anklin Gothic Medium Cond"/>
              <a:ea typeface="+mn-ea"/>
              <a:cs typeface="Arial Unicode MS"/>
            </a:rPr>
            <a:t>Supply law, Elasticity</a:t>
          </a:r>
        </a:p>
      </dsp:txBody>
      <dsp:txXfrm>
        <a:off x="6363641" y="2066472"/>
        <a:ext cx="2886891" cy="593857"/>
      </dsp:txXfrm>
    </dsp:sp>
    <dsp:sp modelId="{95DC5552-DE55-405D-BFA8-0C6E69AF375A}">
      <dsp:nvSpPr>
        <dsp:cNvPr id="0" name=""/>
        <dsp:cNvSpPr/>
      </dsp:nvSpPr>
      <dsp:spPr>
        <a:xfrm>
          <a:off x="949" y="3097483"/>
          <a:ext cx="2886891" cy="2474407"/>
        </a:xfrm>
        <a:prstGeom prst="rect">
          <a:avLst/>
        </a:prstGeom>
        <a:blipFill rotWithShape="1">
          <a:blip xmlns:r="http://schemas.openxmlformats.org/officeDocument/2006/relationships" r:embed="rId4"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B588B37-8271-4854-913C-599CB6D30763}">
      <dsp:nvSpPr>
        <dsp:cNvPr id="0" name=""/>
        <dsp:cNvSpPr/>
      </dsp:nvSpPr>
      <dsp:spPr>
        <a:xfrm>
          <a:off x="949" y="4829568"/>
          <a:ext cx="2886891" cy="593857"/>
        </a:xfrm>
        <a:prstGeom prst="rect">
          <a:avLst/>
        </a:prstGeom>
        <a:solidFill>
          <a:srgbClr val="C82600">
            <a:alpha val="78000"/>
          </a:srgb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ysClr val="window" lastClr="FFFFFF">
                  <a:hueOff val="0"/>
                  <a:satOff val="0"/>
                  <a:lumOff val="0"/>
                  <a:alphaOff val="0"/>
                </a:sys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anklin Gothic Medium Cond"/>
              <a:ea typeface="+mn-ea"/>
              <a:cs typeface="Arial Unicode MS"/>
            </a:rPr>
            <a:t>Market Types</a:t>
          </a:r>
        </a:p>
      </dsp:txBody>
      <dsp:txXfrm>
        <a:off x="949" y="4829568"/>
        <a:ext cx="2886891" cy="593857"/>
      </dsp:txXfrm>
    </dsp:sp>
    <dsp:sp modelId="{7F2B6864-92BB-4841-BA13-2149D243ADA9}">
      <dsp:nvSpPr>
        <dsp:cNvPr id="0" name=""/>
        <dsp:cNvSpPr/>
      </dsp:nvSpPr>
      <dsp:spPr>
        <a:xfrm>
          <a:off x="3150106" y="3097483"/>
          <a:ext cx="2886891" cy="2474407"/>
        </a:xfrm>
        <a:prstGeom prst="rect">
          <a:avLst/>
        </a:prstGeom>
        <a:blipFill rotWithShape="1">
          <a:blip xmlns:r="http://schemas.openxmlformats.org/officeDocument/2006/relationships"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A3CEBE-39D0-42FA-A88B-B8554E6A8D6A}">
      <dsp:nvSpPr>
        <dsp:cNvPr id="0" name=""/>
        <dsp:cNvSpPr/>
      </dsp:nvSpPr>
      <dsp:spPr>
        <a:xfrm>
          <a:off x="3182295" y="4829568"/>
          <a:ext cx="2886891" cy="593857"/>
        </a:xfrm>
        <a:prstGeom prst="rect">
          <a:avLst/>
        </a:prstGeom>
        <a:solidFill>
          <a:srgbClr val="C82600">
            <a:alpha val="78000"/>
          </a:srgb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ysClr val="window" lastClr="FFFFFF">
                  <a:hueOff val="0"/>
                  <a:satOff val="0"/>
                  <a:lumOff val="0"/>
                  <a:alphaOff val="0"/>
                </a:sys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anklin Gothic Medium Cond"/>
              <a:ea typeface="+mn-ea"/>
              <a:cs typeface="Arial Unicode MS"/>
            </a:rPr>
            <a:t>Production Costs, </a:t>
          </a:r>
          <a:r>
            <a:rPr lang="en-US" sz="2400" kern="1200" dirty="0" err="1">
              <a:solidFill>
                <a:sysClr val="window" lastClr="FFFFFF">
                  <a:hueOff val="0"/>
                  <a:satOff val="0"/>
                  <a:lumOff val="0"/>
                  <a:alphaOff val="0"/>
                </a:sys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anklin Gothic Medium Cond"/>
              <a:ea typeface="+mn-ea"/>
              <a:cs typeface="Arial Unicode MS"/>
            </a:rPr>
            <a:t>EoS</a:t>
          </a:r>
          <a:endParaRPr lang="en-US" sz="2400" kern="1200" dirty="0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Franklin Gothic Medium Cond"/>
            <a:ea typeface="+mn-ea"/>
            <a:cs typeface="Arial Unicode MS"/>
          </a:endParaRPr>
        </a:p>
      </dsp:txBody>
      <dsp:txXfrm>
        <a:off x="3182295" y="4829568"/>
        <a:ext cx="2886891" cy="593857"/>
      </dsp:txXfrm>
    </dsp:sp>
    <dsp:sp modelId="{21EC5408-5275-4A68-9FE9-FA88D8477807}">
      <dsp:nvSpPr>
        <dsp:cNvPr id="0" name=""/>
        <dsp:cNvSpPr/>
      </dsp:nvSpPr>
      <dsp:spPr>
        <a:xfrm>
          <a:off x="6363641" y="3097483"/>
          <a:ext cx="2886891" cy="2474407"/>
        </a:xfrm>
        <a:prstGeom prst="rect">
          <a:avLst/>
        </a:prstGeom>
        <a:blipFill rotWithShape="1">
          <a:blip xmlns:r="http://schemas.openxmlformats.org/officeDocument/2006/relationships"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96137ED-1F0F-4568-8DC5-C43015EDD10A}">
      <dsp:nvSpPr>
        <dsp:cNvPr id="0" name=""/>
        <dsp:cNvSpPr/>
      </dsp:nvSpPr>
      <dsp:spPr>
        <a:xfrm>
          <a:off x="6363641" y="4829568"/>
          <a:ext cx="2886891" cy="593857"/>
        </a:xfrm>
        <a:prstGeom prst="rect">
          <a:avLst/>
        </a:prstGeom>
        <a:solidFill>
          <a:srgbClr val="C82600">
            <a:alpha val="78000"/>
          </a:srgb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ysClr val="window" lastClr="FFFFFF">
                  <a:hueOff val="0"/>
                  <a:satOff val="0"/>
                  <a:lumOff val="0"/>
                  <a:alphaOff val="0"/>
                </a:sys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anklin Gothic Medium Cond"/>
              <a:ea typeface="+mn-ea"/>
              <a:cs typeface="Arial Unicode MS"/>
            </a:rPr>
            <a:t>Consumption, Utility</a:t>
          </a:r>
        </a:p>
      </dsp:txBody>
      <dsp:txXfrm>
        <a:off x="6363641" y="4829568"/>
        <a:ext cx="2886891" cy="593857"/>
      </dsp:txXfrm>
    </dsp:sp>
  </dsp:spTree>
</dsp:drawing>
</file>

<file path=ppt/diagrams/drawing3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8340CD-FA19-424F-A425-E7F56349DCA8}">
      <dsp:nvSpPr>
        <dsp:cNvPr id="0" name=""/>
        <dsp:cNvSpPr/>
      </dsp:nvSpPr>
      <dsp:spPr>
        <a:xfrm>
          <a:off x="0" y="410269"/>
          <a:ext cx="1962546" cy="1177528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Perfect competition</a:t>
          </a:r>
        </a:p>
      </dsp:txBody>
      <dsp:txXfrm>
        <a:off x="0" y="410269"/>
        <a:ext cx="1962546" cy="1177528"/>
      </dsp:txXfrm>
    </dsp:sp>
    <dsp:sp modelId="{10E33790-807B-4192-9315-05780164E079}">
      <dsp:nvSpPr>
        <dsp:cNvPr id="0" name=""/>
        <dsp:cNvSpPr/>
      </dsp:nvSpPr>
      <dsp:spPr>
        <a:xfrm>
          <a:off x="2158801" y="410269"/>
          <a:ext cx="1962546" cy="1177528"/>
        </a:xfrm>
        <a:prstGeom prst="rect">
          <a:avLst/>
        </a:prstGeom>
        <a:solidFill>
          <a:schemeClr val="accent2">
            <a:hueOff val="-2266801"/>
            <a:satOff val="1309"/>
            <a:lumOff val="-24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Monopoly</a:t>
          </a:r>
        </a:p>
      </dsp:txBody>
      <dsp:txXfrm>
        <a:off x="2158801" y="410269"/>
        <a:ext cx="1962546" cy="1177528"/>
      </dsp:txXfrm>
    </dsp:sp>
    <dsp:sp modelId="{83E53306-55A0-4573-9972-23DBD2984733}">
      <dsp:nvSpPr>
        <dsp:cNvPr id="0" name=""/>
        <dsp:cNvSpPr/>
      </dsp:nvSpPr>
      <dsp:spPr>
        <a:xfrm>
          <a:off x="4317603" y="410269"/>
          <a:ext cx="1962546" cy="1177528"/>
        </a:xfrm>
        <a:prstGeom prst="rect">
          <a:avLst/>
        </a:prstGeom>
        <a:solidFill>
          <a:schemeClr val="accent2">
            <a:hueOff val="-4533602"/>
            <a:satOff val="2618"/>
            <a:lumOff val="-480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Monopolistic </a:t>
          </a:r>
        </a:p>
      </dsp:txBody>
      <dsp:txXfrm>
        <a:off x="4317603" y="410269"/>
        <a:ext cx="1962546" cy="1177528"/>
      </dsp:txXfrm>
    </dsp:sp>
    <dsp:sp modelId="{B99F55AB-7D9B-4E7F-A4AC-321570FBC8DF}">
      <dsp:nvSpPr>
        <dsp:cNvPr id="0" name=""/>
        <dsp:cNvSpPr/>
      </dsp:nvSpPr>
      <dsp:spPr>
        <a:xfrm>
          <a:off x="1079400" y="1784052"/>
          <a:ext cx="1962546" cy="1177528"/>
        </a:xfrm>
        <a:prstGeom prst="rect">
          <a:avLst/>
        </a:prstGeom>
        <a:solidFill>
          <a:schemeClr val="accent2">
            <a:hueOff val="-6800403"/>
            <a:satOff val="3927"/>
            <a:lumOff val="-720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Oligopoly</a:t>
          </a:r>
        </a:p>
      </dsp:txBody>
      <dsp:txXfrm>
        <a:off x="1079400" y="1784052"/>
        <a:ext cx="1962546" cy="1177528"/>
      </dsp:txXfrm>
    </dsp:sp>
    <dsp:sp modelId="{7B278923-44B2-472C-8F33-56F102C2CE51}">
      <dsp:nvSpPr>
        <dsp:cNvPr id="0" name=""/>
        <dsp:cNvSpPr/>
      </dsp:nvSpPr>
      <dsp:spPr>
        <a:xfrm>
          <a:off x="3238202" y="1784052"/>
          <a:ext cx="1962546" cy="1177528"/>
        </a:xfrm>
        <a:prstGeom prst="rect">
          <a:avLst/>
        </a:prstGeom>
        <a:solidFill>
          <a:schemeClr val="accent2">
            <a:hueOff val="-9067203"/>
            <a:satOff val="5236"/>
            <a:lumOff val="-960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 err="1"/>
            <a:t>Monospony</a:t>
          </a:r>
          <a:endParaRPr lang="en-US" sz="2800" kern="1200" dirty="0"/>
        </a:p>
      </dsp:txBody>
      <dsp:txXfrm>
        <a:off x="3238202" y="1784052"/>
        <a:ext cx="1962546" cy="1177528"/>
      </dsp:txXfrm>
    </dsp:sp>
  </dsp:spTree>
</dsp:drawing>
</file>

<file path=ppt/diagrams/drawing3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D468B5-D683-4AA3-BDB4-E3E552A68FB0}">
      <dsp:nvSpPr>
        <dsp:cNvPr id="0" name=""/>
        <dsp:cNvSpPr/>
      </dsp:nvSpPr>
      <dsp:spPr>
        <a:xfrm>
          <a:off x="0" y="309792"/>
          <a:ext cx="6483350" cy="9371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3180" tIns="354076" rIns="503180" bIns="199136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kern="1200" dirty="0"/>
            <a:t>Buyers High | Sellers High</a:t>
          </a:r>
        </a:p>
      </dsp:txBody>
      <dsp:txXfrm>
        <a:off x="0" y="309792"/>
        <a:ext cx="6483350" cy="937125"/>
      </dsp:txXfrm>
    </dsp:sp>
    <dsp:sp modelId="{1BF53339-4D06-4238-A20C-C2262A796292}">
      <dsp:nvSpPr>
        <dsp:cNvPr id="0" name=""/>
        <dsp:cNvSpPr/>
      </dsp:nvSpPr>
      <dsp:spPr>
        <a:xfrm>
          <a:off x="324167" y="58872"/>
          <a:ext cx="4538345" cy="50184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1539" tIns="0" rIns="171539" bIns="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Participants</a:t>
          </a:r>
        </a:p>
      </dsp:txBody>
      <dsp:txXfrm>
        <a:off x="348665" y="83370"/>
        <a:ext cx="4489349" cy="452844"/>
      </dsp:txXfrm>
    </dsp:sp>
    <dsp:sp modelId="{F2F7A63F-98D1-41C6-B6A2-532F1CBA6AB4}">
      <dsp:nvSpPr>
        <dsp:cNvPr id="0" name=""/>
        <dsp:cNvSpPr/>
      </dsp:nvSpPr>
      <dsp:spPr>
        <a:xfrm>
          <a:off x="0" y="1589637"/>
          <a:ext cx="6483350" cy="17671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3180" tIns="354076" rIns="503180" bIns="199136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kern="1200" dirty="0"/>
            <a:t>Homogenous, many substitutes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kern="1200" dirty="0"/>
            <a:t>rice, wheat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kern="1200" dirty="0"/>
            <a:t>Marketing</a:t>
          </a:r>
          <a:r>
            <a:rPr lang="en-US" sz="2800" kern="1200" baseline="0" dirty="0"/>
            <a:t>/selling cost: </a:t>
          </a:r>
          <a:r>
            <a:rPr lang="en-US" sz="2800" kern="1200" baseline="0" dirty="0">
              <a:solidFill>
                <a:srgbClr val="C00000"/>
              </a:solidFill>
            </a:rPr>
            <a:t>NONE</a:t>
          </a:r>
          <a:endParaRPr lang="en-US" sz="2800" kern="1200" dirty="0">
            <a:solidFill>
              <a:srgbClr val="C00000"/>
            </a:solidFill>
          </a:endParaRPr>
        </a:p>
      </dsp:txBody>
      <dsp:txXfrm>
        <a:off x="0" y="1589637"/>
        <a:ext cx="6483350" cy="1767150"/>
      </dsp:txXfrm>
    </dsp:sp>
    <dsp:sp modelId="{B5FED961-85B5-449D-B895-96806B7F1A0A}">
      <dsp:nvSpPr>
        <dsp:cNvPr id="0" name=""/>
        <dsp:cNvSpPr/>
      </dsp:nvSpPr>
      <dsp:spPr>
        <a:xfrm>
          <a:off x="324167" y="1338717"/>
          <a:ext cx="4538345" cy="50184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1539" tIns="0" rIns="171539" bIns="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Product</a:t>
          </a:r>
        </a:p>
      </dsp:txBody>
      <dsp:txXfrm>
        <a:off x="348665" y="1363215"/>
        <a:ext cx="4489349" cy="452844"/>
      </dsp:txXfrm>
    </dsp:sp>
    <dsp:sp modelId="{90088879-0629-4C74-818B-E9E36FC54769}">
      <dsp:nvSpPr>
        <dsp:cNvPr id="0" name=""/>
        <dsp:cNvSpPr/>
      </dsp:nvSpPr>
      <dsp:spPr>
        <a:xfrm>
          <a:off x="0" y="3699507"/>
          <a:ext cx="6483350" cy="9371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3180" tIns="354076" rIns="503180" bIns="199136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kern="1200" dirty="0"/>
            <a:t>Perfect.</a:t>
          </a:r>
        </a:p>
      </dsp:txBody>
      <dsp:txXfrm>
        <a:off x="0" y="3699507"/>
        <a:ext cx="6483350" cy="937125"/>
      </dsp:txXfrm>
    </dsp:sp>
    <dsp:sp modelId="{9BAAD013-F8A9-41DF-ABD6-F6B1B84910C1}">
      <dsp:nvSpPr>
        <dsp:cNvPr id="0" name=""/>
        <dsp:cNvSpPr/>
      </dsp:nvSpPr>
      <dsp:spPr>
        <a:xfrm>
          <a:off x="324167" y="3448587"/>
          <a:ext cx="4538345" cy="50184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1539" tIns="0" rIns="171539" bIns="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Knowledge/entry/exit</a:t>
          </a:r>
        </a:p>
      </dsp:txBody>
      <dsp:txXfrm>
        <a:off x="348665" y="3473085"/>
        <a:ext cx="4489349" cy="452844"/>
      </dsp:txXfrm>
    </dsp:sp>
    <dsp:sp modelId="{D9F989C7-64D3-4C68-B07B-FFD9FCB410A5}">
      <dsp:nvSpPr>
        <dsp:cNvPr id="0" name=""/>
        <dsp:cNvSpPr/>
      </dsp:nvSpPr>
      <dsp:spPr>
        <a:xfrm>
          <a:off x="0" y="4979352"/>
          <a:ext cx="6483350" cy="9371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3180" tIns="354076" rIns="503180" bIns="199136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kern="1200" dirty="0"/>
            <a:t>PRICE TAKER not Price MAKER</a:t>
          </a:r>
        </a:p>
      </dsp:txBody>
      <dsp:txXfrm>
        <a:off x="0" y="4979352"/>
        <a:ext cx="6483350" cy="937125"/>
      </dsp:txXfrm>
    </dsp:sp>
    <dsp:sp modelId="{8FD5E8D8-6E53-41B0-96C3-C7D7CAA58C5E}">
      <dsp:nvSpPr>
        <dsp:cNvPr id="0" name=""/>
        <dsp:cNvSpPr/>
      </dsp:nvSpPr>
      <dsp:spPr>
        <a:xfrm>
          <a:off x="324167" y="4728432"/>
          <a:ext cx="4538345" cy="50184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1539" tIns="0" rIns="171539" bIns="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Seller is</a:t>
          </a:r>
        </a:p>
      </dsp:txBody>
      <dsp:txXfrm>
        <a:off x="348665" y="4752930"/>
        <a:ext cx="4489349" cy="452844"/>
      </dsp:txXfrm>
    </dsp:sp>
  </dsp:spTree>
</dsp:drawing>
</file>

<file path=ppt/diagrams/drawing3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A24CEC5-BD55-4D11-B6F7-E9DF6407C8C8}">
      <dsp:nvSpPr>
        <dsp:cNvPr id="0" name=""/>
        <dsp:cNvSpPr/>
      </dsp:nvSpPr>
      <dsp:spPr>
        <a:xfrm>
          <a:off x="0" y="366620"/>
          <a:ext cx="6483350" cy="9418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3180" tIns="479044" rIns="503180" bIns="163576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Buyers many | Sellers 1 (RAILWAY, Electricity)</a:t>
          </a:r>
        </a:p>
      </dsp:txBody>
      <dsp:txXfrm>
        <a:off x="0" y="366620"/>
        <a:ext cx="6483350" cy="941850"/>
      </dsp:txXfrm>
    </dsp:sp>
    <dsp:sp modelId="{CE9D02F1-0027-43C7-A7AD-D1FC1E583608}">
      <dsp:nvSpPr>
        <dsp:cNvPr id="0" name=""/>
        <dsp:cNvSpPr/>
      </dsp:nvSpPr>
      <dsp:spPr>
        <a:xfrm>
          <a:off x="324167" y="27140"/>
          <a:ext cx="4538345" cy="6789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539" tIns="0" rIns="171539" bIns="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Participants</a:t>
          </a:r>
        </a:p>
      </dsp:txBody>
      <dsp:txXfrm>
        <a:off x="357311" y="60284"/>
        <a:ext cx="4472057" cy="612672"/>
      </dsp:txXfrm>
    </dsp:sp>
    <dsp:sp modelId="{FEA295D9-9C1F-4FB3-BF2F-25C21FD5AD15}">
      <dsp:nvSpPr>
        <dsp:cNvPr id="0" name=""/>
        <dsp:cNvSpPr/>
      </dsp:nvSpPr>
      <dsp:spPr>
        <a:xfrm>
          <a:off x="0" y="1772150"/>
          <a:ext cx="6483350" cy="13041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3180" tIns="479044" rIns="503180" bIns="163576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Close substitute/ competition</a:t>
          </a:r>
          <a:r>
            <a:rPr lang="is-IS" sz="2300" kern="1200" dirty="0"/>
            <a:t>…..x</a:t>
          </a:r>
          <a:endParaRPr lang="en-US" sz="2300" kern="120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Marketing/selling cost</a:t>
          </a:r>
          <a:r>
            <a:rPr lang="is-IS" sz="2300" kern="1200" dirty="0"/>
            <a:t>….</a:t>
          </a:r>
          <a:r>
            <a:rPr lang="is-IS" sz="2300" kern="1200" dirty="0">
              <a:solidFill>
                <a:srgbClr val="C00000"/>
              </a:solidFill>
            </a:rPr>
            <a:t>NONE</a:t>
          </a:r>
          <a:endParaRPr lang="en-US" sz="2300" kern="1200" dirty="0">
            <a:solidFill>
              <a:srgbClr val="C00000"/>
            </a:solidFill>
          </a:endParaRPr>
        </a:p>
      </dsp:txBody>
      <dsp:txXfrm>
        <a:off x="0" y="1772150"/>
        <a:ext cx="6483350" cy="1304100"/>
      </dsp:txXfrm>
    </dsp:sp>
    <dsp:sp modelId="{97F77EC5-F8A8-4007-9D56-1D841B4639F0}">
      <dsp:nvSpPr>
        <dsp:cNvPr id="0" name=""/>
        <dsp:cNvSpPr/>
      </dsp:nvSpPr>
      <dsp:spPr>
        <a:xfrm>
          <a:off x="324167" y="1432670"/>
          <a:ext cx="4538345" cy="6789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539" tIns="0" rIns="171539" bIns="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Product</a:t>
          </a:r>
        </a:p>
      </dsp:txBody>
      <dsp:txXfrm>
        <a:off x="357311" y="1465814"/>
        <a:ext cx="4472057" cy="612672"/>
      </dsp:txXfrm>
    </dsp:sp>
    <dsp:sp modelId="{60780719-8D02-456F-8D9D-BFB105445527}">
      <dsp:nvSpPr>
        <dsp:cNvPr id="0" name=""/>
        <dsp:cNvSpPr/>
      </dsp:nvSpPr>
      <dsp:spPr>
        <a:xfrm>
          <a:off x="0" y="3539930"/>
          <a:ext cx="6483350" cy="9418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3180" tIns="479044" rIns="503180" bIns="163576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imbalanced by patent, laws etc.</a:t>
          </a:r>
        </a:p>
      </dsp:txBody>
      <dsp:txXfrm>
        <a:off x="0" y="3539930"/>
        <a:ext cx="6483350" cy="941850"/>
      </dsp:txXfrm>
    </dsp:sp>
    <dsp:sp modelId="{74DEFB76-4675-40B0-9257-A604E56DCF85}">
      <dsp:nvSpPr>
        <dsp:cNvPr id="0" name=""/>
        <dsp:cNvSpPr/>
      </dsp:nvSpPr>
      <dsp:spPr>
        <a:xfrm>
          <a:off x="324167" y="3200450"/>
          <a:ext cx="4538345" cy="6789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539" tIns="0" rIns="171539" bIns="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Knowledge/entry/exit</a:t>
          </a:r>
        </a:p>
      </dsp:txBody>
      <dsp:txXfrm>
        <a:off x="357311" y="3233594"/>
        <a:ext cx="4472057" cy="612672"/>
      </dsp:txXfrm>
    </dsp:sp>
    <dsp:sp modelId="{70C55D95-A196-4305-AD2B-CD2290BF61C0}">
      <dsp:nvSpPr>
        <dsp:cNvPr id="0" name=""/>
        <dsp:cNvSpPr/>
      </dsp:nvSpPr>
      <dsp:spPr>
        <a:xfrm>
          <a:off x="0" y="4945460"/>
          <a:ext cx="6483350" cy="15939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3180" tIns="479044" rIns="503180" bIns="163576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PRICE MAKER not Price TAKER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Price discrimination yes- between rich/poor; passenger vs freight </a:t>
          </a:r>
        </a:p>
      </dsp:txBody>
      <dsp:txXfrm>
        <a:off x="0" y="4945460"/>
        <a:ext cx="6483350" cy="1593900"/>
      </dsp:txXfrm>
    </dsp:sp>
    <dsp:sp modelId="{3A63E387-E42D-4398-A3D0-AC207B7BDEC2}">
      <dsp:nvSpPr>
        <dsp:cNvPr id="0" name=""/>
        <dsp:cNvSpPr/>
      </dsp:nvSpPr>
      <dsp:spPr>
        <a:xfrm>
          <a:off x="324167" y="4605980"/>
          <a:ext cx="4538345" cy="6789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539" tIns="0" rIns="171539" bIns="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Seller is</a:t>
          </a:r>
        </a:p>
      </dsp:txBody>
      <dsp:txXfrm>
        <a:off x="357311" y="4639124"/>
        <a:ext cx="4472057" cy="612672"/>
      </dsp:txXfrm>
    </dsp:sp>
  </dsp:spTree>
</dsp:drawing>
</file>

<file path=ppt/diagrams/drawing3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94064C-559B-4175-8274-0BD9D6E8663C}">
      <dsp:nvSpPr>
        <dsp:cNvPr id="0" name=""/>
        <dsp:cNvSpPr/>
      </dsp:nvSpPr>
      <dsp:spPr>
        <a:xfrm>
          <a:off x="0" y="870631"/>
          <a:ext cx="2199481" cy="970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8488" tIns="124460" rIns="348488" bIns="124460" numCol="1" spcCol="1270" anchor="ctr" anchorCtr="0">
          <a:noAutofit/>
        </a:bodyPr>
        <a:lstStyle/>
        <a:p>
          <a:pPr marL="0" lvl="0" indent="0" algn="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900" kern="1200" dirty="0"/>
            <a:t>1969</a:t>
          </a:r>
        </a:p>
      </dsp:txBody>
      <dsp:txXfrm>
        <a:off x="0" y="870631"/>
        <a:ext cx="2199481" cy="970200"/>
      </dsp:txXfrm>
    </dsp:sp>
    <dsp:sp modelId="{B9037E34-C95F-47B7-A8C9-87A7BCDDA3D3}">
      <dsp:nvSpPr>
        <dsp:cNvPr id="0" name=""/>
        <dsp:cNvSpPr/>
      </dsp:nvSpPr>
      <dsp:spPr>
        <a:xfrm>
          <a:off x="2199481" y="142981"/>
          <a:ext cx="439896" cy="2425500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E996738-B887-4868-93B0-FFF90FA578FB}">
      <dsp:nvSpPr>
        <dsp:cNvPr id="0" name=""/>
        <dsp:cNvSpPr/>
      </dsp:nvSpPr>
      <dsp:spPr>
        <a:xfrm>
          <a:off x="2815335" y="142981"/>
          <a:ext cx="5982589" cy="24255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6690" tIns="186690" rIns="186690" bIns="186690" numCol="1" spcCol="1270" anchor="ctr" anchorCtr="0">
          <a:noAutofit/>
        </a:bodyPr>
        <a:lstStyle/>
        <a:p>
          <a:pPr marL="285750" lvl="1" indent="-285750" algn="l" defTabSz="2178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4900" kern="1200" dirty="0"/>
            <a:t>MRTP Act</a:t>
          </a:r>
        </a:p>
        <a:p>
          <a:pPr marL="285750" lvl="1" indent="-285750" algn="l" defTabSz="2178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4900" kern="1200" dirty="0"/>
            <a:t>Monopolies, restrictive trade practices act</a:t>
          </a:r>
        </a:p>
      </dsp:txBody>
      <dsp:txXfrm>
        <a:off x="2815335" y="142981"/>
        <a:ext cx="5982589" cy="2425500"/>
      </dsp:txXfrm>
    </dsp:sp>
    <dsp:sp modelId="{6FB55283-919D-4D7B-B5BA-710A9CF96C88}">
      <dsp:nvSpPr>
        <dsp:cNvPr id="0" name=""/>
        <dsp:cNvSpPr/>
      </dsp:nvSpPr>
      <dsp:spPr>
        <a:xfrm>
          <a:off x="0" y="3472531"/>
          <a:ext cx="2199481" cy="970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8488" tIns="124460" rIns="348488" bIns="124460" numCol="1" spcCol="1270" anchor="ctr" anchorCtr="0">
          <a:noAutofit/>
        </a:bodyPr>
        <a:lstStyle/>
        <a:p>
          <a:pPr marL="0" lvl="0" indent="0" algn="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900" kern="1200" dirty="0"/>
            <a:t>2002</a:t>
          </a:r>
        </a:p>
      </dsp:txBody>
      <dsp:txXfrm>
        <a:off x="0" y="3472531"/>
        <a:ext cx="2199481" cy="970200"/>
      </dsp:txXfrm>
    </dsp:sp>
    <dsp:sp modelId="{2C6669A5-B65F-4B29-AACD-E66C5E48F49D}">
      <dsp:nvSpPr>
        <dsp:cNvPr id="0" name=""/>
        <dsp:cNvSpPr/>
      </dsp:nvSpPr>
      <dsp:spPr>
        <a:xfrm>
          <a:off x="2199481" y="2744881"/>
          <a:ext cx="439896" cy="2425500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383910D-910E-435B-A8EB-51C7BC9E4EB3}">
      <dsp:nvSpPr>
        <dsp:cNvPr id="0" name=""/>
        <dsp:cNvSpPr/>
      </dsp:nvSpPr>
      <dsp:spPr>
        <a:xfrm>
          <a:off x="2815335" y="2744881"/>
          <a:ext cx="5982589" cy="24255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6690" tIns="186690" rIns="186690" bIns="186690" numCol="1" spcCol="1270" anchor="ctr" anchorCtr="0">
          <a:noAutofit/>
        </a:bodyPr>
        <a:lstStyle/>
        <a:p>
          <a:pPr marL="285750" lvl="1" indent="-285750" algn="l" defTabSz="2178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4900" kern="1200" dirty="0"/>
            <a:t>CCI ACT</a:t>
          </a:r>
        </a:p>
        <a:p>
          <a:pPr marL="285750" lvl="1" indent="-285750" algn="l" defTabSz="2178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4900" kern="1200" dirty="0"/>
            <a:t>Chairman DK </a:t>
          </a:r>
          <a:r>
            <a:rPr lang="en-US" sz="4900" kern="1200" dirty="0" err="1"/>
            <a:t>Sikri</a:t>
          </a:r>
          <a:r>
            <a:rPr lang="en-US" sz="4900" kern="1200" dirty="0"/>
            <a:t> (IAS) + 6 members</a:t>
          </a:r>
        </a:p>
      </dsp:txBody>
      <dsp:txXfrm>
        <a:off x="2815335" y="2744881"/>
        <a:ext cx="5982589" cy="24255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47CA748-331B-4700-A740-DBC62F47A124}">
      <dsp:nvSpPr>
        <dsp:cNvPr id="0" name=""/>
        <dsp:cNvSpPr/>
      </dsp:nvSpPr>
      <dsp:spPr>
        <a:xfrm>
          <a:off x="949" y="334386"/>
          <a:ext cx="2886891" cy="2474407"/>
        </a:xfrm>
        <a:prstGeom prst="rect">
          <a:avLst/>
        </a:prstGeom>
        <a:blipFill rotWithShape="1">
          <a:blip xmlns:r="http://schemas.openxmlformats.org/officeDocument/2006/relationships" r:embed="rId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A849E74-0479-44F4-ABF5-598427148D98}">
      <dsp:nvSpPr>
        <dsp:cNvPr id="0" name=""/>
        <dsp:cNvSpPr/>
      </dsp:nvSpPr>
      <dsp:spPr>
        <a:xfrm>
          <a:off x="949" y="2066472"/>
          <a:ext cx="2886891" cy="593857"/>
        </a:xfrm>
        <a:prstGeom prst="rect">
          <a:avLst/>
        </a:prstGeom>
        <a:solidFill>
          <a:srgbClr val="C82600">
            <a:alpha val="78000"/>
          </a:srgb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ysClr val="window" lastClr="FFFFFF">
                  <a:hueOff val="0"/>
                  <a:satOff val="0"/>
                  <a:lumOff val="0"/>
                  <a:alphaOff val="0"/>
                </a:sys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anklin Gothic Medium Cond"/>
              <a:ea typeface="+mn-ea"/>
              <a:cs typeface="Arial Unicode MS"/>
            </a:rPr>
            <a:t>Types of Goods</a:t>
          </a:r>
        </a:p>
      </dsp:txBody>
      <dsp:txXfrm>
        <a:off x="949" y="2066472"/>
        <a:ext cx="2886891" cy="593857"/>
      </dsp:txXfrm>
    </dsp:sp>
    <dsp:sp modelId="{1EEE745A-79A5-4FFC-898D-EAC42716B8BD}">
      <dsp:nvSpPr>
        <dsp:cNvPr id="0" name=""/>
        <dsp:cNvSpPr/>
      </dsp:nvSpPr>
      <dsp:spPr>
        <a:xfrm>
          <a:off x="3182295" y="334386"/>
          <a:ext cx="2886891" cy="2474407"/>
        </a:xfrm>
        <a:prstGeom prst="rect">
          <a:avLst/>
        </a:prstGeom>
        <a:blipFill rotWithShape="1">
          <a:blip xmlns:r="http://schemas.openxmlformats.org/officeDocument/2006/relationships"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6B276DE-A57B-4492-9387-9926EE2334E9}">
      <dsp:nvSpPr>
        <dsp:cNvPr id="0" name=""/>
        <dsp:cNvSpPr/>
      </dsp:nvSpPr>
      <dsp:spPr>
        <a:xfrm>
          <a:off x="3182295" y="2066472"/>
          <a:ext cx="2886891" cy="593857"/>
        </a:xfrm>
        <a:prstGeom prst="rect">
          <a:avLst/>
        </a:prstGeom>
        <a:solidFill>
          <a:srgbClr val="C82600">
            <a:alpha val="78000"/>
          </a:srgb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ysClr val="window" lastClr="FFFFFF">
                  <a:hueOff val="0"/>
                  <a:satOff val="0"/>
                  <a:lumOff val="0"/>
                  <a:alphaOff val="0"/>
                </a:sys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anklin Gothic Medium Cond"/>
              <a:ea typeface="+mn-ea"/>
              <a:cs typeface="Arial Unicode MS"/>
            </a:rPr>
            <a:t>Demand Laws, Elasticity </a:t>
          </a:r>
        </a:p>
      </dsp:txBody>
      <dsp:txXfrm>
        <a:off x="3182295" y="2066472"/>
        <a:ext cx="2886891" cy="593857"/>
      </dsp:txXfrm>
    </dsp:sp>
    <dsp:sp modelId="{B6536A8F-82B5-492E-B59A-D2366984CC0C}">
      <dsp:nvSpPr>
        <dsp:cNvPr id="0" name=""/>
        <dsp:cNvSpPr/>
      </dsp:nvSpPr>
      <dsp:spPr>
        <a:xfrm>
          <a:off x="6363641" y="334386"/>
          <a:ext cx="2886891" cy="2474407"/>
        </a:xfrm>
        <a:prstGeom prst="rect">
          <a:avLst/>
        </a:prstGeom>
        <a:blipFill rotWithShape="1">
          <a:blip xmlns:r="http://schemas.openxmlformats.org/officeDocument/2006/relationships"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CB144FA-DDD9-4D12-9777-68201BB13E26}">
      <dsp:nvSpPr>
        <dsp:cNvPr id="0" name=""/>
        <dsp:cNvSpPr/>
      </dsp:nvSpPr>
      <dsp:spPr>
        <a:xfrm>
          <a:off x="6363641" y="2066472"/>
          <a:ext cx="2886891" cy="593857"/>
        </a:xfrm>
        <a:prstGeom prst="rect">
          <a:avLst/>
        </a:prstGeom>
        <a:solidFill>
          <a:srgbClr val="C82600">
            <a:alpha val="78000"/>
          </a:srgb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ysClr val="window" lastClr="FFFFFF">
                  <a:hueOff val="0"/>
                  <a:satOff val="0"/>
                  <a:lumOff val="0"/>
                  <a:alphaOff val="0"/>
                </a:sys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anklin Gothic Medium Cond"/>
              <a:ea typeface="+mn-ea"/>
              <a:cs typeface="Arial Unicode MS"/>
            </a:rPr>
            <a:t>Supply Laws, Elasticity</a:t>
          </a:r>
        </a:p>
      </dsp:txBody>
      <dsp:txXfrm>
        <a:off x="6363641" y="2066472"/>
        <a:ext cx="2886891" cy="593857"/>
      </dsp:txXfrm>
    </dsp:sp>
    <dsp:sp modelId="{95DC5552-DE55-405D-BFA8-0C6E69AF375A}">
      <dsp:nvSpPr>
        <dsp:cNvPr id="0" name=""/>
        <dsp:cNvSpPr/>
      </dsp:nvSpPr>
      <dsp:spPr>
        <a:xfrm>
          <a:off x="949" y="3097483"/>
          <a:ext cx="2886891" cy="2474407"/>
        </a:xfrm>
        <a:prstGeom prst="rect">
          <a:avLst/>
        </a:prstGeom>
        <a:blipFill rotWithShape="1">
          <a:blip xmlns:r="http://schemas.openxmlformats.org/officeDocument/2006/relationships" r:embed="rId4"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B588B37-8271-4854-913C-599CB6D30763}">
      <dsp:nvSpPr>
        <dsp:cNvPr id="0" name=""/>
        <dsp:cNvSpPr/>
      </dsp:nvSpPr>
      <dsp:spPr>
        <a:xfrm>
          <a:off x="949" y="4829568"/>
          <a:ext cx="2886891" cy="593857"/>
        </a:xfrm>
        <a:prstGeom prst="rect">
          <a:avLst/>
        </a:prstGeom>
        <a:solidFill>
          <a:srgbClr val="C82600">
            <a:alpha val="78000"/>
          </a:srgb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ysClr val="window" lastClr="FFFFFF">
                  <a:hueOff val="0"/>
                  <a:satOff val="0"/>
                  <a:lumOff val="0"/>
                  <a:alphaOff val="0"/>
                </a:sys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anklin Gothic Medium Cond"/>
              <a:ea typeface="+mn-ea"/>
              <a:cs typeface="Arial Unicode MS"/>
            </a:rPr>
            <a:t>Market Types</a:t>
          </a:r>
        </a:p>
      </dsp:txBody>
      <dsp:txXfrm>
        <a:off x="949" y="4829568"/>
        <a:ext cx="2886891" cy="593857"/>
      </dsp:txXfrm>
    </dsp:sp>
    <dsp:sp modelId="{7F2B6864-92BB-4841-BA13-2149D243ADA9}">
      <dsp:nvSpPr>
        <dsp:cNvPr id="0" name=""/>
        <dsp:cNvSpPr/>
      </dsp:nvSpPr>
      <dsp:spPr>
        <a:xfrm>
          <a:off x="3150106" y="3097483"/>
          <a:ext cx="2886891" cy="2474407"/>
        </a:xfrm>
        <a:prstGeom prst="rect">
          <a:avLst/>
        </a:prstGeom>
        <a:blipFill rotWithShape="1">
          <a:blip xmlns:r="http://schemas.openxmlformats.org/officeDocument/2006/relationships"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A3CEBE-39D0-42FA-A88B-B8554E6A8D6A}">
      <dsp:nvSpPr>
        <dsp:cNvPr id="0" name=""/>
        <dsp:cNvSpPr/>
      </dsp:nvSpPr>
      <dsp:spPr>
        <a:xfrm>
          <a:off x="3182295" y="4829568"/>
          <a:ext cx="2886891" cy="593857"/>
        </a:xfrm>
        <a:prstGeom prst="rect">
          <a:avLst/>
        </a:prstGeom>
        <a:solidFill>
          <a:srgbClr val="C82600">
            <a:alpha val="78000"/>
          </a:srgb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ysClr val="window" lastClr="FFFFFF">
                  <a:hueOff val="0"/>
                  <a:satOff val="0"/>
                  <a:lumOff val="0"/>
                  <a:alphaOff val="0"/>
                </a:sys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anklin Gothic Medium Cond"/>
              <a:ea typeface="+mn-ea"/>
              <a:cs typeface="Arial Unicode MS"/>
            </a:rPr>
            <a:t>Production Costs, </a:t>
          </a:r>
          <a:r>
            <a:rPr lang="en-US" sz="2400" kern="1200" dirty="0" err="1">
              <a:solidFill>
                <a:sysClr val="window" lastClr="FFFFFF">
                  <a:hueOff val="0"/>
                  <a:satOff val="0"/>
                  <a:lumOff val="0"/>
                  <a:alphaOff val="0"/>
                </a:sys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anklin Gothic Medium Cond"/>
              <a:ea typeface="+mn-ea"/>
              <a:cs typeface="Arial Unicode MS"/>
            </a:rPr>
            <a:t>EoS</a:t>
          </a:r>
          <a:endParaRPr lang="en-US" sz="2400" kern="1200" dirty="0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Franklin Gothic Medium Cond"/>
            <a:ea typeface="+mn-ea"/>
            <a:cs typeface="Arial Unicode MS"/>
          </a:endParaRPr>
        </a:p>
      </dsp:txBody>
      <dsp:txXfrm>
        <a:off x="3182295" y="4829568"/>
        <a:ext cx="2886891" cy="593857"/>
      </dsp:txXfrm>
    </dsp:sp>
    <dsp:sp modelId="{21EC5408-5275-4A68-9FE9-FA88D8477807}">
      <dsp:nvSpPr>
        <dsp:cNvPr id="0" name=""/>
        <dsp:cNvSpPr/>
      </dsp:nvSpPr>
      <dsp:spPr>
        <a:xfrm>
          <a:off x="6363641" y="3097483"/>
          <a:ext cx="2886891" cy="2474407"/>
        </a:xfrm>
        <a:prstGeom prst="rect">
          <a:avLst/>
        </a:prstGeom>
        <a:blipFill rotWithShape="1">
          <a:blip xmlns:r="http://schemas.openxmlformats.org/officeDocument/2006/relationships"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96137ED-1F0F-4568-8DC5-C43015EDD10A}">
      <dsp:nvSpPr>
        <dsp:cNvPr id="0" name=""/>
        <dsp:cNvSpPr/>
      </dsp:nvSpPr>
      <dsp:spPr>
        <a:xfrm>
          <a:off x="6363641" y="4829568"/>
          <a:ext cx="2886891" cy="593857"/>
        </a:xfrm>
        <a:prstGeom prst="rect">
          <a:avLst/>
        </a:prstGeom>
        <a:solidFill>
          <a:srgbClr val="C82600">
            <a:alpha val="78000"/>
          </a:srgb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ysClr val="window" lastClr="FFFFFF">
                  <a:hueOff val="0"/>
                  <a:satOff val="0"/>
                  <a:lumOff val="0"/>
                  <a:alphaOff val="0"/>
                </a:sys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anklin Gothic Medium Cond"/>
              <a:ea typeface="+mn-ea"/>
              <a:cs typeface="Arial Unicode MS"/>
            </a:rPr>
            <a:t>Consumption, Utility</a:t>
          </a:r>
        </a:p>
      </dsp:txBody>
      <dsp:txXfrm>
        <a:off x="6363641" y="4829568"/>
        <a:ext cx="2886891" cy="593857"/>
      </dsp:txXfrm>
    </dsp:sp>
  </dsp:spTree>
</dsp:drawing>
</file>

<file path=ppt/diagrams/drawing4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BFDF2D-806A-451A-B39D-91BA2B1ACAED}">
      <dsp:nvSpPr>
        <dsp:cNvPr id="0" name=""/>
        <dsp:cNvSpPr/>
      </dsp:nvSpPr>
      <dsp:spPr>
        <a:xfrm>
          <a:off x="0" y="664952"/>
          <a:ext cx="6634130" cy="11907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4882" tIns="437388" rIns="514882" bIns="149352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/>
            <a:t>Buyers many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/>
            <a:t>Sellers many- each selling ‘differentiated’ version</a:t>
          </a:r>
        </a:p>
      </dsp:txBody>
      <dsp:txXfrm>
        <a:off x="0" y="664952"/>
        <a:ext cx="6634130" cy="1190700"/>
      </dsp:txXfrm>
    </dsp:sp>
    <dsp:sp modelId="{7F7CDEE9-5784-407A-AADE-2D450EB3F5CD}">
      <dsp:nvSpPr>
        <dsp:cNvPr id="0" name=""/>
        <dsp:cNvSpPr/>
      </dsp:nvSpPr>
      <dsp:spPr>
        <a:xfrm>
          <a:off x="331706" y="354992"/>
          <a:ext cx="4643891" cy="6199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5528" tIns="0" rIns="175528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Participants</a:t>
          </a:r>
        </a:p>
      </dsp:txBody>
      <dsp:txXfrm>
        <a:off x="361968" y="385254"/>
        <a:ext cx="4583367" cy="559396"/>
      </dsp:txXfrm>
    </dsp:sp>
    <dsp:sp modelId="{6B54B5C3-41BC-43B6-9C5B-58781D6C4C4C}">
      <dsp:nvSpPr>
        <dsp:cNvPr id="0" name=""/>
        <dsp:cNvSpPr/>
      </dsp:nvSpPr>
      <dsp:spPr>
        <a:xfrm>
          <a:off x="0" y="2279012"/>
          <a:ext cx="6634130" cy="152144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4882" tIns="437388" rIns="514882" bIns="149352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/>
            <a:t>Toothpaste, biscuit, jeans –brand loyalty till a price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/>
            <a:t>Monopoly over brand, but competition with Substitutes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/>
            <a:t>Marketing /selling cost</a:t>
          </a:r>
          <a:r>
            <a:rPr lang="is-IS" sz="2100" kern="1200" dirty="0"/>
            <a:t>….</a:t>
          </a:r>
          <a:r>
            <a:rPr lang="is-IS" sz="2100" kern="1200" dirty="0">
              <a:solidFill>
                <a:srgbClr val="C00000"/>
              </a:solidFill>
            </a:rPr>
            <a:t>HIGH</a:t>
          </a:r>
          <a:endParaRPr lang="en-US" sz="2100" kern="1200" dirty="0">
            <a:solidFill>
              <a:srgbClr val="C00000"/>
            </a:solidFill>
          </a:endParaRPr>
        </a:p>
      </dsp:txBody>
      <dsp:txXfrm>
        <a:off x="0" y="2279012"/>
        <a:ext cx="6634130" cy="1521449"/>
      </dsp:txXfrm>
    </dsp:sp>
    <dsp:sp modelId="{50542B08-ED44-4CD4-8313-2E67085F4C04}">
      <dsp:nvSpPr>
        <dsp:cNvPr id="0" name=""/>
        <dsp:cNvSpPr/>
      </dsp:nvSpPr>
      <dsp:spPr>
        <a:xfrm>
          <a:off x="331706" y="1969052"/>
          <a:ext cx="4643891" cy="6199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5528" tIns="0" rIns="175528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Product</a:t>
          </a:r>
        </a:p>
      </dsp:txBody>
      <dsp:txXfrm>
        <a:off x="361968" y="1999314"/>
        <a:ext cx="4583367" cy="559396"/>
      </dsp:txXfrm>
    </dsp:sp>
    <dsp:sp modelId="{605C9AE2-A909-49D3-802F-6F8D8F76F32F}">
      <dsp:nvSpPr>
        <dsp:cNvPr id="0" name=""/>
        <dsp:cNvSpPr/>
      </dsp:nvSpPr>
      <dsp:spPr>
        <a:xfrm>
          <a:off x="0" y="4223822"/>
          <a:ext cx="6634130" cy="8599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4882" tIns="437388" rIns="514882" bIns="149352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/>
            <a:t>Mostly free / unrestricted (esp. for Coaching thuggery)</a:t>
          </a:r>
        </a:p>
      </dsp:txBody>
      <dsp:txXfrm>
        <a:off x="0" y="4223822"/>
        <a:ext cx="6634130" cy="859950"/>
      </dsp:txXfrm>
    </dsp:sp>
    <dsp:sp modelId="{E1534CCB-3504-44D2-A823-E5A45632AA71}">
      <dsp:nvSpPr>
        <dsp:cNvPr id="0" name=""/>
        <dsp:cNvSpPr/>
      </dsp:nvSpPr>
      <dsp:spPr>
        <a:xfrm>
          <a:off x="331706" y="3913862"/>
          <a:ext cx="4643891" cy="6199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5528" tIns="0" rIns="175528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Knowledge/entry/exit</a:t>
          </a:r>
        </a:p>
      </dsp:txBody>
      <dsp:txXfrm>
        <a:off x="361968" y="3944124"/>
        <a:ext cx="4583367" cy="559396"/>
      </dsp:txXfrm>
    </dsp:sp>
    <dsp:sp modelId="{3B6F27BF-BEDD-49A2-A59C-4517EF24B742}">
      <dsp:nvSpPr>
        <dsp:cNvPr id="0" name=""/>
        <dsp:cNvSpPr/>
      </dsp:nvSpPr>
      <dsp:spPr>
        <a:xfrm>
          <a:off x="0" y="5507132"/>
          <a:ext cx="6634130" cy="8599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4882" tIns="437388" rIns="514882" bIns="149352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/>
            <a:t>PRICE MAKER not Price TAKER (to a level)</a:t>
          </a:r>
        </a:p>
      </dsp:txBody>
      <dsp:txXfrm>
        <a:off x="0" y="5507132"/>
        <a:ext cx="6634130" cy="859950"/>
      </dsp:txXfrm>
    </dsp:sp>
    <dsp:sp modelId="{B01B993B-9ED4-4E54-9D3E-A9D573E04BCC}">
      <dsp:nvSpPr>
        <dsp:cNvPr id="0" name=""/>
        <dsp:cNvSpPr/>
      </dsp:nvSpPr>
      <dsp:spPr>
        <a:xfrm>
          <a:off x="331706" y="5197172"/>
          <a:ext cx="4643891" cy="6199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5528" tIns="0" rIns="175528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Seller is</a:t>
          </a:r>
        </a:p>
      </dsp:txBody>
      <dsp:txXfrm>
        <a:off x="361968" y="5227434"/>
        <a:ext cx="4583367" cy="559396"/>
      </dsp:txXfrm>
    </dsp:sp>
  </dsp:spTree>
</dsp:drawing>
</file>

<file path=ppt/diagrams/drawing4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3C5D26-568F-4D02-B2A9-11829F84B358}">
      <dsp:nvSpPr>
        <dsp:cNvPr id="0" name=""/>
        <dsp:cNvSpPr/>
      </dsp:nvSpPr>
      <dsp:spPr>
        <a:xfrm>
          <a:off x="0" y="500951"/>
          <a:ext cx="6483350" cy="819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3180" tIns="416560" rIns="503180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Buyers many| Sellers : a few, with intense competition</a:t>
          </a:r>
        </a:p>
      </dsp:txBody>
      <dsp:txXfrm>
        <a:off x="0" y="500951"/>
        <a:ext cx="6483350" cy="819000"/>
      </dsp:txXfrm>
    </dsp:sp>
    <dsp:sp modelId="{2FDC7ADC-4992-45EA-85AE-E8E2D30CD2FD}">
      <dsp:nvSpPr>
        <dsp:cNvPr id="0" name=""/>
        <dsp:cNvSpPr/>
      </dsp:nvSpPr>
      <dsp:spPr>
        <a:xfrm>
          <a:off x="324167" y="205751"/>
          <a:ext cx="4538345" cy="5904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539" tIns="0" rIns="171539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Participants</a:t>
          </a:r>
        </a:p>
      </dsp:txBody>
      <dsp:txXfrm>
        <a:off x="352988" y="234572"/>
        <a:ext cx="4480703" cy="532758"/>
      </dsp:txXfrm>
    </dsp:sp>
    <dsp:sp modelId="{BB50BCC5-F6BF-4529-A580-E56AB15FA454}">
      <dsp:nvSpPr>
        <dsp:cNvPr id="0" name=""/>
        <dsp:cNvSpPr/>
      </dsp:nvSpPr>
      <dsp:spPr>
        <a:xfrm>
          <a:off x="0" y="1723151"/>
          <a:ext cx="6483350" cy="1953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3180" tIns="416560" rIns="503180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Close substitute</a:t>
          </a:r>
          <a:r>
            <a:rPr lang="is-IS" sz="2000" kern="1200" dirty="0"/>
            <a:t>…..yes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Interdependence</a:t>
          </a:r>
          <a:r>
            <a:rPr lang="is-IS" sz="2000" kern="1200" dirty="0"/>
            <a:t>…yes (if Maruti giving free insurance, Honda will have to)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Price cutting, price wars, marketing cost, selling cost</a:t>
          </a:r>
          <a:r>
            <a:rPr lang="is-IS" sz="2000" kern="1200" dirty="0">
              <a:solidFill>
                <a:srgbClr val="C00000"/>
              </a:solidFill>
            </a:rPr>
            <a:t>…yes</a:t>
          </a:r>
          <a:endParaRPr lang="en-US" sz="2000" kern="1200" dirty="0">
            <a:solidFill>
              <a:srgbClr val="C00000"/>
            </a:solidFill>
          </a:endParaRPr>
        </a:p>
      </dsp:txBody>
      <dsp:txXfrm>
        <a:off x="0" y="1723151"/>
        <a:ext cx="6483350" cy="1953000"/>
      </dsp:txXfrm>
    </dsp:sp>
    <dsp:sp modelId="{438C43CC-AA8A-4640-98B9-3F912D76CBCE}">
      <dsp:nvSpPr>
        <dsp:cNvPr id="0" name=""/>
        <dsp:cNvSpPr/>
      </dsp:nvSpPr>
      <dsp:spPr>
        <a:xfrm>
          <a:off x="324167" y="1427951"/>
          <a:ext cx="4538345" cy="5904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539" tIns="0" rIns="171539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Product</a:t>
          </a:r>
        </a:p>
      </dsp:txBody>
      <dsp:txXfrm>
        <a:off x="352988" y="1456772"/>
        <a:ext cx="4480703" cy="532758"/>
      </dsp:txXfrm>
    </dsp:sp>
    <dsp:sp modelId="{EEE63811-0A43-488D-BCBE-9B405E98F486}">
      <dsp:nvSpPr>
        <dsp:cNvPr id="0" name=""/>
        <dsp:cNvSpPr/>
      </dsp:nvSpPr>
      <dsp:spPr>
        <a:xfrm>
          <a:off x="0" y="4079352"/>
          <a:ext cx="6483350" cy="11025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3180" tIns="416560" rIns="503180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TOUGH- by economies of scale, patenting, tie-in with suppliers and distributors</a:t>
          </a:r>
        </a:p>
      </dsp:txBody>
      <dsp:txXfrm>
        <a:off x="0" y="4079352"/>
        <a:ext cx="6483350" cy="1102500"/>
      </dsp:txXfrm>
    </dsp:sp>
    <dsp:sp modelId="{B37DD1B3-AAC6-45F3-B4BE-C1E8E09BAA43}">
      <dsp:nvSpPr>
        <dsp:cNvPr id="0" name=""/>
        <dsp:cNvSpPr/>
      </dsp:nvSpPr>
      <dsp:spPr>
        <a:xfrm>
          <a:off x="324167" y="3784152"/>
          <a:ext cx="4538345" cy="5904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539" tIns="0" rIns="171539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Knowledge/entry/exit</a:t>
          </a:r>
        </a:p>
      </dsp:txBody>
      <dsp:txXfrm>
        <a:off x="352988" y="3812973"/>
        <a:ext cx="4480703" cy="532758"/>
      </dsp:txXfrm>
    </dsp:sp>
    <dsp:sp modelId="{BFE65931-A62D-48A7-BDE1-FA78D13FA90A}">
      <dsp:nvSpPr>
        <dsp:cNvPr id="0" name=""/>
        <dsp:cNvSpPr/>
      </dsp:nvSpPr>
      <dsp:spPr>
        <a:xfrm>
          <a:off x="0" y="5585052"/>
          <a:ext cx="6483350" cy="819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3180" tIns="416560" rIns="503180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PRICE MAKER not Price TAKER</a:t>
          </a:r>
        </a:p>
      </dsp:txBody>
      <dsp:txXfrm>
        <a:off x="0" y="5585052"/>
        <a:ext cx="6483350" cy="819000"/>
      </dsp:txXfrm>
    </dsp:sp>
    <dsp:sp modelId="{8EDE7B45-A41B-498E-A4B8-8D5AEF913CF4}">
      <dsp:nvSpPr>
        <dsp:cNvPr id="0" name=""/>
        <dsp:cNvSpPr/>
      </dsp:nvSpPr>
      <dsp:spPr>
        <a:xfrm>
          <a:off x="324167" y="5289852"/>
          <a:ext cx="4538345" cy="5904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539" tIns="0" rIns="171539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Seller is</a:t>
          </a:r>
        </a:p>
      </dsp:txBody>
      <dsp:txXfrm>
        <a:off x="352988" y="5318673"/>
        <a:ext cx="4480703" cy="532758"/>
      </dsp:txXfrm>
    </dsp:sp>
  </dsp:spTree>
</dsp:drawing>
</file>

<file path=ppt/diagrams/drawing4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2A7FA6F-99E7-41C0-9775-4B48123EF9C2}">
      <dsp:nvSpPr>
        <dsp:cNvPr id="0" name=""/>
        <dsp:cNvSpPr/>
      </dsp:nvSpPr>
      <dsp:spPr>
        <a:xfrm>
          <a:off x="0" y="370343"/>
          <a:ext cx="6483350" cy="11907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3180" tIns="437388" rIns="503180" bIns="149352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/>
            <a:t>Buyers 1 (Govt of India for Defense, Railway)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/>
            <a:t>Sellers : many</a:t>
          </a:r>
        </a:p>
      </dsp:txBody>
      <dsp:txXfrm>
        <a:off x="0" y="370343"/>
        <a:ext cx="6483350" cy="1190700"/>
      </dsp:txXfrm>
    </dsp:sp>
    <dsp:sp modelId="{0BF38360-BCBB-496F-B6CC-9BD7FAE99999}">
      <dsp:nvSpPr>
        <dsp:cNvPr id="0" name=""/>
        <dsp:cNvSpPr/>
      </dsp:nvSpPr>
      <dsp:spPr>
        <a:xfrm>
          <a:off x="324167" y="60383"/>
          <a:ext cx="4538345" cy="6199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539" tIns="0" rIns="171539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Participants</a:t>
          </a:r>
        </a:p>
      </dsp:txBody>
      <dsp:txXfrm>
        <a:off x="354429" y="90645"/>
        <a:ext cx="4477821" cy="559396"/>
      </dsp:txXfrm>
    </dsp:sp>
    <dsp:sp modelId="{99A22646-1813-46DA-A022-A533CB389A44}">
      <dsp:nvSpPr>
        <dsp:cNvPr id="0" name=""/>
        <dsp:cNvSpPr/>
      </dsp:nvSpPr>
      <dsp:spPr>
        <a:xfrm>
          <a:off x="0" y="1984403"/>
          <a:ext cx="6483350" cy="11576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3180" tIns="437388" rIns="503180" bIns="149352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/>
            <a:t>Homogenous for a particular purpose e.g. railway seats; not railway-car-bike seats.</a:t>
          </a:r>
        </a:p>
      </dsp:txBody>
      <dsp:txXfrm>
        <a:off x="0" y="1984403"/>
        <a:ext cx="6483350" cy="1157625"/>
      </dsp:txXfrm>
    </dsp:sp>
    <dsp:sp modelId="{6716093F-F3A4-46DE-B9B5-05C3A0A04778}">
      <dsp:nvSpPr>
        <dsp:cNvPr id="0" name=""/>
        <dsp:cNvSpPr/>
      </dsp:nvSpPr>
      <dsp:spPr>
        <a:xfrm>
          <a:off x="324167" y="1674443"/>
          <a:ext cx="4538345" cy="6199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539" tIns="0" rIns="171539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Product</a:t>
          </a:r>
        </a:p>
      </dsp:txBody>
      <dsp:txXfrm>
        <a:off x="354429" y="1704705"/>
        <a:ext cx="4477821" cy="559396"/>
      </dsp:txXfrm>
    </dsp:sp>
    <dsp:sp modelId="{9FEA94AE-2439-47FC-8455-E482B7CD3892}">
      <dsp:nvSpPr>
        <dsp:cNvPr id="0" name=""/>
        <dsp:cNvSpPr/>
      </dsp:nvSpPr>
      <dsp:spPr>
        <a:xfrm>
          <a:off x="0" y="3565388"/>
          <a:ext cx="6483350" cy="17529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3180" tIns="437388" rIns="503180" bIns="149352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/>
            <a:t>Entry closed for other buyers (Defense, Railways, Atomic Energy)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/>
            <a:t>Lack of mobility- of labor/entrepreneur e.g. if coach factories started making cars then no monopsony.</a:t>
          </a:r>
        </a:p>
      </dsp:txBody>
      <dsp:txXfrm>
        <a:off x="0" y="3565388"/>
        <a:ext cx="6483350" cy="1752975"/>
      </dsp:txXfrm>
    </dsp:sp>
    <dsp:sp modelId="{6615B976-BB64-4EB7-A8B5-E4B67CB00612}">
      <dsp:nvSpPr>
        <dsp:cNvPr id="0" name=""/>
        <dsp:cNvSpPr/>
      </dsp:nvSpPr>
      <dsp:spPr>
        <a:xfrm>
          <a:off x="324167" y="3255428"/>
          <a:ext cx="4538345" cy="6199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539" tIns="0" rIns="171539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Knowledge/entry/exit</a:t>
          </a:r>
        </a:p>
      </dsp:txBody>
      <dsp:txXfrm>
        <a:off x="354429" y="3285690"/>
        <a:ext cx="4477821" cy="559396"/>
      </dsp:txXfrm>
    </dsp:sp>
    <dsp:sp modelId="{C56AC923-9237-4C19-8DFE-68605FC29C04}">
      <dsp:nvSpPr>
        <dsp:cNvPr id="0" name=""/>
        <dsp:cNvSpPr/>
      </dsp:nvSpPr>
      <dsp:spPr>
        <a:xfrm>
          <a:off x="0" y="5741723"/>
          <a:ext cx="6483350" cy="8599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3180" tIns="437388" rIns="503180" bIns="149352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/>
            <a:t>PRICE MAKER not Price TAKER</a:t>
          </a:r>
        </a:p>
      </dsp:txBody>
      <dsp:txXfrm>
        <a:off x="0" y="5741723"/>
        <a:ext cx="6483350" cy="859950"/>
      </dsp:txXfrm>
    </dsp:sp>
    <dsp:sp modelId="{15A17BF7-D464-4D7B-A3C2-8FAAE215801C}">
      <dsp:nvSpPr>
        <dsp:cNvPr id="0" name=""/>
        <dsp:cNvSpPr/>
      </dsp:nvSpPr>
      <dsp:spPr>
        <a:xfrm>
          <a:off x="324167" y="5431763"/>
          <a:ext cx="4538345" cy="6199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539" tIns="0" rIns="171539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BUYER is</a:t>
          </a:r>
        </a:p>
      </dsp:txBody>
      <dsp:txXfrm>
        <a:off x="354429" y="5462025"/>
        <a:ext cx="4477821" cy="559396"/>
      </dsp:txXfrm>
    </dsp:sp>
  </dsp:spTree>
</dsp:drawing>
</file>

<file path=ppt/diagrams/drawing4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8340CD-FA19-424F-A425-E7F56349DCA8}">
      <dsp:nvSpPr>
        <dsp:cNvPr id="0" name=""/>
        <dsp:cNvSpPr/>
      </dsp:nvSpPr>
      <dsp:spPr>
        <a:xfrm>
          <a:off x="0" y="410269"/>
          <a:ext cx="1962546" cy="1177528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Perfect competition</a:t>
          </a:r>
        </a:p>
      </dsp:txBody>
      <dsp:txXfrm>
        <a:off x="0" y="410269"/>
        <a:ext cx="1962546" cy="1177528"/>
      </dsp:txXfrm>
    </dsp:sp>
    <dsp:sp modelId="{10E33790-807B-4192-9315-05780164E079}">
      <dsp:nvSpPr>
        <dsp:cNvPr id="0" name=""/>
        <dsp:cNvSpPr/>
      </dsp:nvSpPr>
      <dsp:spPr>
        <a:xfrm>
          <a:off x="2158801" y="410269"/>
          <a:ext cx="1962546" cy="1177528"/>
        </a:xfrm>
        <a:prstGeom prst="rect">
          <a:avLst/>
        </a:prstGeom>
        <a:solidFill>
          <a:schemeClr val="accent2">
            <a:hueOff val="-2266801"/>
            <a:satOff val="1309"/>
            <a:lumOff val="-24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Monopoly</a:t>
          </a:r>
        </a:p>
      </dsp:txBody>
      <dsp:txXfrm>
        <a:off x="2158801" y="410269"/>
        <a:ext cx="1962546" cy="1177528"/>
      </dsp:txXfrm>
    </dsp:sp>
    <dsp:sp modelId="{83E53306-55A0-4573-9972-23DBD2984733}">
      <dsp:nvSpPr>
        <dsp:cNvPr id="0" name=""/>
        <dsp:cNvSpPr/>
      </dsp:nvSpPr>
      <dsp:spPr>
        <a:xfrm>
          <a:off x="4317603" y="410269"/>
          <a:ext cx="1962546" cy="1177528"/>
        </a:xfrm>
        <a:prstGeom prst="rect">
          <a:avLst/>
        </a:prstGeom>
        <a:solidFill>
          <a:schemeClr val="accent2">
            <a:hueOff val="-4533602"/>
            <a:satOff val="2618"/>
            <a:lumOff val="-480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Monopolistic </a:t>
          </a:r>
        </a:p>
      </dsp:txBody>
      <dsp:txXfrm>
        <a:off x="4317603" y="410269"/>
        <a:ext cx="1962546" cy="1177528"/>
      </dsp:txXfrm>
    </dsp:sp>
    <dsp:sp modelId="{B99F55AB-7D9B-4E7F-A4AC-321570FBC8DF}">
      <dsp:nvSpPr>
        <dsp:cNvPr id="0" name=""/>
        <dsp:cNvSpPr/>
      </dsp:nvSpPr>
      <dsp:spPr>
        <a:xfrm>
          <a:off x="1079400" y="1784052"/>
          <a:ext cx="1962546" cy="1177528"/>
        </a:xfrm>
        <a:prstGeom prst="rect">
          <a:avLst/>
        </a:prstGeom>
        <a:solidFill>
          <a:schemeClr val="accent2">
            <a:hueOff val="-6800403"/>
            <a:satOff val="3927"/>
            <a:lumOff val="-720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Oligopoly</a:t>
          </a:r>
        </a:p>
      </dsp:txBody>
      <dsp:txXfrm>
        <a:off x="1079400" y="1784052"/>
        <a:ext cx="1962546" cy="1177528"/>
      </dsp:txXfrm>
    </dsp:sp>
    <dsp:sp modelId="{7B278923-44B2-472C-8F33-56F102C2CE51}">
      <dsp:nvSpPr>
        <dsp:cNvPr id="0" name=""/>
        <dsp:cNvSpPr/>
      </dsp:nvSpPr>
      <dsp:spPr>
        <a:xfrm>
          <a:off x="3238202" y="1784052"/>
          <a:ext cx="1962546" cy="1177528"/>
        </a:xfrm>
        <a:prstGeom prst="rect">
          <a:avLst/>
        </a:prstGeom>
        <a:solidFill>
          <a:schemeClr val="accent2">
            <a:hueOff val="-9067203"/>
            <a:satOff val="5236"/>
            <a:lumOff val="-960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 err="1"/>
            <a:t>Monospony</a:t>
          </a:r>
          <a:endParaRPr lang="en-US" sz="2800" kern="1200" dirty="0"/>
        </a:p>
      </dsp:txBody>
      <dsp:txXfrm>
        <a:off x="3238202" y="1784052"/>
        <a:ext cx="1962546" cy="1177528"/>
      </dsp:txXfrm>
    </dsp:sp>
  </dsp:spTree>
</dsp:drawing>
</file>

<file path=ppt/diagrams/drawing4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47CA748-331B-4700-A740-DBC62F47A124}">
      <dsp:nvSpPr>
        <dsp:cNvPr id="0" name=""/>
        <dsp:cNvSpPr/>
      </dsp:nvSpPr>
      <dsp:spPr>
        <a:xfrm>
          <a:off x="949" y="334386"/>
          <a:ext cx="2886891" cy="2474407"/>
        </a:xfrm>
        <a:prstGeom prst="rect">
          <a:avLst/>
        </a:prstGeom>
        <a:blipFill rotWithShape="1">
          <a:blip xmlns:r="http://schemas.openxmlformats.org/officeDocument/2006/relationships" r:embed="rId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A849E74-0479-44F4-ABF5-598427148D98}">
      <dsp:nvSpPr>
        <dsp:cNvPr id="0" name=""/>
        <dsp:cNvSpPr/>
      </dsp:nvSpPr>
      <dsp:spPr>
        <a:xfrm>
          <a:off x="949" y="2066472"/>
          <a:ext cx="2886891" cy="593857"/>
        </a:xfrm>
        <a:prstGeom prst="rect">
          <a:avLst/>
        </a:prstGeom>
        <a:solidFill>
          <a:schemeClr val="accent4">
            <a:lumMod val="50000"/>
            <a:alpha val="78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ysClr val="window" lastClr="FFFFFF">
                  <a:hueOff val="0"/>
                  <a:satOff val="0"/>
                  <a:lumOff val="0"/>
                  <a:alphaOff val="0"/>
                </a:sys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anklin Gothic Medium Cond"/>
              <a:ea typeface="+mn-ea"/>
              <a:cs typeface="Arial Unicode MS"/>
            </a:rPr>
            <a:t>Types of Goods</a:t>
          </a:r>
        </a:p>
      </dsp:txBody>
      <dsp:txXfrm>
        <a:off x="949" y="2066472"/>
        <a:ext cx="2886891" cy="593857"/>
      </dsp:txXfrm>
    </dsp:sp>
    <dsp:sp modelId="{1EEE745A-79A5-4FFC-898D-EAC42716B8BD}">
      <dsp:nvSpPr>
        <dsp:cNvPr id="0" name=""/>
        <dsp:cNvSpPr/>
      </dsp:nvSpPr>
      <dsp:spPr>
        <a:xfrm>
          <a:off x="3182295" y="334386"/>
          <a:ext cx="2886891" cy="2474407"/>
        </a:xfrm>
        <a:prstGeom prst="rect">
          <a:avLst/>
        </a:prstGeom>
        <a:blipFill rotWithShape="1">
          <a:blip xmlns:r="http://schemas.openxmlformats.org/officeDocument/2006/relationships"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6B276DE-A57B-4492-9387-9926EE2334E9}">
      <dsp:nvSpPr>
        <dsp:cNvPr id="0" name=""/>
        <dsp:cNvSpPr/>
      </dsp:nvSpPr>
      <dsp:spPr>
        <a:xfrm>
          <a:off x="3182295" y="2066472"/>
          <a:ext cx="2886891" cy="593857"/>
        </a:xfrm>
        <a:prstGeom prst="rect">
          <a:avLst/>
        </a:prstGeom>
        <a:solidFill>
          <a:schemeClr val="accent4">
            <a:lumMod val="50000"/>
            <a:alpha val="78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ysClr val="window" lastClr="FFFFFF">
                  <a:hueOff val="0"/>
                  <a:satOff val="0"/>
                  <a:lumOff val="0"/>
                  <a:alphaOff val="0"/>
                </a:sys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anklin Gothic Medium Cond"/>
              <a:ea typeface="+mn-ea"/>
              <a:cs typeface="Arial Unicode MS"/>
            </a:rPr>
            <a:t>Demand Law, Elasticity </a:t>
          </a:r>
        </a:p>
      </dsp:txBody>
      <dsp:txXfrm>
        <a:off x="3182295" y="2066472"/>
        <a:ext cx="2886891" cy="593857"/>
      </dsp:txXfrm>
    </dsp:sp>
    <dsp:sp modelId="{B6536A8F-82B5-492E-B59A-D2366984CC0C}">
      <dsp:nvSpPr>
        <dsp:cNvPr id="0" name=""/>
        <dsp:cNvSpPr/>
      </dsp:nvSpPr>
      <dsp:spPr>
        <a:xfrm>
          <a:off x="6363641" y="334386"/>
          <a:ext cx="2886891" cy="2474407"/>
        </a:xfrm>
        <a:prstGeom prst="rect">
          <a:avLst/>
        </a:prstGeom>
        <a:blipFill rotWithShape="1">
          <a:blip xmlns:r="http://schemas.openxmlformats.org/officeDocument/2006/relationships"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CB144FA-DDD9-4D12-9777-68201BB13E26}">
      <dsp:nvSpPr>
        <dsp:cNvPr id="0" name=""/>
        <dsp:cNvSpPr/>
      </dsp:nvSpPr>
      <dsp:spPr>
        <a:xfrm>
          <a:off x="6363641" y="2066472"/>
          <a:ext cx="2886891" cy="593857"/>
        </a:xfrm>
        <a:prstGeom prst="rect">
          <a:avLst/>
        </a:prstGeom>
        <a:solidFill>
          <a:schemeClr val="accent4">
            <a:lumMod val="50000"/>
            <a:alpha val="78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ysClr val="window" lastClr="FFFFFF">
                  <a:hueOff val="0"/>
                  <a:satOff val="0"/>
                  <a:lumOff val="0"/>
                  <a:alphaOff val="0"/>
                </a:sys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anklin Gothic Medium Cond"/>
              <a:ea typeface="+mn-ea"/>
              <a:cs typeface="Arial Unicode MS"/>
            </a:rPr>
            <a:t>Supply law, Elasticity</a:t>
          </a:r>
        </a:p>
      </dsp:txBody>
      <dsp:txXfrm>
        <a:off x="6363641" y="2066472"/>
        <a:ext cx="2886891" cy="593857"/>
      </dsp:txXfrm>
    </dsp:sp>
    <dsp:sp modelId="{95DC5552-DE55-405D-BFA8-0C6E69AF375A}">
      <dsp:nvSpPr>
        <dsp:cNvPr id="0" name=""/>
        <dsp:cNvSpPr/>
      </dsp:nvSpPr>
      <dsp:spPr>
        <a:xfrm>
          <a:off x="949" y="3097483"/>
          <a:ext cx="2886891" cy="2474407"/>
        </a:xfrm>
        <a:prstGeom prst="rect">
          <a:avLst/>
        </a:prstGeom>
        <a:blipFill rotWithShape="1">
          <a:blip xmlns:r="http://schemas.openxmlformats.org/officeDocument/2006/relationships" r:embed="rId4"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B588B37-8271-4854-913C-599CB6D30763}">
      <dsp:nvSpPr>
        <dsp:cNvPr id="0" name=""/>
        <dsp:cNvSpPr/>
      </dsp:nvSpPr>
      <dsp:spPr>
        <a:xfrm>
          <a:off x="949" y="4829568"/>
          <a:ext cx="2886891" cy="593857"/>
        </a:xfrm>
        <a:prstGeom prst="rect">
          <a:avLst/>
        </a:prstGeom>
        <a:solidFill>
          <a:schemeClr val="accent4">
            <a:lumMod val="50000"/>
            <a:alpha val="78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ysClr val="window" lastClr="FFFFFF">
                  <a:hueOff val="0"/>
                  <a:satOff val="0"/>
                  <a:lumOff val="0"/>
                  <a:alphaOff val="0"/>
                </a:sys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anklin Gothic Medium Cond"/>
              <a:ea typeface="+mn-ea"/>
              <a:cs typeface="Arial Unicode MS"/>
            </a:rPr>
            <a:t>Market Types</a:t>
          </a:r>
        </a:p>
      </dsp:txBody>
      <dsp:txXfrm>
        <a:off x="949" y="4829568"/>
        <a:ext cx="2886891" cy="593857"/>
      </dsp:txXfrm>
    </dsp:sp>
    <dsp:sp modelId="{7F2B6864-92BB-4841-BA13-2149D243ADA9}">
      <dsp:nvSpPr>
        <dsp:cNvPr id="0" name=""/>
        <dsp:cNvSpPr/>
      </dsp:nvSpPr>
      <dsp:spPr>
        <a:xfrm>
          <a:off x="3150106" y="3097483"/>
          <a:ext cx="2886891" cy="2474407"/>
        </a:xfrm>
        <a:prstGeom prst="rect">
          <a:avLst/>
        </a:prstGeom>
        <a:blipFill rotWithShape="1">
          <a:blip xmlns:r="http://schemas.openxmlformats.org/officeDocument/2006/relationships"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A3CEBE-39D0-42FA-A88B-B8554E6A8D6A}">
      <dsp:nvSpPr>
        <dsp:cNvPr id="0" name=""/>
        <dsp:cNvSpPr/>
      </dsp:nvSpPr>
      <dsp:spPr>
        <a:xfrm>
          <a:off x="3182295" y="4829568"/>
          <a:ext cx="2886891" cy="593857"/>
        </a:xfrm>
        <a:prstGeom prst="rect">
          <a:avLst/>
        </a:prstGeom>
        <a:solidFill>
          <a:srgbClr val="C82600">
            <a:alpha val="78000"/>
          </a:srgb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ysClr val="window" lastClr="FFFFFF">
                  <a:hueOff val="0"/>
                  <a:satOff val="0"/>
                  <a:lumOff val="0"/>
                  <a:alphaOff val="0"/>
                </a:sys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anklin Gothic Medium Cond"/>
              <a:ea typeface="+mn-ea"/>
              <a:cs typeface="Arial Unicode MS"/>
            </a:rPr>
            <a:t>Production Costs, </a:t>
          </a:r>
          <a:r>
            <a:rPr lang="en-US" sz="2400" kern="1200" dirty="0" err="1">
              <a:solidFill>
                <a:sysClr val="window" lastClr="FFFFFF">
                  <a:hueOff val="0"/>
                  <a:satOff val="0"/>
                  <a:lumOff val="0"/>
                  <a:alphaOff val="0"/>
                </a:sys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anklin Gothic Medium Cond"/>
              <a:ea typeface="+mn-ea"/>
              <a:cs typeface="Arial Unicode MS"/>
            </a:rPr>
            <a:t>EoS</a:t>
          </a:r>
          <a:endParaRPr lang="en-US" sz="2400" kern="1200" dirty="0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Franklin Gothic Medium Cond"/>
            <a:ea typeface="+mn-ea"/>
            <a:cs typeface="Arial Unicode MS"/>
          </a:endParaRPr>
        </a:p>
      </dsp:txBody>
      <dsp:txXfrm>
        <a:off x="3182295" y="4829568"/>
        <a:ext cx="2886891" cy="593857"/>
      </dsp:txXfrm>
    </dsp:sp>
    <dsp:sp modelId="{21EC5408-5275-4A68-9FE9-FA88D8477807}">
      <dsp:nvSpPr>
        <dsp:cNvPr id="0" name=""/>
        <dsp:cNvSpPr/>
      </dsp:nvSpPr>
      <dsp:spPr>
        <a:xfrm>
          <a:off x="6363641" y="3097483"/>
          <a:ext cx="2886891" cy="2474407"/>
        </a:xfrm>
        <a:prstGeom prst="rect">
          <a:avLst/>
        </a:prstGeom>
        <a:blipFill rotWithShape="1">
          <a:blip xmlns:r="http://schemas.openxmlformats.org/officeDocument/2006/relationships"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96137ED-1F0F-4568-8DC5-C43015EDD10A}">
      <dsp:nvSpPr>
        <dsp:cNvPr id="0" name=""/>
        <dsp:cNvSpPr/>
      </dsp:nvSpPr>
      <dsp:spPr>
        <a:xfrm>
          <a:off x="6363641" y="4829568"/>
          <a:ext cx="2886891" cy="593857"/>
        </a:xfrm>
        <a:prstGeom prst="rect">
          <a:avLst/>
        </a:prstGeom>
        <a:solidFill>
          <a:srgbClr val="C82600">
            <a:alpha val="78000"/>
          </a:srgb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ysClr val="window" lastClr="FFFFFF">
                  <a:hueOff val="0"/>
                  <a:satOff val="0"/>
                  <a:lumOff val="0"/>
                  <a:alphaOff val="0"/>
                </a:sys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anklin Gothic Medium Cond"/>
              <a:ea typeface="+mn-ea"/>
              <a:cs typeface="Arial Unicode MS"/>
            </a:rPr>
            <a:t>Consumption, Utility</a:t>
          </a:r>
        </a:p>
      </dsp:txBody>
      <dsp:txXfrm>
        <a:off x="6363641" y="4829568"/>
        <a:ext cx="2886891" cy="593857"/>
      </dsp:txXfrm>
    </dsp:sp>
  </dsp:spTree>
</dsp:drawing>
</file>

<file path=ppt/diagrams/drawing4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8F646E-47E9-6342-AEC9-6DDB61C847F6}">
      <dsp:nvSpPr>
        <dsp:cNvPr id="0" name=""/>
        <dsp:cNvSpPr/>
      </dsp:nvSpPr>
      <dsp:spPr>
        <a:xfrm>
          <a:off x="1479" y="1676151"/>
          <a:ext cx="1961060" cy="1961060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3180" tIns="43180" rIns="43180" bIns="4318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Fixed Cost</a:t>
          </a:r>
        </a:p>
      </dsp:txBody>
      <dsp:txXfrm>
        <a:off x="288670" y="1963342"/>
        <a:ext cx="1386678" cy="1386678"/>
      </dsp:txXfrm>
    </dsp:sp>
    <dsp:sp modelId="{AE14C22C-4EEA-064B-B060-608D053863C0}">
      <dsp:nvSpPr>
        <dsp:cNvPr id="0" name=""/>
        <dsp:cNvSpPr/>
      </dsp:nvSpPr>
      <dsp:spPr>
        <a:xfrm>
          <a:off x="2121778" y="2087973"/>
          <a:ext cx="1137415" cy="1137415"/>
        </a:xfrm>
        <a:prstGeom prst="mathPlus">
          <a:avLst/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2272542" y="2522920"/>
        <a:ext cx="835887" cy="267521"/>
      </dsp:txXfrm>
    </dsp:sp>
    <dsp:sp modelId="{02AE0D09-EA41-AE4E-977D-58B8A865A2B1}">
      <dsp:nvSpPr>
        <dsp:cNvPr id="0" name=""/>
        <dsp:cNvSpPr/>
      </dsp:nvSpPr>
      <dsp:spPr>
        <a:xfrm>
          <a:off x="3418432" y="1676151"/>
          <a:ext cx="1961060" cy="1961060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3180" tIns="43180" rIns="43180" bIns="4318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Variable Cost</a:t>
          </a:r>
        </a:p>
      </dsp:txBody>
      <dsp:txXfrm>
        <a:off x="3705623" y="1963342"/>
        <a:ext cx="1386678" cy="1386678"/>
      </dsp:txXfrm>
    </dsp:sp>
    <dsp:sp modelId="{96F0A8C0-61D3-6C4A-B7D9-7D889F6D08EE}">
      <dsp:nvSpPr>
        <dsp:cNvPr id="0" name=""/>
        <dsp:cNvSpPr/>
      </dsp:nvSpPr>
      <dsp:spPr>
        <a:xfrm>
          <a:off x="5538731" y="2087973"/>
          <a:ext cx="1137415" cy="1137415"/>
        </a:xfrm>
        <a:prstGeom prst="mathEqual">
          <a:avLst/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900" kern="1200"/>
        </a:p>
      </dsp:txBody>
      <dsp:txXfrm>
        <a:off x="5689495" y="2322280"/>
        <a:ext cx="835887" cy="668801"/>
      </dsp:txXfrm>
    </dsp:sp>
    <dsp:sp modelId="{17D5EA91-78E5-3B46-BC7E-11161665549D}">
      <dsp:nvSpPr>
        <dsp:cNvPr id="0" name=""/>
        <dsp:cNvSpPr/>
      </dsp:nvSpPr>
      <dsp:spPr>
        <a:xfrm>
          <a:off x="6835384" y="1676151"/>
          <a:ext cx="1961060" cy="1961060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3180" tIns="43180" rIns="43180" bIns="4318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Total Cost</a:t>
          </a:r>
        </a:p>
      </dsp:txBody>
      <dsp:txXfrm>
        <a:off x="7122575" y="1963342"/>
        <a:ext cx="1386678" cy="1386678"/>
      </dsp:txXfrm>
    </dsp:sp>
  </dsp:spTree>
</dsp:drawing>
</file>

<file path=ppt/diagrams/drawing4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8F646E-47E9-6342-AEC9-6DDB61C847F6}">
      <dsp:nvSpPr>
        <dsp:cNvPr id="0" name=""/>
        <dsp:cNvSpPr/>
      </dsp:nvSpPr>
      <dsp:spPr>
        <a:xfrm>
          <a:off x="1479" y="1676151"/>
          <a:ext cx="1961060" cy="1961060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Total Fixed Cost</a:t>
          </a:r>
        </a:p>
      </dsp:txBody>
      <dsp:txXfrm>
        <a:off x="288670" y="1963342"/>
        <a:ext cx="1386678" cy="1386678"/>
      </dsp:txXfrm>
    </dsp:sp>
    <dsp:sp modelId="{AE14C22C-4EEA-064B-B060-608D053863C0}">
      <dsp:nvSpPr>
        <dsp:cNvPr id="0" name=""/>
        <dsp:cNvSpPr/>
      </dsp:nvSpPr>
      <dsp:spPr>
        <a:xfrm>
          <a:off x="2121778" y="2087973"/>
          <a:ext cx="1137415" cy="1137415"/>
        </a:xfrm>
        <a:prstGeom prst="mathPlus">
          <a:avLst/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2272542" y="2522920"/>
        <a:ext cx="835887" cy="267521"/>
      </dsp:txXfrm>
    </dsp:sp>
    <dsp:sp modelId="{02AE0D09-EA41-AE4E-977D-58B8A865A2B1}">
      <dsp:nvSpPr>
        <dsp:cNvPr id="0" name=""/>
        <dsp:cNvSpPr/>
      </dsp:nvSpPr>
      <dsp:spPr>
        <a:xfrm>
          <a:off x="3418432" y="1676151"/>
          <a:ext cx="1961060" cy="1961060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Total Variable Cost</a:t>
          </a:r>
        </a:p>
      </dsp:txBody>
      <dsp:txXfrm>
        <a:off x="3705623" y="1963342"/>
        <a:ext cx="1386678" cy="1386678"/>
      </dsp:txXfrm>
    </dsp:sp>
    <dsp:sp modelId="{96F0A8C0-61D3-6C4A-B7D9-7D889F6D08EE}">
      <dsp:nvSpPr>
        <dsp:cNvPr id="0" name=""/>
        <dsp:cNvSpPr/>
      </dsp:nvSpPr>
      <dsp:spPr>
        <a:xfrm>
          <a:off x="5538731" y="2087973"/>
          <a:ext cx="1137415" cy="1137415"/>
        </a:xfrm>
        <a:prstGeom prst="mathEqual">
          <a:avLst/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/>
        </a:p>
      </dsp:txBody>
      <dsp:txXfrm>
        <a:off x="5689495" y="2322280"/>
        <a:ext cx="835887" cy="668801"/>
      </dsp:txXfrm>
    </dsp:sp>
    <dsp:sp modelId="{17D5EA91-78E5-3B46-BC7E-11161665549D}">
      <dsp:nvSpPr>
        <dsp:cNvPr id="0" name=""/>
        <dsp:cNvSpPr/>
      </dsp:nvSpPr>
      <dsp:spPr>
        <a:xfrm>
          <a:off x="6835384" y="1676151"/>
          <a:ext cx="1961060" cy="1961060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Avg. Cost</a:t>
          </a:r>
        </a:p>
      </dsp:txBody>
      <dsp:txXfrm>
        <a:off x="7122575" y="1963342"/>
        <a:ext cx="1386678" cy="1386678"/>
      </dsp:txXfrm>
    </dsp:sp>
  </dsp:spTree>
</dsp:drawing>
</file>

<file path=ppt/diagrams/drawing4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07ACB7-C876-43DB-94AE-2DD3448E2825}">
      <dsp:nvSpPr>
        <dsp:cNvPr id="0" name=""/>
        <dsp:cNvSpPr/>
      </dsp:nvSpPr>
      <dsp:spPr>
        <a:xfrm>
          <a:off x="0" y="6343"/>
          <a:ext cx="7210697" cy="59319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Internal Economics of Scale</a:t>
          </a:r>
        </a:p>
      </dsp:txBody>
      <dsp:txXfrm>
        <a:off x="28957" y="35300"/>
        <a:ext cx="7152783" cy="535276"/>
      </dsp:txXfrm>
    </dsp:sp>
    <dsp:sp modelId="{F125177E-0881-487D-BCA4-8CBEDE1ECEB8}">
      <dsp:nvSpPr>
        <dsp:cNvPr id="0" name=""/>
        <dsp:cNvSpPr/>
      </dsp:nvSpPr>
      <dsp:spPr>
        <a:xfrm>
          <a:off x="0" y="599533"/>
          <a:ext cx="7210697" cy="5920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940" tIns="33020" rIns="184912" bIns="33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 dirty="0"/>
            <a:t>Technical, specialization, R&amp;D, by-products used, marketing streamline , managerial efficiency by division of work </a:t>
          </a:r>
        </a:p>
      </dsp:txBody>
      <dsp:txXfrm>
        <a:off x="0" y="599533"/>
        <a:ext cx="7210697" cy="592020"/>
      </dsp:txXfrm>
    </dsp:sp>
    <dsp:sp modelId="{317BCA35-DAC7-474D-B161-2733A1CA8ECE}">
      <dsp:nvSpPr>
        <dsp:cNvPr id="0" name=""/>
        <dsp:cNvSpPr/>
      </dsp:nvSpPr>
      <dsp:spPr>
        <a:xfrm>
          <a:off x="0" y="1191553"/>
          <a:ext cx="7210697" cy="593190"/>
        </a:xfrm>
        <a:prstGeom prst="roundRect">
          <a:avLst/>
        </a:prstGeom>
        <a:solidFill>
          <a:schemeClr val="accent3">
            <a:hueOff val="-5580972"/>
            <a:satOff val="-30571"/>
            <a:lumOff val="941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External Economics of Scale</a:t>
          </a:r>
        </a:p>
      </dsp:txBody>
      <dsp:txXfrm>
        <a:off x="28957" y="1220510"/>
        <a:ext cx="7152783" cy="535276"/>
      </dsp:txXfrm>
    </dsp:sp>
    <dsp:sp modelId="{DEDB48A8-B961-410C-8E67-4FFA2B12C9CD}">
      <dsp:nvSpPr>
        <dsp:cNvPr id="0" name=""/>
        <dsp:cNvSpPr/>
      </dsp:nvSpPr>
      <dsp:spPr>
        <a:xfrm>
          <a:off x="0" y="1784743"/>
          <a:ext cx="7210697" cy="5920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940" tIns="33020" rIns="184912" bIns="33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 dirty="0"/>
            <a:t>Ancillary industry, cheaper input, skilled </a:t>
          </a:r>
          <a:r>
            <a:rPr lang="en-US" sz="2000" kern="1200" dirty="0" err="1"/>
            <a:t>labour</a:t>
          </a:r>
          <a:r>
            <a:rPr lang="en-US" sz="2000" kern="1200" dirty="0"/>
            <a:t>, localization- agglomeration..</a:t>
          </a:r>
        </a:p>
      </dsp:txBody>
      <dsp:txXfrm>
        <a:off x="0" y="1784743"/>
        <a:ext cx="7210697" cy="592020"/>
      </dsp:txXfrm>
    </dsp:sp>
  </dsp:spTree>
</dsp:drawing>
</file>

<file path=ppt/diagrams/drawing4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47CA748-331B-4700-A740-DBC62F47A124}">
      <dsp:nvSpPr>
        <dsp:cNvPr id="0" name=""/>
        <dsp:cNvSpPr/>
      </dsp:nvSpPr>
      <dsp:spPr>
        <a:xfrm>
          <a:off x="949" y="334386"/>
          <a:ext cx="2886891" cy="2474407"/>
        </a:xfrm>
        <a:prstGeom prst="rect">
          <a:avLst/>
        </a:prstGeom>
        <a:blipFill rotWithShape="1">
          <a:blip xmlns:r="http://schemas.openxmlformats.org/officeDocument/2006/relationships" r:embed="rId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A849E74-0479-44F4-ABF5-598427148D98}">
      <dsp:nvSpPr>
        <dsp:cNvPr id="0" name=""/>
        <dsp:cNvSpPr/>
      </dsp:nvSpPr>
      <dsp:spPr>
        <a:xfrm>
          <a:off x="949" y="2066472"/>
          <a:ext cx="2886891" cy="593857"/>
        </a:xfrm>
        <a:prstGeom prst="rect">
          <a:avLst/>
        </a:prstGeom>
        <a:solidFill>
          <a:schemeClr val="accent4">
            <a:lumMod val="50000"/>
            <a:alpha val="78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ysClr val="window" lastClr="FFFFFF">
                  <a:hueOff val="0"/>
                  <a:satOff val="0"/>
                  <a:lumOff val="0"/>
                  <a:alphaOff val="0"/>
                </a:sys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anklin Gothic Medium Cond"/>
              <a:ea typeface="+mn-ea"/>
              <a:cs typeface="Arial Unicode MS"/>
            </a:rPr>
            <a:t>Types of Goods</a:t>
          </a:r>
        </a:p>
      </dsp:txBody>
      <dsp:txXfrm>
        <a:off x="949" y="2066472"/>
        <a:ext cx="2886891" cy="593857"/>
      </dsp:txXfrm>
    </dsp:sp>
    <dsp:sp modelId="{1EEE745A-79A5-4FFC-898D-EAC42716B8BD}">
      <dsp:nvSpPr>
        <dsp:cNvPr id="0" name=""/>
        <dsp:cNvSpPr/>
      </dsp:nvSpPr>
      <dsp:spPr>
        <a:xfrm>
          <a:off x="3182295" y="334386"/>
          <a:ext cx="2886891" cy="2474407"/>
        </a:xfrm>
        <a:prstGeom prst="rect">
          <a:avLst/>
        </a:prstGeom>
        <a:blipFill rotWithShape="1">
          <a:blip xmlns:r="http://schemas.openxmlformats.org/officeDocument/2006/relationships"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6B276DE-A57B-4492-9387-9926EE2334E9}">
      <dsp:nvSpPr>
        <dsp:cNvPr id="0" name=""/>
        <dsp:cNvSpPr/>
      </dsp:nvSpPr>
      <dsp:spPr>
        <a:xfrm>
          <a:off x="3182295" y="2066472"/>
          <a:ext cx="2886891" cy="593857"/>
        </a:xfrm>
        <a:prstGeom prst="rect">
          <a:avLst/>
        </a:prstGeom>
        <a:solidFill>
          <a:schemeClr val="accent4">
            <a:lumMod val="50000"/>
            <a:alpha val="78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ysClr val="window" lastClr="FFFFFF">
                  <a:hueOff val="0"/>
                  <a:satOff val="0"/>
                  <a:lumOff val="0"/>
                  <a:alphaOff val="0"/>
                </a:sys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anklin Gothic Medium Cond"/>
              <a:ea typeface="+mn-ea"/>
              <a:cs typeface="Arial Unicode MS"/>
            </a:rPr>
            <a:t>Demand Law, Elasticity </a:t>
          </a:r>
        </a:p>
      </dsp:txBody>
      <dsp:txXfrm>
        <a:off x="3182295" y="2066472"/>
        <a:ext cx="2886891" cy="593857"/>
      </dsp:txXfrm>
    </dsp:sp>
    <dsp:sp modelId="{B6536A8F-82B5-492E-B59A-D2366984CC0C}">
      <dsp:nvSpPr>
        <dsp:cNvPr id="0" name=""/>
        <dsp:cNvSpPr/>
      </dsp:nvSpPr>
      <dsp:spPr>
        <a:xfrm>
          <a:off x="6363641" y="334386"/>
          <a:ext cx="2886891" cy="2474407"/>
        </a:xfrm>
        <a:prstGeom prst="rect">
          <a:avLst/>
        </a:prstGeom>
        <a:blipFill rotWithShape="1">
          <a:blip xmlns:r="http://schemas.openxmlformats.org/officeDocument/2006/relationships"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CB144FA-DDD9-4D12-9777-68201BB13E26}">
      <dsp:nvSpPr>
        <dsp:cNvPr id="0" name=""/>
        <dsp:cNvSpPr/>
      </dsp:nvSpPr>
      <dsp:spPr>
        <a:xfrm>
          <a:off x="6363641" y="2066472"/>
          <a:ext cx="2886891" cy="593857"/>
        </a:xfrm>
        <a:prstGeom prst="rect">
          <a:avLst/>
        </a:prstGeom>
        <a:solidFill>
          <a:schemeClr val="accent4">
            <a:lumMod val="50000"/>
            <a:alpha val="78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ysClr val="window" lastClr="FFFFFF">
                  <a:hueOff val="0"/>
                  <a:satOff val="0"/>
                  <a:lumOff val="0"/>
                  <a:alphaOff val="0"/>
                </a:sys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anklin Gothic Medium Cond"/>
              <a:ea typeface="+mn-ea"/>
              <a:cs typeface="Arial Unicode MS"/>
            </a:rPr>
            <a:t>Supply law, Elasticity</a:t>
          </a:r>
        </a:p>
      </dsp:txBody>
      <dsp:txXfrm>
        <a:off x="6363641" y="2066472"/>
        <a:ext cx="2886891" cy="593857"/>
      </dsp:txXfrm>
    </dsp:sp>
    <dsp:sp modelId="{95DC5552-DE55-405D-BFA8-0C6E69AF375A}">
      <dsp:nvSpPr>
        <dsp:cNvPr id="0" name=""/>
        <dsp:cNvSpPr/>
      </dsp:nvSpPr>
      <dsp:spPr>
        <a:xfrm>
          <a:off x="949" y="3097483"/>
          <a:ext cx="2886891" cy="2474407"/>
        </a:xfrm>
        <a:prstGeom prst="rect">
          <a:avLst/>
        </a:prstGeom>
        <a:blipFill rotWithShape="1">
          <a:blip xmlns:r="http://schemas.openxmlformats.org/officeDocument/2006/relationships" r:embed="rId4"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B588B37-8271-4854-913C-599CB6D30763}">
      <dsp:nvSpPr>
        <dsp:cNvPr id="0" name=""/>
        <dsp:cNvSpPr/>
      </dsp:nvSpPr>
      <dsp:spPr>
        <a:xfrm>
          <a:off x="949" y="4829568"/>
          <a:ext cx="2886891" cy="593857"/>
        </a:xfrm>
        <a:prstGeom prst="rect">
          <a:avLst/>
        </a:prstGeom>
        <a:solidFill>
          <a:schemeClr val="accent4">
            <a:lumMod val="50000"/>
            <a:alpha val="78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ysClr val="window" lastClr="FFFFFF">
                  <a:hueOff val="0"/>
                  <a:satOff val="0"/>
                  <a:lumOff val="0"/>
                  <a:alphaOff val="0"/>
                </a:sys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anklin Gothic Medium Cond"/>
              <a:ea typeface="+mn-ea"/>
              <a:cs typeface="Arial Unicode MS"/>
            </a:rPr>
            <a:t>Market Types</a:t>
          </a:r>
        </a:p>
      </dsp:txBody>
      <dsp:txXfrm>
        <a:off x="949" y="4829568"/>
        <a:ext cx="2886891" cy="593857"/>
      </dsp:txXfrm>
    </dsp:sp>
    <dsp:sp modelId="{7F2B6864-92BB-4841-BA13-2149D243ADA9}">
      <dsp:nvSpPr>
        <dsp:cNvPr id="0" name=""/>
        <dsp:cNvSpPr/>
      </dsp:nvSpPr>
      <dsp:spPr>
        <a:xfrm>
          <a:off x="3150106" y="3097483"/>
          <a:ext cx="2886891" cy="2474407"/>
        </a:xfrm>
        <a:prstGeom prst="rect">
          <a:avLst/>
        </a:prstGeom>
        <a:blipFill rotWithShape="1">
          <a:blip xmlns:r="http://schemas.openxmlformats.org/officeDocument/2006/relationships"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A3CEBE-39D0-42FA-A88B-B8554E6A8D6A}">
      <dsp:nvSpPr>
        <dsp:cNvPr id="0" name=""/>
        <dsp:cNvSpPr/>
      </dsp:nvSpPr>
      <dsp:spPr>
        <a:xfrm>
          <a:off x="3182295" y="4829568"/>
          <a:ext cx="2886891" cy="593857"/>
        </a:xfrm>
        <a:prstGeom prst="rect">
          <a:avLst/>
        </a:prstGeom>
        <a:solidFill>
          <a:schemeClr val="accent4">
            <a:lumMod val="50000"/>
            <a:alpha val="78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ysClr val="window" lastClr="FFFFFF">
                  <a:hueOff val="0"/>
                  <a:satOff val="0"/>
                  <a:lumOff val="0"/>
                  <a:alphaOff val="0"/>
                </a:sys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anklin Gothic Medium Cond"/>
              <a:ea typeface="+mn-ea"/>
              <a:cs typeface="Arial Unicode MS"/>
            </a:rPr>
            <a:t>Production Costs, </a:t>
          </a:r>
          <a:r>
            <a:rPr lang="en-US" sz="2400" kern="1200" dirty="0" err="1">
              <a:solidFill>
                <a:sysClr val="window" lastClr="FFFFFF">
                  <a:hueOff val="0"/>
                  <a:satOff val="0"/>
                  <a:lumOff val="0"/>
                  <a:alphaOff val="0"/>
                </a:sys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anklin Gothic Medium Cond"/>
              <a:ea typeface="+mn-ea"/>
              <a:cs typeface="Arial Unicode MS"/>
            </a:rPr>
            <a:t>EoS</a:t>
          </a:r>
          <a:endParaRPr lang="en-US" sz="2400" kern="1200" dirty="0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Franklin Gothic Medium Cond"/>
            <a:ea typeface="+mn-ea"/>
            <a:cs typeface="Arial Unicode MS"/>
          </a:endParaRPr>
        </a:p>
      </dsp:txBody>
      <dsp:txXfrm>
        <a:off x="3182295" y="4829568"/>
        <a:ext cx="2886891" cy="593857"/>
      </dsp:txXfrm>
    </dsp:sp>
    <dsp:sp modelId="{21EC5408-5275-4A68-9FE9-FA88D8477807}">
      <dsp:nvSpPr>
        <dsp:cNvPr id="0" name=""/>
        <dsp:cNvSpPr/>
      </dsp:nvSpPr>
      <dsp:spPr>
        <a:xfrm>
          <a:off x="6363641" y="3097483"/>
          <a:ext cx="2886891" cy="2474407"/>
        </a:xfrm>
        <a:prstGeom prst="rect">
          <a:avLst/>
        </a:prstGeom>
        <a:blipFill rotWithShape="1">
          <a:blip xmlns:r="http://schemas.openxmlformats.org/officeDocument/2006/relationships"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96137ED-1F0F-4568-8DC5-C43015EDD10A}">
      <dsp:nvSpPr>
        <dsp:cNvPr id="0" name=""/>
        <dsp:cNvSpPr/>
      </dsp:nvSpPr>
      <dsp:spPr>
        <a:xfrm>
          <a:off x="6363641" y="4829568"/>
          <a:ext cx="2886891" cy="593857"/>
        </a:xfrm>
        <a:prstGeom prst="rect">
          <a:avLst/>
        </a:prstGeom>
        <a:solidFill>
          <a:srgbClr val="C82600">
            <a:alpha val="78000"/>
          </a:srgb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ysClr val="window" lastClr="FFFFFF">
                  <a:hueOff val="0"/>
                  <a:satOff val="0"/>
                  <a:lumOff val="0"/>
                  <a:alphaOff val="0"/>
                </a:sys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anklin Gothic Medium Cond"/>
              <a:ea typeface="+mn-ea"/>
              <a:cs typeface="Arial Unicode MS"/>
            </a:rPr>
            <a:t>Consumption, Utility</a:t>
          </a:r>
        </a:p>
      </dsp:txBody>
      <dsp:txXfrm>
        <a:off x="6363641" y="4829568"/>
        <a:ext cx="2886891" cy="593857"/>
      </dsp:txXfrm>
    </dsp:sp>
  </dsp:spTree>
</dsp:drawing>
</file>

<file path=ppt/diagrams/drawing4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4130B4-E438-499F-AC62-76DEF8819388}">
      <dsp:nvSpPr>
        <dsp:cNvPr id="0" name=""/>
        <dsp:cNvSpPr/>
      </dsp:nvSpPr>
      <dsp:spPr>
        <a:xfrm>
          <a:off x="1073" y="155680"/>
          <a:ext cx="4188465" cy="2513079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WANT</a:t>
          </a:r>
          <a:r>
            <a:rPr lang="en-US" sz="3600" kern="1200" baseline="0" dirty="0"/>
            <a:t> / Desire</a:t>
          </a:r>
          <a:endParaRPr lang="en-US" sz="3600" kern="1200" dirty="0"/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kern="1200"/>
            <a:t>Primary (Basic)- Food shelter, Clothing</a:t>
          </a:r>
          <a:endParaRPr lang="en-US" sz="2800" kern="1200" dirty="0"/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kern="1200" dirty="0"/>
            <a:t>Secondary: comfort, luxury</a:t>
          </a:r>
        </a:p>
      </dsp:txBody>
      <dsp:txXfrm>
        <a:off x="1073" y="155680"/>
        <a:ext cx="4188465" cy="2513079"/>
      </dsp:txXfrm>
    </dsp:sp>
    <dsp:sp modelId="{412956D9-1071-438F-B940-3B2D70C56A39}">
      <dsp:nvSpPr>
        <dsp:cNvPr id="0" name=""/>
        <dsp:cNvSpPr/>
      </dsp:nvSpPr>
      <dsp:spPr>
        <a:xfrm>
          <a:off x="4608385" y="155680"/>
          <a:ext cx="4188465" cy="2513079"/>
        </a:xfrm>
        <a:prstGeom prst="rect">
          <a:avLst/>
        </a:prstGeom>
        <a:gradFill rotWithShape="0">
          <a:gsLst>
            <a:gs pos="0">
              <a:schemeClr val="accent2">
                <a:hueOff val="-3022401"/>
                <a:satOff val="1745"/>
                <a:lumOff val="-320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3022401"/>
                <a:satOff val="1745"/>
                <a:lumOff val="-320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3022401"/>
                <a:satOff val="1745"/>
                <a:lumOff val="-320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Consumption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kern="1200" dirty="0"/>
            <a:t>Using goods/services To Satisfy WANTS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kern="1200" dirty="0"/>
            <a:t>Aggregate Demand, Std. Of Living…..</a:t>
          </a:r>
        </a:p>
      </dsp:txBody>
      <dsp:txXfrm>
        <a:off x="4608385" y="155680"/>
        <a:ext cx="4188465" cy="2513079"/>
      </dsp:txXfrm>
    </dsp:sp>
    <dsp:sp modelId="{50021266-BCA5-4D52-BDAF-493BA24C48EE}">
      <dsp:nvSpPr>
        <dsp:cNvPr id="0" name=""/>
        <dsp:cNvSpPr/>
      </dsp:nvSpPr>
      <dsp:spPr>
        <a:xfrm>
          <a:off x="1073" y="3087606"/>
          <a:ext cx="4188465" cy="2513079"/>
        </a:xfrm>
        <a:prstGeom prst="rect">
          <a:avLst/>
        </a:prstGeom>
        <a:gradFill rotWithShape="0">
          <a:gsLst>
            <a:gs pos="0">
              <a:schemeClr val="accent2">
                <a:hueOff val="-6044802"/>
                <a:satOff val="3491"/>
                <a:lumOff val="-640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6044802"/>
                <a:satOff val="3491"/>
                <a:lumOff val="-640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6044802"/>
                <a:satOff val="3491"/>
                <a:lumOff val="-640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Utility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kern="1200" dirty="0"/>
            <a:t>"Want" satisfying power of  goods/services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kern="1200" dirty="0"/>
            <a:t>Marginal Utility…price equilibrium</a:t>
          </a:r>
        </a:p>
      </dsp:txBody>
      <dsp:txXfrm>
        <a:off x="1073" y="3087606"/>
        <a:ext cx="4188465" cy="2513079"/>
      </dsp:txXfrm>
    </dsp:sp>
    <dsp:sp modelId="{7BAD1E21-E7D0-42EB-AB52-EA153C710200}">
      <dsp:nvSpPr>
        <dsp:cNvPr id="0" name=""/>
        <dsp:cNvSpPr/>
      </dsp:nvSpPr>
      <dsp:spPr>
        <a:xfrm>
          <a:off x="4608385" y="3087606"/>
          <a:ext cx="4188465" cy="2513079"/>
        </a:xfrm>
        <a:prstGeom prst="rect">
          <a:avLst/>
        </a:prstGeom>
        <a:gradFill rotWithShape="0">
          <a:gsLst>
            <a:gs pos="0">
              <a:schemeClr val="accent2">
                <a:hueOff val="-9067203"/>
                <a:satOff val="5236"/>
                <a:lumOff val="-960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9067203"/>
                <a:satOff val="5236"/>
                <a:lumOff val="-960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9067203"/>
                <a:satOff val="5236"/>
                <a:lumOff val="-960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Production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kern="1200" dirty="0"/>
            <a:t>Making goods/ services that have "utility"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kern="1200" dirty="0"/>
            <a:t>4 Factors of Production</a:t>
          </a:r>
        </a:p>
      </dsp:txBody>
      <dsp:txXfrm>
        <a:off x="4608385" y="3087606"/>
        <a:ext cx="4188465" cy="251307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672950-910B-49B7-BFDE-2B418C12169C}">
      <dsp:nvSpPr>
        <dsp:cNvPr id="0" name=""/>
        <dsp:cNvSpPr/>
      </dsp:nvSpPr>
      <dsp:spPr>
        <a:xfrm>
          <a:off x="52" y="848049"/>
          <a:ext cx="2088149" cy="522037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Criteria</a:t>
          </a:r>
        </a:p>
      </dsp:txBody>
      <dsp:txXfrm>
        <a:off x="15342" y="863339"/>
        <a:ext cx="2057569" cy="491457"/>
      </dsp:txXfrm>
    </dsp:sp>
    <dsp:sp modelId="{EAA8B0BF-3B41-460E-ABD2-B2917FC44333}">
      <dsp:nvSpPr>
        <dsp:cNvPr id="0" name=""/>
        <dsp:cNvSpPr/>
      </dsp:nvSpPr>
      <dsp:spPr>
        <a:xfrm rot="5400000">
          <a:off x="998448" y="1415765"/>
          <a:ext cx="91356" cy="91356"/>
        </a:xfrm>
        <a:prstGeom prst="rightArrow">
          <a:avLst>
            <a:gd name="adj1" fmla="val 667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1DA6E5-018E-4476-8F85-EB946814FFA0}">
      <dsp:nvSpPr>
        <dsp:cNvPr id="0" name=""/>
        <dsp:cNvSpPr/>
      </dsp:nvSpPr>
      <dsp:spPr>
        <a:xfrm>
          <a:off x="52" y="1552799"/>
          <a:ext cx="2088149" cy="522037"/>
        </a:xfrm>
        <a:prstGeom prst="roundRect">
          <a:avLst>
            <a:gd name="adj" fmla="val 10000"/>
          </a:avLst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Free/Paid</a:t>
          </a:r>
        </a:p>
      </dsp:txBody>
      <dsp:txXfrm>
        <a:off x="15342" y="1568089"/>
        <a:ext cx="2057569" cy="491457"/>
      </dsp:txXfrm>
    </dsp:sp>
    <dsp:sp modelId="{F1A15C24-4CBF-4002-A46F-9B4899C16429}">
      <dsp:nvSpPr>
        <dsp:cNvPr id="0" name=""/>
        <dsp:cNvSpPr/>
      </dsp:nvSpPr>
      <dsp:spPr>
        <a:xfrm rot="5400000">
          <a:off x="998448" y="2120515"/>
          <a:ext cx="91356" cy="91356"/>
        </a:xfrm>
        <a:prstGeom prst="rightArrow">
          <a:avLst>
            <a:gd name="adj1" fmla="val 66700"/>
            <a:gd name="adj2" fmla="val 50000"/>
          </a:avLst>
        </a:prstGeom>
        <a:solidFill>
          <a:schemeClr val="accent4">
            <a:hueOff val="642998"/>
            <a:satOff val="-578"/>
            <a:lumOff val="-9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0DAE84-A862-4829-AE6B-36E89E2CF75A}">
      <dsp:nvSpPr>
        <dsp:cNvPr id="0" name=""/>
        <dsp:cNvSpPr/>
      </dsp:nvSpPr>
      <dsp:spPr>
        <a:xfrm>
          <a:off x="52" y="2257550"/>
          <a:ext cx="2088149" cy="522037"/>
        </a:xfrm>
        <a:prstGeom prst="roundRect">
          <a:avLst>
            <a:gd name="adj" fmla="val 10000"/>
          </a:avLst>
        </a:prstGeom>
        <a:solidFill>
          <a:schemeClr val="accent4">
            <a:tint val="40000"/>
            <a:alpha val="90000"/>
            <a:hueOff val="612868"/>
            <a:satOff val="-261"/>
            <a:lumOff val="-26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612868"/>
              <a:satOff val="-261"/>
              <a:lumOff val="-2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Exclude</a:t>
          </a:r>
        </a:p>
      </dsp:txBody>
      <dsp:txXfrm>
        <a:off x="15342" y="2272840"/>
        <a:ext cx="2057569" cy="491457"/>
      </dsp:txXfrm>
    </dsp:sp>
    <dsp:sp modelId="{9686EEBC-08E5-49A6-96E7-CD44D5D3B48C}">
      <dsp:nvSpPr>
        <dsp:cNvPr id="0" name=""/>
        <dsp:cNvSpPr/>
      </dsp:nvSpPr>
      <dsp:spPr>
        <a:xfrm rot="5400000">
          <a:off x="998448" y="2825265"/>
          <a:ext cx="91356" cy="91356"/>
        </a:xfrm>
        <a:prstGeom prst="rightArrow">
          <a:avLst>
            <a:gd name="adj1" fmla="val 66700"/>
            <a:gd name="adj2" fmla="val 50000"/>
          </a:avLst>
        </a:prstGeom>
        <a:solidFill>
          <a:schemeClr val="accent4">
            <a:hueOff val="1285996"/>
            <a:satOff val="-1156"/>
            <a:lumOff val="-18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26772D-DA98-4B23-B566-C8CE14425E4F}">
      <dsp:nvSpPr>
        <dsp:cNvPr id="0" name=""/>
        <dsp:cNvSpPr/>
      </dsp:nvSpPr>
      <dsp:spPr>
        <a:xfrm>
          <a:off x="52" y="2962300"/>
          <a:ext cx="2088149" cy="522037"/>
        </a:xfrm>
        <a:prstGeom prst="roundRect">
          <a:avLst>
            <a:gd name="adj" fmla="val 10000"/>
          </a:avLst>
        </a:prstGeom>
        <a:solidFill>
          <a:schemeClr val="accent4">
            <a:tint val="40000"/>
            <a:alpha val="90000"/>
            <a:hueOff val="1225737"/>
            <a:satOff val="-523"/>
            <a:lumOff val="-52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1225737"/>
              <a:satOff val="-523"/>
              <a:lumOff val="-5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Rivalry in </a:t>
          </a:r>
          <a:br>
            <a:rPr lang="en-US" sz="2000" kern="1200" dirty="0"/>
          </a:br>
          <a:r>
            <a:rPr lang="en-US" sz="2000" kern="1200" dirty="0"/>
            <a:t>Consumption</a:t>
          </a:r>
        </a:p>
      </dsp:txBody>
      <dsp:txXfrm>
        <a:off x="15342" y="2977590"/>
        <a:ext cx="2057569" cy="491457"/>
      </dsp:txXfrm>
    </dsp:sp>
    <dsp:sp modelId="{C992D5CC-7373-41AD-AF94-4AD2C794F250}">
      <dsp:nvSpPr>
        <dsp:cNvPr id="0" name=""/>
        <dsp:cNvSpPr/>
      </dsp:nvSpPr>
      <dsp:spPr>
        <a:xfrm rot="5400000">
          <a:off x="998448" y="3530016"/>
          <a:ext cx="91356" cy="91356"/>
        </a:xfrm>
        <a:prstGeom prst="rightArrow">
          <a:avLst>
            <a:gd name="adj1" fmla="val 66700"/>
            <a:gd name="adj2" fmla="val 50000"/>
          </a:avLst>
        </a:prstGeom>
        <a:solidFill>
          <a:schemeClr val="accent4">
            <a:hueOff val="1928994"/>
            <a:satOff val="-1733"/>
            <a:lumOff val="-27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4B77C8-D245-46E9-824E-5D752729881A}">
      <dsp:nvSpPr>
        <dsp:cNvPr id="0" name=""/>
        <dsp:cNvSpPr/>
      </dsp:nvSpPr>
      <dsp:spPr>
        <a:xfrm>
          <a:off x="52" y="3667051"/>
          <a:ext cx="2088149" cy="522037"/>
        </a:xfrm>
        <a:prstGeom prst="roundRect">
          <a:avLst>
            <a:gd name="adj" fmla="val 10000"/>
          </a:avLst>
        </a:prstGeom>
        <a:solidFill>
          <a:schemeClr val="accent4">
            <a:tint val="40000"/>
            <a:alpha val="90000"/>
            <a:hueOff val="1838605"/>
            <a:satOff val="-784"/>
            <a:lumOff val="-79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1838605"/>
              <a:satOff val="-784"/>
              <a:lumOff val="-7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Opportunity </a:t>
          </a:r>
          <a:br>
            <a:rPr lang="en-US" sz="2000" kern="1200" dirty="0"/>
          </a:br>
          <a:r>
            <a:rPr lang="en-US" sz="2000" kern="1200" dirty="0"/>
            <a:t>Cost?</a:t>
          </a:r>
        </a:p>
      </dsp:txBody>
      <dsp:txXfrm>
        <a:off x="15342" y="3682341"/>
        <a:ext cx="2057569" cy="491457"/>
      </dsp:txXfrm>
    </dsp:sp>
    <dsp:sp modelId="{45460D28-3A04-4191-BEAD-A123C3AED383}">
      <dsp:nvSpPr>
        <dsp:cNvPr id="0" name=""/>
        <dsp:cNvSpPr/>
      </dsp:nvSpPr>
      <dsp:spPr>
        <a:xfrm>
          <a:off x="2380542" y="848049"/>
          <a:ext cx="2088149" cy="522037"/>
        </a:xfrm>
        <a:prstGeom prst="roundRect">
          <a:avLst>
            <a:gd name="adj" fmla="val 10000"/>
          </a:avLst>
        </a:prstGeom>
        <a:solidFill>
          <a:schemeClr val="accent4">
            <a:hueOff val="3214990"/>
            <a:satOff val="-2889"/>
            <a:lumOff val="-45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Free Goods</a:t>
          </a:r>
          <a:br>
            <a:rPr lang="en-US" sz="2000" kern="1200" dirty="0"/>
          </a:br>
          <a:r>
            <a:rPr lang="en-US" sz="2000" kern="1200" dirty="0"/>
            <a:t>Air</a:t>
          </a:r>
        </a:p>
      </dsp:txBody>
      <dsp:txXfrm>
        <a:off x="2395832" y="863339"/>
        <a:ext cx="2057569" cy="491457"/>
      </dsp:txXfrm>
    </dsp:sp>
    <dsp:sp modelId="{CB291015-01EF-4BB4-8A76-F57712F0B4B7}">
      <dsp:nvSpPr>
        <dsp:cNvPr id="0" name=""/>
        <dsp:cNvSpPr/>
      </dsp:nvSpPr>
      <dsp:spPr>
        <a:xfrm rot="5400000">
          <a:off x="3378939" y="1415765"/>
          <a:ext cx="91356" cy="91356"/>
        </a:xfrm>
        <a:prstGeom prst="rightArrow">
          <a:avLst>
            <a:gd name="adj1" fmla="val 66700"/>
            <a:gd name="adj2" fmla="val 50000"/>
          </a:avLst>
        </a:prstGeom>
        <a:solidFill>
          <a:schemeClr val="accent4">
            <a:hueOff val="2571992"/>
            <a:satOff val="-2311"/>
            <a:lumOff val="-366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CE1899-87F4-4B86-A8BF-B923BB33C8FC}">
      <dsp:nvSpPr>
        <dsp:cNvPr id="0" name=""/>
        <dsp:cNvSpPr/>
      </dsp:nvSpPr>
      <dsp:spPr>
        <a:xfrm>
          <a:off x="2380542" y="1552799"/>
          <a:ext cx="2088149" cy="522037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4">
                <a:lumMod val="110000"/>
                <a:satMod val="105000"/>
                <a:tint val="67000"/>
              </a:schemeClr>
            </a:gs>
            <a:gs pos="50000">
              <a:schemeClr val="accent4">
                <a:lumMod val="105000"/>
                <a:satMod val="103000"/>
                <a:tint val="73000"/>
              </a:schemeClr>
            </a:gs>
            <a:gs pos="100000">
              <a:schemeClr val="accent4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4"/>
          </a:solidFill>
          <a:prstDash val="solid"/>
          <a:miter lim="800000"/>
        </a:ln>
        <a:effectLst/>
      </dsp:spPr>
      <dsp:style>
        <a:lnRef idx="1">
          <a:schemeClr val="accent4"/>
        </a:lnRef>
        <a:fillRef idx="2">
          <a:schemeClr val="accent4"/>
        </a:fillRef>
        <a:effectRef idx="1">
          <a:schemeClr val="accent4"/>
        </a:effectRef>
        <a:fontRef idx="minor">
          <a:schemeClr val="dk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Free</a:t>
          </a:r>
        </a:p>
      </dsp:txBody>
      <dsp:txXfrm>
        <a:off x="2395832" y="1568089"/>
        <a:ext cx="2057569" cy="491457"/>
      </dsp:txXfrm>
    </dsp:sp>
    <dsp:sp modelId="{93A25DCD-AB6C-48DC-963E-319FECA0B8E2}">
      <dsp:nvSpPr>
        <dsp:cNvPr id="0" name=""/>
        <dsp:cNvSpPr/>
      </dsp:nvSpPr>
      <dsp:spPr>
        <a:xfrm rot="5400000">
          <a:off x="3378939" y="2120515"/>
          <a:ext cx="91356" cy="91356"/>
        </a:xfrm>
        <a:prstGeom prst="rightArrow">
          <a:avLst>
            <a:gd name="adj1" fmla="val 66700"/>
            <a:gd name="adj2" fmla="val 50000"/>
          </a:avLst>
        </a:prstGeom>
        <a:solidFill>
          <a:schemeClr val="accent4">
            <a:hueOff val="3214990"/>
            <a:satOff val="-2889"/>
            <a:lumOff val="-45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59313C-EC01-4A7A-B27D-B26667ACF1C9}">
      <dsp:nvSpPr>
        <dsp:cNvPr id="0" name=""/>
        <dsp:cNvSpPr/>
      </dsp:nvSpPr>
      <dsp:spPr>
        <a:xfrm>
          <a:off x="2380542" y="2257550"/>
          <a:ext cx="2088149" cy="522037"/>
        </a:xfrm>
        <a:prstGeom prst="roundRect">
          <a:avLst>
            <a:gd name="adj" fmla="val 10000"/>
          </a:avLst>
        </a:prstGeom>
        <a:solidFill>
          <a:schemeClr val="accent4">
            <a:tint val="40000"/>
            <a:alpha val="90000"/>
            <a:hueOff val="3064341"/>
            <a:satOff val="-1307"/>
            <a:lumOff val="-131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3064341"/>
              <a:satOff val="-1307"/>
              <a:lumOff val="-13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No</a:t>
          </a:r>
        </a:p>
      </dsp:txBody>
      <dsp:txXfrm>
        <a:off x="2395832" y="2272840"/>
        <a:ext cx="2057569" cy="491457"/>
      </dsp:txXfrm>
    </dsp:sp>
    <dsp:sp modelId="{1D295832-FF07-44E4-B281-CC0BC20AF0CF}">
      <dsp:nvSpPr>
        <dsp:cNvPr id="0" name=""/>
        <dsp:cNvSpPr/>
      </dsp:nvSpPr>
      <dsp:spPr>
        <a:xfrm rot="5400000">
          <a:off x="3378939" y="2825265"/>
          <a:ext cx="91356" cy="91356"/>
        </a:xfrm>
        <a:prstGeom prst="rightArrow">
          <a:avLst>
            <a:gd name="adj1" fmla="val 66700"/>
            <a:gd name="adj2" fmla="val 50000"/>
          </a:avLst>
        </a:prstGeom>
        <a:solidFill>
          <a:schemeClr val="accent4">
            <a:hueOff val="3857988"/>
            <a:satOff val="-3467"/>
            <a:lumOff val="-549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EC49036-A71D-43F4-96FD-C281B153DF45}">
      <dsp:nvSpPr>
        <dsp:cNvPr id="0" name=""/>
        <dsp:cNvSpPr/>
      </dsp:nvSpPr>
      <dsp:spPr>
        <a:xfrm>
          <a:off x="2380542" y="2962300"/>
          <a:ext cx="2088149" cy="522037"/>
        </a:xfrm>
        <a:prstGeom prst="roundRect">
          <a:avLst>
            <a:gd name="adj" fmla="val 10000"/>
          </a:avLst>
        </a:prstGeom>
        <a:solidFill>
          <a:schemeClr val="accent4">
            <a:tint val="40000"/>
            <a:alpha val="90000"/>
            <a:hueOff val="3677209"/>
            <a:satOff val="-1568"/>
            <a:lumOff val="-157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3677209"/>
              <a:satOff val="-1568"/>
              <a:lumOff val="-15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No</a:t>
          </a:r>
        </a:p>
      </dsp:txBody>
      <dsp:txXfrm>
        <a:off x="2395832" y="2977590"/>
        <a:ext cx="2057569" cy="491457"/>
      </dsp:txXfrm>
    </dsp:sp>
    <dsp:sp modelId="{51E67C26-E66C-4ED4-9F9D-49ABFF21CB51}">
      <dsp:nvSpPr>
        <dsp:cNvPr id="0" name=""/>
        <dsp:cNvSpPr/>
      </dsp:nvSpPr>
      <dsp:spPr>
        <a:xfrm rot="5400000">
          <a:off x="3378939" y="3530016"/>
          <a:ext cx="91356" cy="91356"/>
        </a:xfrm>
        <a:prstGeom prst="rightArrow">
          <a:avLst>
            <a:gd name="adj1" fmla="val 66700"/>
            <a:gd name="adj2" fmla="val 50000"/>
          </a:avLst>
        </a:prstGeom>
        <a:solidFill>
          <a:schemeClr val="accent4">
            <a:hueOff val="4500986"/>
            <a:satOff val="-4045"/>
            <a:lumOff val="-641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C620FFF-CC77-48E5-946B-09721E6FBEB4}">
      <dsp:nvSpPr>
        <dsp:cNvPr id="0" name=""/>
        <dsp:cNvSpPr/>
      </dsp:nvSpPr>
      <dsp:spPr>
        <a:xfrm>
          <a:off x="2380542" y="3667051"/>
          <a:ext cx="2088149" cy="522037"/>
        </a:xfrm>
        <a:prstGeom prst="roundRect">
          <a:avLst>
            <a:gd name="adj" fmla="val 10000"/>
          </a:avLst>
        </a:prstGeom>
        <a:solidFill>
          <a:schemeClr val="accent4">
            <a:tint val="40000"/>
            <a:alpha val="90000"/>
            <a:hueOff val="4290078"/>
            <a:satOff val="-1829"/>
            <a:lumOff val="-183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4290078"/>
              <a:satOff val="-1829"/>
              <a:lumOff val="-18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No</a:t>
          </a:r>
        </a:p>
      </dsp:txBody>
      <dsp:txXfrm>
        <a:off x="2395832" y="3682341"/>
        <a:ext cx="2057569" cy="491457"/>
      </dsp:txXfrm>
    </dsp:sp>
    <dsp:sp modelId="{5CD8D75E-7E17-4DAD-965A-D37430E2605F}">
      <dsp:nvSpPr>
        <dsp:cNvPr id="0" name=""/>
        <dsp:cNvSpPr/>
      </dsp:nvSpPr>
      <dsp:spPr>
        <a:xfrm>
          <a:off x="4761032" y="848049"/>
          <a:ext cx="2088149" cy="522037"/>
        </a:xfrm>
        <a:prstGeom prst="roundRect">
          <a:avLst>
            <a:gd name="adj" fmla="val 10000"/>
          </a:avLst>
        </a:prstGeom>
        <a:solidFill>
          <a:schemeClr val="accent4">
            <a:hueOff val="6429979"/>
            <a:satOff val="-5778"/>
            <a:lumOff val="-91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Common Goods</a:t>
          </a:r>
          <a:br>
            <a:rPr lang="en-US" sz="2000" kern="1200" dirty="0"/>
          </a:br>
          <a:r>
            <a:rPr lang="en-US" sz="2000" kern="1200" dirty="0"/>
            <a:t>Fish, Grazing land</a:t>
          </a:r>
        </a:p>
      </dsp:txBody>
      <dsp:txXfrm>
        <a:off x="4776322" y="863339"/>
        <a:ext cx="2057569" cy="491457"/>
      </dsp:txXfrm>
    </dsp:sp>
    <dsp:sp modelId="{97029378-045E-4CC6-BE17-AD4B6A032415}">
      <dsp:nvSpPr>
        <dsp:cNvPr id="0" name=""/>
        <dsp:cNvSpPr/>
      </dsp:nvSpPr>
      <dsp:spPr>
        <a:xfrm rot="5400000">
          <a:off x="5759429" y="1415765"/>
          <a:ext cx="91356" cy="91356"/>
        </a:xfrm>
        <a:prstGeom prst="rightArrow">
          <a:avLst>
            <a:gd name="adj1" fmla="val 66700"/>
            <a:gd name="adj2" fmla="val 50000"/>
          </a:avLst>
        </a:prstGeom>
        <a:solidFill>
          <a:schemeClr val="accent4">
            <a:hueOff val="5143984"/>
            <a:satOff val="-4622"/>
            <a:lumOff val="-73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36512BA-38FE-4C19-88D2-01A23A675107}">
      <dsp:nvSpPr>
        <dsp:cNvPr id="0" name=""/>
        <dsp:cNvSpPr/>
      </dsp:nvSpPr>
      <dsp:spPr>
        <a:xfrm>
          <a:off x="4761032" y="1552799"/>
          <a:ext cx="2088149" cy="522037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4">
                <a:lumMod val="110000"/>
                <a:satMod val="105000"/>
                <a:tint val="67000"/>
              </a:schemeClr>
            </a:gs>
            <a:gs pos="50000">
              <a:schemeClr val="accent4">
                <a:lumMod val="105000"/>
                <a:satMod val="103000"/>
                <a:tint val="73000"/>
              </a:schemeClr>
            </a:gs>
            <a:gs pos="100000">
              <a:schemeClr val="accent4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4"/>
          </a:solidFill>
          <a:prstDash val="solid"/>
          <a:miter lim="800000"/>
        </a:ln>
        <a:effectLst/>
      </dsp:spPr>
      <dsp:style>
        <a:lnRef idx="1">
          <a:schemeClr val="accent4"/>
        </a:lnRef>
        <a:fillRef idx="2">
          <a:schemeClr val="accent4"/>
        </a:fillRef>
        <a:effectRef idx="1">
          <a:schemeClr val="accent4"/>
        </a:effectRef>
        <a:fontRef idx="minor">
          <a:schemeClr val="dk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Free</a:t>
          </a:r>
        </a:p>
      </dsp:txBody>
      <dsp:txXfrm>
        <a:off x="4776322" y="1568089"/>
        <a:ext cx="2057569" cy="491457"/>
      </dsp:txXfrm>
    </dsp:sp>
    <dsp:sp modelId="{2A2FEF1F-2DC9-4450-8F87-7BEDBD33417B}">
      <dsp:nvSpPr>
        <dsp:cNvPr id="0" name=""/>
        <dsp:cNvSpPr/>
      </dsp:nvSpPr>
      <dsp:spPr>
        <a:xfrm rot="5400000">
          <a:off x="5759429" y="2120515"/>
          <a:ext cx="91356" cy="91356"/>
        </a:xfrm>
        <a:prstGeom prst="rightArrow">
          <a:avLst>
            <a:gd name="adj1" fmla="val 66700"/>
            <a:gd name="adj2" fmla="val 50000"/>
          </a:avLst>
        </a:prstGeom>
        <a:solidFill>
          <a:schemeClr val="accent4">
            <a:hueOff val="5786982"/>
            <a:satOff val="-5200"/>
            <a:lumOff val="-824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07676B-2FE3-4C91-9EFD-ED93FB0869C3}">
      <dsp:nvSpPr>
        <dsp:cNvPr id="0" name=""/>
        <dsp:cNvSpPr/>
      </dsp:nvSpPr>
      <dsp:spPr>
        <a:xfrm>
          <a:off x="4761032" y="2257550"/>
          <a:ext cx="2088149" cy="522037"/>
        </a:xfrm>
        <a:prstGeom prst="roundRect">
          <a:avLst>
            <a:gd name="adj" fmla="val 10000"/>
          </a:avLst>
        </a:prstGeom>
        <a:solidFill>
          <a:schemeClr val="accent4">
            <a:tint val="40000"/>
            <a:alpha val="90000"/>
            <a:hueOff val="5515814"/>
            <a:satOff val="-2352"/>
            <a:lumOff val="-236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5515814"/>
              <a:satOff val="-2352"/>
              <a:lumOff val="-23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No</a:t>
          </a:r>
        </a:p>
      </dsp:txBody>
      <dsp:txXfrm>
        <a:off x="4776322" y="2272840"/>
        <a:ext cx="2057569" cy="491457"/>
      </dsp:txXfrm>
    </dsp:sp>
    <dsp:sp modelId="{18A824E8-CB0E-4C64-8FBF-C2D0F34BE294}">
      <dsp:nvSpPr>
        <dsp:cNvPr id="0" name=""/>
        <dsp:cNvSpPr/>
      </dsp:nvSpPr>
      <dsp:spPr>
        <a:xfrm rot="5400000">
          <a:off x="5759429" y="2825265"/>
          <a:ext cx="91356" cy="91356"/>
        </a:xfrm>
        <a:prstGeom prst="rightArrow">
          <a:avLst>
            <a:gd name="adj1" fmla="val 66700"/>
            <a:gd name="adj2" fmla="val 50000"/>
          </a:avLst>
        </a:prstGeom>
        <a:solidFill>
          <a:schemeClr val="accent4">
            <a:hueOff val="6429979"/>
            <a:satOff val="-5778"/>
            <a:lumOff val="-91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7C89CE-8268-4864-AFA4-BE2F7721251B}">
      <dsp:nvSpPr>
        <dsp:cNvPr id="0" name=""/>
        <dsp:cNvSpPr/>
      </dsp:nvSpPr>
      <dsp:spPr>
        <a:xfrm>
          <a:off x="4761032" y="2962300"/>
          <a:ext cx="2088149" cy="522037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2">
                <a:lumMod val="110000"/>
                <a:satMod val="105000"/>
                <a:tint val="67000"/>
              </a:schemeClr>
            </a:gs>
            <a:gs pos="50000">
              <a:schemeClr val="accent2">
                <a:lumMod val="105000"/>
                <a:satMod val="103000"/>
                <a:tint val="73000"/>
              </a:schemeClr>
            </a:gs>
            <a:gs pos="100000">
              <a:schemeClr val="accent2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Yes</a:t>
          </a:r>
        </a:p>
      </dsp:txBody>
      <dsp:txXfrm>
        <a:off x="4776322" y="2977590"/>
        <a:ext cx="2057569" cy="491457"/>
      </dsp:txXfrm>
    </dsp:sp>
    <dsp:sp modelId="{BD5D5E8A-BC23-49C7-84A0-939774ABDF94}">
      <dsp:nvSpPr>
        <dsp:cNvPr id="0" name=""/>
        <dsp:cNvSpPr/>
      </dsp:nvSpPr>
      <dsp:spPr>
        <a:xfrm rot="5400000">
          <a:off x="5759429" y="3530016"/>
          <a:ext cx="91356" cy="91356"/>
        </a:xfrm>
        <a:prstGeom prst="rightArrow">
          <a:avLst>
            <a:gd name="adj1" fmla="val 66700"/>
            <a:gd name="adj2" fmla="val 50000"/>
          </a:avLst>
        </a:prstGeom>
        <a:solidFill>
          <a:schemeClr val="accent4">
            <a:hueOff val="7072977"/>
            <a:satOff val="-6356"/>
            <a:lumOff val="-1007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4241DC-8917-4016-B372-61D67ABDEF17}">
      <dsp:nvSpPr>
        <dsp:cNvPr id="0" name=""/>
        <dsp:cNvSpPr/>
      </dsp:nvSpPr>
      <dsp:spPr>
        <a:xfrm>
          <a:off x="4761032" y="3667051"/>
          <a:ext cx="2088149" cy="522037"/>
        </a:xfrm>
        <a:prstGeom prst="roundRect">
          <a:avLst>
            <a:gd name="adj" fmla="val 10000"/>
          </a:avLst>
        </a:prstGeom>
        <a:solidFill>
          <a:schemeClr val="accent4">
            <a:tint val="40000"/>
            <a:alpha val="90000"/>
            <a:hueOff val="6741551"/>
            <a:satOff val="-2875"/>
            <a:lumOff val="-288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6741551"/>
              <a:satOff val="-2875"/>
              <a:lumOff val="-28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No</a:t>
          </a:r>
        </a:p>
      </dsp:txBody>
      <dsp:txXfrm>
        <a:off x="4776322" y="3682341"/>
        <a:ext cx="2057569" cy="491457"/>
      </dsp:txXfrm>
    </dsp:sp>
    <dsp:sp modelId="{3A5C95CC-A4D7-4870-8C10-4CB79E506AC3}">
      <dsp:nvSpPr>
        <dsp:cNvPr id="0" name=""/>
        <dsp:cNvSpPr/>
      </dsp:nvSpPr>
      <dsp:spPr>
        <a:xfrm>
          <a:off x="7141523" y="848049"/>
          <a:ext cx="2088149" cy="522037"/>
        </a:xfrm>
        <a:prstGeom prst="roundRect">
          <a:avLst>
            <a:gd name="adj" fmla="val 10000"/>
          </a:avLst>
        </a:prstGeom>
        <a:solidFill>
          <a:schemeClr val="accent4">
            <a:hueOff val="9644969"/>
            <a:satOff val="-8667"/>
            <a:lumOff val="-137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Public Goods</a:t>
          </a:r>
          <a:br>
            <a:rPr lang="en-US" sz="2000" kern="1200" dirty="0"/>
          </a:br>
          <a:r>
            <a:rPr lang="en-US" sz="2000" kern="1200" dirty="0"/>
            <a:t>Street light, Defense</a:t>
          </a:r>
        </a:p>
      </dsp:txBody>
      <dsp:txXfrm>
        <a:off x="7156813" y="863339"/>
        <a:ext cx="2057569" cy="491457"/>
      </dsp:txXfrm>
    </dsp:sp>
    <dsp:sp modelId="{62C83385-1498-41A2-989F-2234C9647778}">
      <dsp:nvSpPr>
        <dsp:cNvPr id="0" name=""/>
        <dsp:cNvSpPr/>
      </dsp:nvSpPr>
      <dsp:spPr>
        <a:xfrm rot="5400000">
          <a:off x="8139919" y="1415765"/>
          <a:ext cx="91356" cy="91356"/>
        </a:xfrm>
        <a:prstGeom prst="rightArrow">
          <a:avLst>
            <a:gd name="adj1" fmla="val 66700"/>
            <a:gd name="adj2" fmla="val 50000"/>
          </a:avLst>
        </a:prstGeom>
        <a:solidFill>
          <a:schemeClr val="accent4">
            <a:hueOff val="7715976"/>
            <a:satOff val="-6934"/>
            <a:lumOff val="-109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E28822C-3EF6-4A9B-AC8E-977DAAF87B30}">
      <dsp:nvSpPr>
        <dsp:cNvPr id="0" name=""/>
        <dsp:cNvSpPr/>
      </dsp:nvSpPr>
      <dsp:spPr>
        <a:xfrm>
          <a:off x="7141523" y="1552799"/>
          <a:ext cx="2088149" cy="522037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4">
                <a:lumMod val="110000"/>
                <a:satMod val="105000"/>
                <a:tint val="67000"/>
              </a:schemeClr>
            </a:gs>
            <a:gs pos="50000">
              <a:schemeClr val="accent4">
                <a:lumMod val="105000"/>
                <a:satMod val="103000"/>
                <a:tint val="73000"/>
              </a:schemeClr>
            </a:gs>
            <a:gs pos="100000">
              <a:schemeClr val="accent4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4"/>
          </a:solidFill>
          <a:prstDash val="solid"/>
          <a:miter lim="800000"/>
        </a:ln>
        <a:effectLst/>
      </dsp:spPr>
      <dsp:style>
        <a:lnRef idx="1">
          <a:schemeClr val="accent4"/>
        </a:lnRef>
        <a:fillRef idx="2">
          <a:schemeClr val="accent4"/>
        </a:fillRef>
        <a:effectRef idx="1">
          <a:schemeClr val="accent4"/>
        </a:effectRef>
        <a:fontRef idx="minor">
          <a:schemeClr val="dk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Free</a:t>
          </a:r>
        </a:p>
      </dsp:txBody>
      <dsp:txXfrm>
        <a:off x="7156813" y="1568089"/>
        <a:ext cx="2057569" cy="491457"/>
      </dsp:txXfrm>
    </dsp:sp>
    <dsp:sp modelId="{74FB81F9-4D20-48C4-802C-EC32E72BB3A2}">
      <dsp:nvSpPr>
        <dsp:cNvPr id="0" name=""/>
        <dsp:cNvSpPr/>
      </dsp:nvSpPr>
      <dsp:spPr>
        <a:xfrm rot="5400000">
          <a:off x="8139919" y="2120515"/>
          <a:ext cx="91356" cy="91356"/>
        </a:xfrm>
        <a:prstGeom prst="rightArrow">
          <a:avLst>
            <a:gd name="adj1" fmla="val 66700"/>
            <a:gd name="adj2" fmla="val 50000"/>
          </a:avLst>
        </a:prstGeom>
        <a:solidFill>
          <a:schemeClr val="accent4">
            <a:hueOff val="8358973"/>
            <a:satOff val="-7511"/>
            <a:lumOff val="-119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CA71F40-722C-4AFB-BD4E-1C615ABEB6CE}">
      <dsp:nvSpPr>
        <dsp:cNvPr id="0" name=""/>
        <dsp:cNvSpPr/>
      </dsp:nvSpPr>
      <dsp:spPr>
        <a:xfrm>
          <a:off x="7141523" y="2257550"/>
          <a:ext cx="2088149" cy="522037"/>
        </a:xfrm>
        <a:prstGeom prst="roundRect">
          <a:avLst>
            <a:gd name="adj" fmla="val 10000"/>
          </a:avLst>
        </a:prstGeom>
        <a:solidFill>
          <a:schemeClr val="accent4">
            <a:tint val="40000"/>
            <a:alpha val="90000"/>
            <a:hueOff val="7967287"/>
            <a:satOff val="-3397"/>
            <a:lumOff val="-341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7967287"/>
              <a:satOff val="-3397"/>
              <a:lumOff val="-34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No</a:t>
          </a:r>
        </a:p>
      </dsp:txBody>
      <dsp:txXfrm>
        <a:off x="7156813" y="2272840"/>
        <a:ext cx="2057569" cy="491457"/>
      </dsp:txXfrm>
    </dsp:sp>
    <dsp:sp modelId="{BAC25D03-0237-4624-A6EE-4DA6DFCB764D}">
      <dsp:nvSpPr>
        <dsp:cNvPr id="0" name=""/>
        <dsp:cNvSpPr/>
      </dsp:nvSpPr>
      <dsp:spPr>
        <a:xfrm rot="5400000">
          <a:off x="8139919" y="2825265"/>
          <a:ext cx="91356" cy="91356"/>
        </a:xfrm>
        <a:prstGeom prst="rightArrow">
          <a:avLst>
            <a:gd name="adj1" fmla="val 66700"/>
            <a:gd name="adj2" fmla="val 50000"/>
          </a:avLst>
        </a:prstGeom>
        <a:solidFill>
          <a:schemeClr val="accent4">
            <a:hueOff val="9001971"/>
            <a:satOff val="-8089"/>
            <a:lumOff val="-1281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181CE1-2011-4FD4-ADF3-07F30B748D78}">
      <dsp:nvSpPr>
        <dsp:cNvPr id="0" name=""/>
        <dsp:cNvSpPr/>
      </dsp:nvSpPr>
      <dsp:spPr>
        <a:xfrm>
          <a:off x="7141523" y="2962300"/>
          <a:ext cx="2088149" cy="522037"/>
        </a:xfrm>
        <a:prstGeom prst="roundRect">
          <a:avLst>
            <a:gd name="adj" fmla="val 10000"/>
          </a:avLst>
        </a:prstGeom>
        <a:solidFill>
          <a:schemeClr val="accent4">
            <a:tint val="40000"/>
            <a:alpha val="90000"/>
            <a:hueOff val="8580156"/>
            <a:satOff val="-3659"/>
            <a:lumOff val="-367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8580156"/>
              <a:satOff val="-3659"/>
              <a:lumOff val="-36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No</a:t>
          </a:r>
        </a:p>
      </dsp:txBody>
      <dsp:txXfrm>
        <a:off x="7156813" y="2977590"/>
        <a:ext cx="2057569" cy="491457"/>
      </dsp:txXfrm>
    </dsp:sp>
    <dsp:sp modelId="{5A1BC29B-6B11-4A64-A8DF-C45166A8AFAC}">
      <dsp:nvSpPr>
        <dsp:cNvPr id="0" name=""/>
        <dsp:cNvSpPr/>
      </dsp:nvSpPr>
      <dsp:spPr>
        <a:xfrm rot="5400000">
          <a:off x="8139919" y="3530016"/>
          <a:ext cx="91356" cy="91356"/>
        </a:xfrm>
        <a:prstGeom prst="rightArrow">
          <a:avLst>
            <a:gd name="adj1" fmla="val 66700"/>
            <a:gd name="adj2" fmla="val 50000"/>
          </a:avLst>
        </a:prstGeom>
        <a:solidFill>
          <a:schemeClr val="accent4">
            <a:hueOff val="9644969"/>
            <a:satOff val="-8667"/>
            <a:lumOff val="-137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FC16EC-D2CC-4479-B3A8-548AA17A5B9E}">
      <dsp:nvSpPr>
        <dsp:cNvPr id="0" name=""/>
        <dsp:cNvSpPr/>
      </dsp:nvSpPr>
      <dsp:spPr>
        <a:xfrm>
          <a:off x="7141523" y="3667051"/>
          <a:ext cx="2088149" cy="522037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2">
                <a:lumMod val="110000"/>
                <a:satMod val="105000"/>
                <a:tint val="67000"/>
              </a:schemeClr>
            </a:gs>
            <a:gs pos="50000">
              <a:schemeClr val="accent2">
                <a:lumMod val="105000"/>
                <a:satMod val="103000"/>
                <a:tint val="73000"/>
              </a:schemeClr>
            </a:gs>
            <a:gs pos="100000">
              <a:schemeClr val="accent2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Yes</a:t>
          </a:r>
        </a:p>
      </dsp:txBody>
      <dsp:txXfrm>
        <a:off x="7156813" y="3682341"/>
        <a:ext cx="2057569" cy="491457"/>
      </dsp:txXfrm>
    </dsp:sp>
  </dsp:spTree>
</dsp:drawing>
</file>

<file path=ppt/diagrams/drawing5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E48BFC8-88D5-46D3-B9CC-9AD787ECE748}">
      <dsp:nvSpPr>
        <dsp:cNvPr id="0" name=""/>
        <dsp:cNvSpPr/>
      </dsp:nvSpPr>
      <dsp:spPr>
        <a:xfrm>
          <a:off x="977800" y="43946"/>
          <a:ext cx="1897637" cy="1402347"/>
        </a:xfrm>
        <a:prstGeom prst="rect">
          <a:avLst/>
        </a:prstGeom>
        <a:blipFill rotWithShape="1">
          <a:blip xmlns:r="http://schemas.openxmlformats.org/officeDocument/2006/relationships" r:embed="rId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9C9F820-90CA-4C16-810A-8C27F73128EC}">
      <dsp:nvSpPr>
        <dsp:cNvPr id="0" name=""/>
        <dsp:cNvSpPr/>
      </dsp:nvSpPr>
      <dsp:spPr>
        <a:xfrm>
          <a:off x="1361365" y="1192021"/>
          <a:ext cx="1635198" cy="39296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815" tIns="43815" rIns="43815" bIns="4381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5000"/>
            </a:spcAft>
            <a:buNone/>
          </a:pPr>
          <a:r>
            <a:rPr lang="en-US" sz="2300" kern="1200" dirty="0"/>
            <a:t>Consumption</a:t>
          </a:r>
        </a:p>
      </dsp:txBody>
      <dsp:txXfrm>
        <a:off x="1361365" y="1192021"/>
        <a:ext cx="1635198" cy="392965"/>
      </dsp:txXfrm>
    </dsp:sp>
    <dsp:sp modelId="{F92476DF-EDEA-40AB-A3C6-F7BACE3EA282}">
      <dsp:nvSpPr>
        <dsp:cNvPr id="0" name=""/>
        <dsp:cNvSpPr/>
      </dsp:nvSpPr>
      <dsp:spPr>
        <a:xfrm>
          <a:off x="3283586" y="43946"/>
          <a:ext cx="1897637" cy="1402347"/>
        </a:xfrm>
        <a:prstGeom prst="rect">
          <a:avLst/>
        </a:prstGeom>
        <a:blipFill rotWithShape="1">
          <a:blip xmlns:r="http://schemas.openxmlformats.org/officeDocument/2006/relationships"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FF3C42C-78A8-4086-AEDE-8C7BFD9C6DE3}">
      <dsp:nvSpPr>
        <dsp:cNvPr id="0" name=""/>
        <dsp:cNvSpPr/>
      </dsp:nvSpPr>
      <dsp:spPr>
        <a:xfrm>
          <a:off x="3667151" y="1192021"/>
          <a:ext cx="1635198" cy="39296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815" tIns="43815" rIns="43815" bIns="4381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5000"/>
            </a:spcAft>
            <a:buNone/>
          </a:pPr>
          <a:r>
            <a:rPr lang="en-US" sz="2300" kern="1200" dirty="0"/>
            <a:t>Saving</a:t>
          </a:r>
        </a:p>
      </dsp:txBody>
      <dsp:txXfrm>
        <a:off x="3667151" y="1192021"/>
        <a:ext cx="1635198" cy="392965"/>
      </dsp:txXfrm>
    </dsp:sp>
    <dsp:sp modelId="{5AB0EADB-ABA5-4D71-B9F8-446C0E612F56}">
      <dsp:nvSpPr>
        <dsp:cNvPr id="0" name=""/>
        <dsp:cNvSpPr/>
      </dsp:nvSpPr>
      <dsp:spPr>
        <a:xfrm>
          <a:off x="977800" y="1786863"/>
          <a:ext cx="1897637" cy="1402347"/>
        </a:xfrm>
        <a:prstGeom prst="rect">
          <a:avLst/>
        </a:prstGeom>
        <a:blipFill rotWithShape="1">
          <a:blip xmlns:r="http://schemas.openxmlformats.org/officeDocument/2006/relationships"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38E546B-A7AB-4DCA-871B-8C2284F4737F}">
      <dsp:nvSpPr>
        <dsp:cNvPr id="0" name=""/>
        <dsp:cNvSpPr/>
      </dsp:nvSpPr>
      <dsp:spPr>
        <a:xfrm>
          <a:off x="1361365" y="2934938"/>
          <a:ext cx="1635198" cy="39296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815" tIns="43815" rIns="43815" bIns="4381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5000"/>
            </a:spcAft>
            <a:buNone/>
          </a:pPr>
          <a:r>
            <a:rPr lang="en-US" sz="2300" kern="1200" dirty="0"/>
            <a:t>Investment</a:t>
          </a:r>
        </a:p>
      </dsp:txBody>
      <dsp:txXfrm>
        <a:off x="1361365" y="2934938"/>
        <a:ext cx="1635198" cy="392965"/>
      </dsp:txXfrm>
    </dsp:sp>
    <dsp:sp modelId="{6962A817-CBC2-4CEC-A9D3-1EE127827E13}">
      <dsp:nvSpPr>
        <dsp:cNvPr id="0" name=""/>
        <dsp:cNvSpPr/>
      </dsp:nvSpPr>
      <dsp:spPr>
        <a:xfrm>
          <a:off x="3283586" y="1786863"/>
          <a:ext cx="1897637" cy="1402347"/>
        </a:xfrm>
        <a:prstGeom prst="rect">
          <a:avLst/>
        </a:prstGeom>
        <a:blipFill rotWithShape="1">
          <a:blip xmlns:r="http://schemas.openxmlformats.org/officeDocument/2006/relationships" r:embed="rId4"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EF33839-A9D7-4DC1-9C1E-7F010B5E726B}">
      <dsp:nvSpPr>
        <dsp:cNvPr id="0" name=""/>
        <dsp:cNvSpPr/>
      </dsp:nvSpPr>
      <dsp:spPr>
        <a:xfrm>
          <a:off x="3667151" y="2934938"/>
          <a:ext cx="1635198" cy="39296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815" tIns="43815" rIns="43815" bIns="4381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5000"/>
            </a:spcAft>
            <a:buNone/>
          </a:pPr>
          <a:r>
            <a:rPr lang="en-US" sz="2300" kern="1200" dirty="0"/>
            <a:t>Wealth</a:t>
          </a:r>
        </a:p>
      </dsp:txBody>
      <dsp:txXfrm>
        <a:off x="3667151" y="2934938"/>
        <a:ext cx="1635198" cy="392965"/>
      </dsp:txXfrm>
    </dsp:sp>
  </dsp:spTree>
</dsp:drawing>
</file>

<file path=ppt/diagrams/drawing5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E48BFC8-88D5-46D3-B9CC-9AD787ECE748}">
      <dsp:nvSpPr>
        <dsp:cNvPr id="0" name=""/>
        <dsp:cNvSpPr/>
      </dsp:nvSpPr>
      <dsp:spPr>
        <a:xfrm>
          <a:off x="977800" y="43946"/>
          <a:ext cx="1897637" cy="1402347"/>
        </a:xfrm>
        <a:prstGeom prst="rect">
          <a:avLst/>
        </a:prstGeom>
        <a:blipFill rotWithShape="1">
          <a:blip xmlns:r="http://schemas.openxmlformats.org/officeDocument/2006/relationships" r:embed="rId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9C9F820-90CA-4C16-810A-8C27F73128EC}">
      <dsp:nvSpPr>
        <dsp:cNvPr id="0" name=""/>
        <dsp:cNvSpPr/>
      </dsp:nvSpPr>
      <dsp:spPr>
        <a:xfrm>
          <a:off x="1361365" y="1192021"/>
          <a:ext cx="1635198" cy="39296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815" tIns="43815" rIns="43815" bIns="4381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5000"/>
            </a:spcAft>
            <a:buNone/>
          </a:pPr>
          <a:r>
            <a:rPr lang="en-US" sz="2300" kern="1200" dirty="0"/>
            <a:t>Consumption</a:t>
          </a:r>
        </a:p>
      </dsp:txBody>
      <dsp:txXfrm>
        <a:off x="1361365" y="1192021"/>
        <a:ext cx="1635198" cy="392965"/>
      </dsp:txXfrm>
    </dsp:sp>
    <dsp:sp modelId="{F92476DF-EDEA-40AB-A3C6-F7BACE3EA282}">
      <dsp:nvSpPr>
        <dsp:cNvPr id="0" name=""/>
        <dsp:cNvSpPr/>
      </dsp:nvSpPr>
      <dsp:spPr>
        <a:xfrm>
          <a:off x="3283586" y="43946"/>
          <a:ext cx="1897637" cy="1402347"/>
        </a:xfrm>
        <a:prstGeom prst="rect">
          <a:avLst/>
        </a:prstGeom>
        <a:blipFill rotWithShape="1">
          <a:blip xmlns:r="http://schemas.openxmlformats.org/officeDocument/2006/relationships"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FF3C42C-78A8-4086-AEDE-8C7BFD9C6DE3}">
      <dsp:nvSpPr>
        <dsp:cNvPr id="0" name=""/>
        <dsp:cNvSpPr/>
      </dsp:nvSpPr>
      <dsp:spPr>
        <a:xfrm>
          <a:off x="3667151" y="1192021"/>
          <a:ext cx="1635198" cy="39296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815" tIns="43815" rIns="43815" bIns="4381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5000"/>
            </a:spcAft>
            <a:buNone/>
          </a:pPr>
          <a:r>
            <a:rPr lang="en-US" sz="2300" kern="1200" dirty="0"/>
            <a:t>Saving</a:t>
          </a:r>
        </a:p>
      </dsp:txBody>
      <dsp:txXfrm>
        <a:off x="3667151" y="1192021"/>
        <a:ext cx="1635198" cy="392965"/>
      </dsp:txXfrm>
    </dsp:sp>
    <dsp:sp modelId="{5AB0EADB-ABA5-4D71-B9F8-446C0E612F56}">
      <dsp:nvSpPr>
        <dsp:cNvPr id="0" name=""/>
        <dsp:cNvSpPr/>
      </dsp:nvSpPr>
      <dsp:spPr>
        <a:xfrm>
          <a:off x="977800" y="1786863"/>
          <a:ext cx="1897637" cy="1402347"/>
        </a:xfrm>
        <a:prstGeom prst="rect">
          <a:avLst/>
        </a:prstGeom>
        <a:blipFill rotWithShape="1">
          <a:blip xmlns:r="http://schemas.openxmlformats.org/officeDocument/2006/relationships"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38E546B-A7AB-4DCA-871B-8C2284F4737F}">
      <dsp:nvSpPr>
        <dsp:cNvPr id="0" name=""/>
        <dsp:cNvSpPr/>
      </dsp:nvSpPr>
      <dsp:spPr>
        <a:xfrm>
          <a:off x="1361365" y="2934938"/>
          <a:ext cx="1635198" cy="39296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815" tIns="43815" rIns="43815" bIns="4381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5000"/>
            </a:spcAft>
            <a:buNone/>
          </a:pPr>
          <a:r>
            <a:rPr lang="en-US" sz="2300" kern="1200" dirty="0"/>
            <a:t>Investment</a:t>
          </a:r>
        </a:p>
      </dsp:txBody>
      <dsp:txXfrm>
        <a:off x="1361365" y="2934938"/>
        <a:ext cx="1635198" cy="392965"/>
      </dsp:txXfrm>
    </dsp:sp>
    <dsp:sp modelId="{6962A817-CBC2-4CEC-A9D3-1EE127827E13}">
      <dsp:nvSpPr>
        <dsp:cNvPr id="0" name=""/>
        <dsp:cNvSpPr/>
      </dsp:nvSpPr>
      <dsp:spPr>
        <a:xfrm>
          <a:off x="3283586" y="1786863"/>
          <a:ext cx="1897637" cy="1402347"/>
        </a:xfrm>
        <a:prstGeom prst="rect">
          <a:avLst/>
        </a:prstGeom>
        <a:blipFill rotWithShape="1">
          <a:blip xmlns:r="http://schemas.openxmlformats.org/officeDocument/2006/relationships" r:embed="rId4"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EF33839-A9D7-4DC1-9C1E-7F010B5E726B}">
      <dsp:nvSpPr>
        <dsp:cNvPr id="0" name=""/>
        <dsp:cNvSpPr/>
      </dsp:nvSpPr>
      <dsp:spPr>
        <a:xfrm>
          <a:off x="3667151" y="2934938"/>
          <a:ext cx="1635198" cy="39296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815" tIns="43815" rIns="43815" bIns="4381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5000"/>
            </a:spcAft>
            <a:buNone/>
          </a:pPr>
          <a:r>
            <a:rPr lang="en-US" sz="2300" kern="1200" dirty="0"/>
            <a:t>Wealth</a:t>
          </a:r>
        </a:p>
      </dsp:txBody>
      <dsp:txXfrm>
        <a:off x="3667151" y="2934938"/>
        <a:ext cx="1635198" cy="392965"/>
      </dsp:txXfrm>
    </dsp:sp>
  </dsp:spTree>
</dsp:drawing>
</file>

<file path=ppt/diagrams/drawing5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2D183F-E561-4162-9AFB-9B544FAFA2CB}">
      <dsp:nvSpPr>
        <dsp:cNvPr id="0" name=""/>
        <dsp:cNvSpPr/>
      </dsp:nvSpPr>
      <dsp:spPr>
        <a:xfrm>
          <a:off x="148272" y="0"/>
          <a:ext cx="8501380" cy="5313362"/>
        </a:xfrm>
        <a:prstGeom prst="swooshArrow">
          <a:avLst>
            <a:gd name="adj1" fmla="val 25000"/>
            <a:gd name="adj2" fmla="val 25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05CD90D-B43C-4F50-90A1-4B352550853B}">
      <dsp:nvSpPr>
        <dsp:cNvPr id="0" name=""/>
        <dsp:cNvSpPr/>
      </dsp:nvSpPr>
      <dsp:spPr>
        <a:xfrm>
          <a:off x="1227947" y="3667283"/>
          <a:ext cx="221035" cy="22103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3D25DF-9AB0-493B-BAA6-03C5A1B51BB8}">
      <dsp:nvSpPr>
        <dsp:cNvPr id="0" name=""/>
        <dsp:cNvSpPr/>
      </dsp:nvSpPr>
      <dsp:spPr>
        <a:xfrm>
          <a:off x="1338465" y="3777801"/>
          <a:ext cx="1980821" cy="1535561"/>
        </a:xfrm>
        <a:prstGeom prst="rect">
          <a:avLst/>
        </a:prstGeom>
        <a:solidFill>
          <a:schemeClr val="accent4"/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7122" tIns="0" rIns="0" bIns="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Investment (100)</a:t>
          </a:r>
        </a:p>
      </dsp:txBody>
      <dsp:txXfrm>
        <a:off x="1338465" y="3777801"/>
        <a:ext cx="1980821" cy="1535561"/>
      </dsp:txXfrm>
    </dsp:sp>
    <dsp:sp modelId="{C390A5F7-D7A8-4B47-80DB-8329B9BB43C3}">
      <dsp:nvSpPr>
        <dsp:cNvPr id="0" name=""/>
        <dsp:cNvSpPr/>
      </dsp:nvSpPr>
      <dsp:spPr>
        <a:xfrm>
          <a:off x="3179014" y="2223111"/>
          <a:ext cx="399564" cy="39956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CDBA9F-D28B-403E-ACF4-C4242C616013}">
      <dsp:nvSpPr>
        <dsp:cNvPr id="0" name=""/>
        <dsp:cNvSpPr/>
      </dsp:nvSpPr>
      <dsp:spPr>
        <a:xfrm>
          <a:off x="3378796" y="2422893"/>
          <a:ext cx="2040331" cy="2890469"/>
        </a:xfrm>
        <a:prstGeom prst="rect">
          <a:avLst/>
        </a:prstGeom>
        <a:solidFill>
          <a:schemeClr val="accent4"/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1721" tIns="0" rIns="0" bIns="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Consumption</a:t>
          </a:r>
        </a:p>
      </dsp:txBody>
      <dsp:txXfrm>
        <a:off x="3378796" y="2422893"/>
        <a:ext cx="2040331" cy="2890469"/>
      </dsp:txXfrm>
    </dsp:sp>
    <dsp:sp modelId="{F063F0F8-4ED3-4883-A90D-B686491A4B83}">
      <dsp:nvSpPr>
        <dsp:cNvPr id="0" name=""/>
        <dsp:cNvSpPr/>
      </dsp:nvSpPr>
      <dsp:spPr>
        <a:xfrm>
          <a:off x="5525395" y="1344280"/>
          <a:ext cx="552589" cy="55258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5599B8B-3EE4-4BB4-B094-122E1AE4C9BA}">
      <dsp:nvSpPr>
        <dsp:cNvPr id="0" name=""/>
        <dsp:cNvSpPr/>
      </dsp:nvSpPr>
      <dsp:spPr>
        <a:xfrm>
          <a:off x="5801690" y="1620575"/>
          <a:ext cx="2040331" cy="3692787"/>
        </a:xfrm>
        <a:prstGeom prst="rect">
          <a:avLst/>
        </a:prstGeom>
        <a:solidFill>
          <a:schemeClr val="accent4"/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806" tIns="0" rIns="0" bIns="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Income (330)</a:t>
          </a:r>
        </a:p>
      </dsp:txBody>
      <dsp:txXfrm>
        <a:off x="5801690" y="1620575"/>
        <a:ext cx="2040331" cy="3692787"/>
      </dsp:txXfrm>
    </dsp:sp>
  </dsp:spTree>
</dsp:drawing>
</file>

<file path=ppt/diagrams/drawing5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BB77F50-8B51-400E-BDE5-9BEA3487E16E}">
      <dsp:nvSpPr>
        <dsp:cNvPr id="0" name=""/>
        <dsp:cNvSpPr/>
      </dsp:nvSpPr>
      <dsp:spPr>
        <a:xfrm>
          <a:off x="4894366" y="3230216"/>
          <a:ext cx="64996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49969" y="4572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203101" y="3259686"/>
        <a:ext cx="32498" cy="32498"/>
      </dsp:txXfrm>
    </dsp:sp>
    <dsp:sp modelId="{82DBA4EC-3047-462C-B05D-A7D465C04D6E}">
      <dsp:nvSpPr>
        <dsp:cNvPr id="0" name=""/>
        <dsp:cNvSpPr/>
      </dsp:nvSpPr>
      <dsp:spPr>
        <a:xfrm>
          <a:off x="994548" y="2656681"/>
          <a:ext cx="649969" cy="61925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24984" y="0"/>
              </a:lnTo>
              <a:lnTo>
                <a:pt x="324984" y="619254"/>
              </a:lnTo>
              <a:lnTo>
                <a:pt x="649969" y="61925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297089" y="2943865"/>
        <a:ext cx="44886" cy="44886"/>
      </dsp:txXfrm>
    </dsp:sp>
    <dsp:sp modelId="{273EACB1-0448-4B0F-9662-31E226BA8571}">
      <dsp:nvSpPr>
        <dsp:cNvPr id="0" name=""/>
        <dsp:cNvSpPr/>
      </dsp:nvSpPr>
      <dsp:spPr>
        <a:xfrm>
          <a:off x="4894366" y="1991706"/>
          <a:ext cx="64996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49969" y="4572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203101" y="2021177"/>
        <a:ext cx="32498" cy="32498"/>
      </dsp:txXfrm>
    </dsp:sp>
    <dsp:sp modelId="{41DDE89C-1581-4CF1-8548-567452B46EA7}">
      <dsp:nvSpPr>
        <dsp:cNvPr id="0" name=""/>
        <dsp:cNvSpPr/>
      </dsp:nvSpPr>
      <dsp:spPr>
        <a:xfrm>
          <a:off x="994548" y="2037426"/>
          <a:ext cx="649969" cy="619254"/>
        </a:xfrm>
        <a:custGeom>
          <a:avLst/>
          <a:gdLst/>
          <a:ahLst/>
          <a:cxnLst/>
          <a:rect l="0" t="0" r="0" b="0"/>
          <a:pathLst>
            <a:path>
              <a:moveTo>
                <a:pt x="0" y="619254"/>
              </a:moveTo>
              <a:lnTo>
                <a:pt x="324984" y="619254"/>
              </a:lnTo>
              <a:lnTo>
                <a:pt x="324984" y="0"/>
              </a:lnTo>
              <a:lnTo>
                <a:pt x="649969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297089" y="2324610"/>
        <a:ext cx="44886" cy="44886"/>
      </dsp:txXfrm>
    </dsp:sp>
    <dsp:sp modelId="{59DAA796-E59A-49F9-9586-22DD40D8792A}">
      <dsp:nvSpPr>
        <dsp:cNvPr id="0" name=""/>
        <dsp:cNvSpPr/>
      </dsp:nvSpPr>
      <dsp:spPr>
        <a:xfrm rot="16200000">
          <a:off x="-2108242" y="2161277"/>
          <a:ext cx="5214775" cy="99080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275" tIns="41275" rIns="41275" bIns="41275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/>
            <a:t>National wealth</a:t>
          </a:r>
        </a:p>
      </dsp:txBody>
      <dsp:txXfrm>
        <a:off x="-2108242" y="2161277"/>
        <a:ext cx="5214775" cy="990807"/>
      </dsp:txXfrm>
    </dsp:sp>
    <dsp:sp modelId="{3543BE58-C215-4618-BA45-D3305FD57D01}">
      <dsp:nvSpPr>
        <dsp:cNvPr id="0" name=""/>
        <dsp:cNvSpPr/>
      </dsp:nvSpPr>
      <dsp:spPr>
        <a:xfrm>
          <a:off x="1644518" y="1542023"/>
          <a:ext cx="3249847" cy="99080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Reproducible assets</a:t>
          </a:r>
        </a:p>
      </dsp:txBody>
      <dsp:txXfrm>
        <a:off x="1644518" y="1542023"/>
        <a:ext cx="3249847" cy="990807"/>
      </dsp:txXfrm>
    </dsp:sp>
    <dsp:sp modelId="{505761CF-C2DB-4891-BFEC-6A4F0D6E3903}">
      <dsp:nvSpPr>
        <dsp:cNvPr id="0" name=""/>
        <dsp:cNvSpPr/>
      </dsp:nvSpPr>
      <dsp:spPr>
        <a:xfrm>
          <a:off x="5544335" y="1542023"/>
          <a:ext cx="3249847" cy="99080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machine, building</a:t>
          </a:r>
        </a:p>
      </dsp:txBody>
      <dsp:txXfrm>
        <a:off x="5544335" y="1542023"/>
        <a:ext cx="3249847" cy="990807"/>
      </dsp:txXfrm>
    </dsp:sp>
    <dsp:sp modelId="{2AD88F7B-BDAE-48F2-A6A3-9D1747610AE4}">
      <dsp:nvSpPr>
        <dsp:cNvPr id="0" name=""/>
        <dsp:cNvSpPr/>
      </dsp:nvSpPr>
      <dsp:spPr>
        <a:xfrm>
          <a:off x="1644518" y="2780532"/>
          <a:ext cx="3249847" cy="99080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Non reproducible</a:t>
          </a:r>
        </a:p>
      </dsp:txBody>
      <dsp:txXfrm>
        <a:off x="1644518" y="2780532"/>
        <a:ext cx="3249847" cy="990807"/>
      </dsp:txXfrm>
    </dsp:sp>
    <dsp:sp modelId="{10034F87-89C3-4B3F-82A0-F9DB54047C39}">
      <dsp:nvSpPr>
        <dsp:cNvPr id="0" name=""/>
        <dsp:cNvSpPr/>
      </dsp:nvSpPr>
      <dsp:spPr>
        <a:xfrm>
          <a:off x="5544335" y="2780532"/>
          <a:ext cx="3249847" cy="99080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mineral, land, free gifts of nature</a:t>
          </a:r>
        </a:p>
      </dsp:txBody>
      <dsp:txXfrm>
        <a:off x="5544335" y="2780532"/>
        <a:ext cx="3249847" cy="990807"/>
      </dsp:txXfrm>
    </dsp:sp>
  </dsp:spTree>
</dsp:drawing>
</file>

<file path=ppt/diagrams/drawing5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E48BFC8-88D5-46D3-B9CC-9AD787ECE748}">
      <dsp:nvSpPr>
        <dsp:cNvPr id="0" name=""/>
        <dsp:cNvSpPr/>
      </dsp:nvSpPr>
      <dsp:spPr>
        <a:xfrm>
          <a:off x="977800" y="43946"/>
          <a:ext cx="1897637" cy="1402347"/>
        </a:xfrm>
        <a:prstGeom prst="rect">
          <a:avLst/>
        </a:prstGeom>
        <a:blipFill rotWithShape="1">
          <a:blip xmlns:r="http://schemas.openxmlformats.org/officeDocument/2006/relationships" r:embed="rId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9C9F820-90CA-4C16-810A-8C27F73128EC}">
      <dsp:nvSpPr>
        <dsp:cNvPr id="0" name=""/>
        <dsp:cNvSpPr/>
      </dsp:nvSpPr>
      <dsp:spPr>
        <a:xfrm>
          <a:off x="1361365" y="1192021"/>
          <a:ext cx="1635198" cy="39296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815" tIns="43815" rIns="43815" bIns="4381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5000"/>
            </a:spcAft>
            <a:buNone/>
          </a:pPr>
          <a:r>
            <a:rPr lang="en-US" sz="2300" kern="1200" dirty="0"/>
            <a:t>Consumption</a:t>
          </a:r>
        </a:p>
      </dsp:txBody>
      <dsp:txXfrm>
        <a:off x="1361365" y="1192021"/>
        <a:ext cx="1635198" cy="392965"/>
      </dsp:txXfrm>
    </dsp:sp>
    <dsp:sp modelId="{F92476DF-EDEA-40AB-A3C6-F7BACE3EA282}">
      <dsp:nvSpPr>
        <dsp:cNvPr id="0" name=""/>
        <dsp:cNvSpPr/>
      </dsp:nvSpPr>
      <dsp:spPr>
        <a:xfrm>
          <a:off x="3283586" y="43946"/>
          <a:ext cx="1897637" cy="1402347"/>
        </a:xfrm>
        <a:prstGeom prst="rect">
          <a:avLst/>
        </a:prstGeom>
        <a:blipFill rotWithShape="1">
          <a:blip xmlns:r="http://schemas.openxmlformats.org/officeDocument/2006/relationships"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FF3C42C-78A8-4086-AEDE-8C7BFD9C6DE3}">
      <dsp:nvSpPr>
        <dsp:cNvPr id="0" name=""/>
        <dsp:cNvSpPr/>
      </dsp:nvSpPr>
      <dsp:spPr>
        <a:xfrm>
          <a:off x="3667151" y="1192021"/>
          <a:ext cx="1635198" cy="39296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815" tIns="43815" rIns="43815" bIns="4381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5000"/>
            </a:spcAft>
            <a:buNone/>
          </a:pPr>
          <a:r>
            <a:rPr lang="en-US" sz="2300" kern="1200" dirty="0"/>
            <a:t>Saving</a:t>
          </a:r>
        </a:p>
      </dsp:txBody>
      <dsp:txXfrm>
        <a:off x="3667151" y="1192021"/>
        <a:ext cx="1635198" cy="392965"/>
      </dsp:txXfrm>
    </dsp:sp>
    <dsp:sp modelId="{5AB0EADB-ABA5-4D71-B9F8-446C0E612F56}">
      <dsp:nvSpPr>
        <dsp:cNvPr id="0" name=""/>
        <dsp:cNvSpPr/>
      </dsp:nvSpPr>
      <dsp:spPr>
        <a:xfrm>
          <a:off x="977800" y="1786863"/>
          <a:ext cx="1897637" cy="1402347"/>
        </a:xfrm>
        <a:prstGeom prst="rect">
          <a:avLst/>
        </a:prstGeom>
        <a:blipFill rotWithShape="1">
          <a:blip xmlns:r="http://schemas.openxmlformats.org/officeDocument/2006/relationships"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38E546B-A7AB-4DCA-871B-8C2284F4737F}">
      <dsp:nvSpPr>
        <dsp:cNvPr id="0" name=""/>
        <dsp:cNvSpPr/>
      </dsp:nvSpPr>
      <dsp:spPr>
        <a:xfrm>
          <a:off x="1361365" y="2934938"/>
          <a:ext cx="1635198" cy="39296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815" tIns="43815" rIns="43815" bIns="4381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5000"/>
            </a:spcAft>
            <a:buNone/>
          </a:pPr>
          <a:r>
            <a:rPr lang="en-US" sz="2300" kern="1200" dirty="0"/>
            <a:t>Investment</a:t>
          </a:r>
        </a:p>
      </dsp:txBody>
      <dsp:txXfrm>
        <a:off x="1361365" y="2934938"/>
        <a:ext cx="1635198" cy="392965"/>
      </dsp:txXfrm>
    </dsp:sp>
    <dsp:sp modelId="{6962A817-CBC2-4CEC-A9D3-1EE127827E13}">
      <dsp:nvSpPr>
        <dsp:cNvPr id="0" name=""/>
        <dsp:cNvSpPr/>
      </dsp:nvSpPr>
      <dsp:spPr>
        <a:xfrm>
          <a:off x="3283586" y="1786863"/>
          <a:ext cx="1897637" cy="1402347"/>
        </a:xfrm>
        <a:prstGeom prst="rect">
          <a:avLst/>
        </a:prstGeom>
        <a:blipFill rotWithShape="1">
          <a:blip xmlns:r="http://schemas.openxmlformats.org/officeDocument/2006/relationships" r:embed="rId4"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EF33839-A9D7-4DC1-9C1E-7F010B5E726B}">
      <dsp:nvSpPr>
        <dsp:cNvPr id="0" name=""/>
        <dsp:cNvSpPr/>
      </dsp:nvSpPr>
      <dsp:spPr>
        <a:xfrm>
          <a:off x="3667151" y="2934938"/>
          <a:ext cx="1635198" cy="39296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815" tIns="43815" rIns="43815" bIns="4381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5000"/>
            </a:spcAft>
            <a:buNone/>
          </a:pPr>
          <a:r>
            <a:rPr lang="en-US" sz="2300" kern="1200" dirty="0"/>
            <a:t>Wealth</a:t>
          </a:r>
        </a:p>
      </dsp:txBody>
      <dsp:txXfrm>
        <a:off x="3667151" y="2934938"/>
        <a:ext cx="1635198" cy="392965"/>
      </dsp:txXfrm>
    </dsp:sp>
  </dsp:spTree>
</dsp:drawing>
</file>

<file path=ppt/diagrams/drawing5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E72E552-F209-2E4B-BF9C-8077C8AED4A2}">
      <dsp:nvSpPr>
        <dsp:cNvPr id="0" name=""/>
        <dsp:cNvSpPr/>
      </dsp:nvSpPr>
      <dsp:spPr>
        <a:xfrm>
          <a:off x="38" y="762156"/>
          <a:ext cx="3685337" cy="1474135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69824" tIns="211328" rIns="369824" bIns="211328" numCol="1" spcCol="1270" anchor="ctr" anchorCtr="0">
          <a:noAutofit/>
        </a:bodyPr>
        <a:lstStyle/>
        <a:p>
          <a:pPr marL="0" lvl="0" indent="0" algn="ctr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200" kern="1200" dirty="0"/>
            <a:t>Set A</a:t>
          </a:r>
        </a:p>
      </dsp:txBody>
      <dsp:txXfrm>
        <a:off x="38" y="762156"/>
        <a:ext cx="3685337" cy="1474135"/>
      </dsp:txXfrm>
    </dsp:sp>
    <dsp:sp modelId="{4AA2328D-D183-1A47-B592-C5CA2B427E2D}">
      <dsp:nvSpPr>
        <dsp:cNvPr id="0" name=""/>
        <dsp:cNvSpPr/>
      </dsp:nvSpPr>
      <dsp:spPr>
        <a:xfrm>
          <a:off x="38" y="2236291"/>
          <a:ext cx="3685337" cy="299753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7368" tIns="277368" rIns="369824" bIns="416052" numCol="1" spcCol="1270" anchor="t" anchorCtr="0">
          <a:noAutofit/>
        </a:bodyPr>
        <a:lstStyle/>
        <a:p>
          <a:pPr marL="285750" lvl="1" indent="-285750" algn="l" defTabSz="2311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5200" kern="1200" dirty="0"/>
            <a:t>Economist</a:t>
          </a:r>
        </a:p>
        <a:p>
          <a:pPr marL="285750" lvl="1" indent="-285750" algn="l" defTabSz="2311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5200" kern="1200" dirty="0"/>
        </a:p>
      </dsp:txBody>
      <dsp:txXfrm>
        <a:off x="38" y="2236291"/>
        <a:ext cx="3685337" cy="2997539"/>
      </dsp:txXfrm>
    </dsp:sp>
    <dsp:sp modelId="{9A1E36E0-76D3-314F-9EC5-BB744BEBB5CA}">
      <dsp:nvSpPr>
        <dsp:cNvPr id="0" name=""/>
        <dsp:cNvSpPr/>
      </dsp:nvSpPr>
      <dsp:spPr>
        <a:xfrm>
          <a:off x="4201323" y="762156"/>
          <a:ext cx="3685337" cy="1474135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69824" tIns="211328" rIns="369824" bIns="211328" numCol="1" spcCol="1270" anchor="ctr" anchorCtr="0">
          <a:noAutofit/>
        </a:bodyPr>
        <a:lstStyle/>
        <a:p>
          <a:pPr marL="0" lvl="0" indent="0" algn="ctr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200" kern="1200" dirty="0"/>
            <a:t>Set B</a:t>
          </a:r>
        </a:p>
      </dsp:txBody>
      <dsp:txXfrm>
        <a:off x="4201323" y="762156"/>
        <a:ext cx="3685337" cy="1474135"/>
      </dsp:txXfrm>
    </dsp:sp>
    <dsp:sp modelId="{DB662151-19DD-1E4B-B5E1-7E80B6E21603}">
      <dsp:nvSpPr>
        <dsp:cNvPr id="0" name=""/>
        <dsp:cNvSpPr/>
      </dsp:nvSpPr>
      <dsp:spPr>
        <a:xfrm>
          <a:off x="4201323" y="2236291"/>
          <a:ext cx="3685337" cy="299753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7368" tIns="277368" rIns="369824" bIns="416052" numCol="1" spcCol="1270" anchor="t" anchorCtr="0">
          <a:noAutofit/>
        </a:bodyPr>
        <a:lstStyle/>
        <a:p>
          <a:pPr marL="285750" lvl="1" indent="-285750" algn="l" defTabSz="2311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5200" kern="1200" dirty="0"/>
            <a:t>Book</a:t>
          </a:r>
        </a:p>
        <a:p>
          <a:pPr marL="285750" lvl="1" indent="-285750" algn="l" defTabSz="2311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5200" kern="1200" dirty="0"/>
            <a:t>Idea</a:t>
          </a:r>
        </a:p>
        <a:p>
          <a:pPr marL="285750" lvl="1" indent="-285750" algn="l" defTabSz="2311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5200" kern="1200" dirty="0"/>
        </a:p>
      </dsp:txBody>
      <dsp:txXfrm>
        <a:off x="4201323" y="2236291"/>
        <a:ext cx="3685337" cy="2997539"/>
      </dsp:txXfrm>
    </dsp:sp>
  </dsp:spTree>
</dsp:drawing>
</file>

<file path=ppt/diagrams/drawing5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B8C8051-E50F-43C8-9972-64839FBA0A3F}">
      <dsp:nvSpPr>
        <dsp:cNvPr id="0" name=""/>
        <dsp:cNvSpPr/>
      </dsp:nvSpPr>
      <dsp:spPr>
        <a:xfrm>
          <a:off x="0" y="621419"/>
          <a:ext cx="8797925" cy="547559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 err="1"/>
            <a:t>Aristotal</a:t>
          </a:r>
          <a:r>
            <a:rPr lang="en-US" sz="2400" kern="1200" dirty="0"/>
            <a:t> (384 BC),  Greece</a:t>
          </a:r>
        </a:p>
      </dsp:txBody>
      <dsp:txXfrm>
        <a:off x="26730" y="648149"/>
        <a:ext cx="8744465" cy="494099"/>
      </dsp:txXfrm>
    </dsp:sp>
    <dsp:sp modelId="{9038E0DF-A393-4B2B-A5D5-3C77011D8821}">
      <dsp:nvSpPr>
        <dsp:cNvPr id="0" name=""/>
        <dsp:cNvSpPr/>
      </dsp:nvSpPr>
      <dsp:spPr>
        <a:xfrm>
          <a:off x="0" y="1168979"/>
          <a:ext cx="8797925" cy="6085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334" tIns="30480" rIns="170688" bIns="30480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900" kern="1200" dirty="0"/>
            <a:t>Science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900" kern="1200" dirty="0"/>
            <a:t>Management of family and state</a:t>
          </a:r>
        </a:p>
      </dsp:txBody>
      <dsp:txXfrm>
        <a:off x="0" y="1168979"/>
        <a:ext cx="8797925" cy="608580"/>
      </dsp:txXfrm>
    </dsp:sp>
    <dsp:sp modelId="{D894D58B-B45F-4DF9-9675-C3C0F6DB6CE9}">
      <dsp:nvSpPr>
        <dsp:cNvPr id="0" name=""/>
        <dsp:cNvSpPr/>
      </dsp:nvSpPr>
      <dsp:spPr>
        <a:xfrm>
          <a:off x="0" y="1777559"/>
          <a:ext cx="8797925" cy="547559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Adam Smith (1723), Scotland</a:t>
          </a:r>
          <a:r>
            <a:rPr lang="en-US" sz="2400" kern="1200" baseline="0" dirty="0"/>
            <a:t> “Wealth of Nations”</a:t>
          </a:r>
          <a:endParaRPr lang="en-US" sz="2400" kern="1200" dirty="0"/>
        </a:p>
      </dsp:txBody>
      <dsp:txXfrm>
        <a:off x="26730" y="1804289"/>
        <a:ext cx="8744465" cy="494099"/>
      </dsp:txXfrm>
    </dsp:sp>
    <dsp:sp modelId="{A9D815A4-0D07-4397-9484-B9B634CCCDA2}">
      <dsp:nvSpPr>
        <dsp:cNvPr id="0" name=""/>
        <dsp:cNvSpPr/>
      </dsp:nvSpPr>
      <dsp:spPr>
        <a:xfrm>
          <a:off x="0" y="2325119"/>
          <a:ext cx="8797925" cy="6085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334" tIns="30480" rIns="170688" bIns="30480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900" kern="1200" dirty="0"/>
            <a:t>Science- wealth of nations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900" kern="1200" dirty="0"/>
            <a:t>Laissez Faire, Free Market</a:t>
          </a:r>
        </a:p>
      </dsp:txBody>
      <dsp:txXfrm>
        <a:off x="0" y="2325119"/>
        <a:ext cx="8797925" cy="608580"/>
      </dsp:txXfrm>
    </dsp:sp>
    <dsp:sp modelId="{56B13921-1364-476F-BFFE-A96DC683918C}">
      <dsp:nvSpPr>
        <dsp:cNvPr id="0" name=""/>
        <dsp:cNvSpPr/>
      </dsp:nvSpPr>
      <dsp:spPr>
        <a:xfrm>
          <a:off x="0" y="2933699"/>
          <a:ext cx="8797925" cy="547559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Alfred Marshall (1842), UK "Principles of Economics"</a:t>
          </a:r>
        </a:p>
      </dsp:txBody>
      <dsp:txXfrm>
        <a:off x="26730" y="2960429"/>
        <a:ext cx="8744465" cy="494099"/>
      </dsp:txXfrm>
    </dsp:sp>
    <dsp:sp modelId="{01A27FF1-520E-459D-9879-DE1AE7547881}">
      <dsp:nvSpPr>
        <dsp:cNvPr id="0" name=""/>
        <dsp:cNvSpPr/>
      </dsp:nvSpPr>
      <dsp:spPr>
        <a:xfrm>
          <a:off x="0" y="3481259"/>
          <a:ext cx="8797925" cy="6085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334" tIns="30480" rIns="170688" bIns="30480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900" kern="1200" dirty="0"/>
            <a:t>Social Science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900" kern="1200" dirty="0"/>
            <a:t>Study wealth, study man</a:t>
          </a:r>
        </a:p>
      </dsp:txBody>
      <dsp:txXfrm>
        <a:off x="0" y="3481259"/>
        <a:ext cx="8797925" cy="608580"/>
      </dsp:txXfrm>
    </dsp:sp>
    <dsp:sp modelId="{D14DAEE2-2C4A-4B4E-9DF9-39C88CF45C8C}">
      <dsp:nvSpPr>
        <dsp:cNvPr id="0" name=""/>
        <dsp:cNvSpPr/>
      </dsp:nvSpPr>
      <dsp:spPr>
        <a:xfrm>
          <a:off x="0" y="4089839"/>
          <a:ext cx="8797925" cy="547559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John Maynard Keynes (1883),  UK “ Economic Consequences of the Peace”</a:t>
          </a:r>
        </a:p>
      </dsp:txBody>
      <dsp:txXfrm>
        <a:off x="26730" y="4116569"/>
        <a:ext cx="8744465" cy="494099"/>
      </dsp:txXfrm>
    </dsp:sp>
    <dsp:sp modelId="{68A3B7EB-3C07-4F5D-9179-35253EFE4347}">
      <dsp:nvSpPr>
        <dsp:cNvPr id="0" name=""/>
        <dsp:cNvSpPr/>
      </dsp:nvSpPr>
      <dsp:spPr>
        <a:xfrm>
          <a:off x="0" y="4637400"/>
          <a:ext cx="8797925" cy="6085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334" tIns="30480" rIns="170688" bIns="30480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900" kern="1200" dirty="0"/>
            <a:t>Versailles Treaty =&gt; another European war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900" kern="1200" dirty="0"/>
            <a:t>Recession=&gt; expansionary fiscal policy =&gt; aggregate demand</a:t>
          </a:r>
        </a:p>
      </dsp:txBody>
      <dsp:txXfrm>
        <a:off x="0" y="4637400"/>
        <a:ext cx="8797925" cy="608580"/>
      </dsp:txXfrm>
    </dsp:sp>
  </dsp:spTree>
</dsp:drawing>
</file>

<file path=ppt/diagrams/drawing5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31B2A7F-79B1-4205-9440-42414C06C29F}">
      <dsp:nvSpPr>
        <dsp:cNvPr id="0" name=""/>
        <dsp:cNvSpPr/>
      </dsp:nvSpPr>
      <dsp:spPr>
        <a:xfrm>
          <a:off x="0" y="371361"/>
          <a:ext cx="8797925" cy="75289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Lionel Robbins (1898),  UK</a:t>
          </a:r>
        </a:p>
      </dsp:txBody>
      <dsp:txXfrm>
        <a:off x="36753" y="408114"/>
        <a:ext cx="8724419" cy="679389"/>
      </dsp:txXfrm>
    </dsp:sp>
    <dsp:sp modelId="{2C675390-14B9-4E35-9B46-D699D1EFEE40}">
      <dsp:nvSpPr>
        <dsp:cNvPr id="0" name=""/>
        <dsp:cNvSpPr/>
      </dsp:nvSpPr>
      <dsp:spPr>
        <a:xfrm>
          <a:off x="0" y="1124256"/>
          <a:ext cx="8797925" cy="8367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334" tIns="41910" rIns="234696" bIns="41910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600" kern="1200" dirty="0"/>
            <a:t>Human science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600" kern="1200" dirty="0"/>
            <a:t>Scare means, alternative use</a:t>
          </a:r>
        </a:p>
      </dsp:txBody>
      <dsp:txXfrm>
        <a:off x="0" y="1124256"/>
        <a:ext cx="8797925" cy="836797"/>
      </dsp:txXfrm>
    </dsp:sp>
    <dsp:sp modelId="{197C399B-6E4A-4FE3-BC1A-9FFD5AF38F1E}">
      <dsp:nvSpPr>
        <dsp:cNvPr id="0" name=""/>
        <dsp:cNvSpPr/>
      </dsp:nvSpPr>
      <dsp:spPr>
        <a:xfrm>
          <a:off x="0" y="1961053"/>
          <a:ext cx="8797925" cy="75289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Paul A. Samuelson 1915,  USA, 1st American to Nobel</a:t>
          </a:r>
        </a:p>
      </dsp:txBody>
      <dsp:txXfrm>
        <a:off x="36753" y="1997806"/>
        <a:ext cx="8724419" cy="679389"/>
      </dsp:txXfrm>
    </dsp:sp>
    <dsp:sp modelId="{81AD2B1F-E3FD-4226-86DE-10489DE5445A}">
      <dsp:nvSpPr>
        <dsp:cNvPr id="0" name=""/>
        <dsp:cNvSpPr/>
      </dsp:nvSpPr>
      <dsp:spPr>
        <a:xfrm>
          <a:off x="0" y="2713948"/>
          <a:ext cx="8797925" cy="8367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334" tIns="41910" rIns="234696" bIns="41910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600" kern="1200" dirty="0"/>
            <a:t>How people and  society choose 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600" kern="1200" dirty="0"/>
            <a:t>Growth oriented</a:t>
          </a:r>
        </a:p>
      </dsp:txBody>
      <dsp:txXfrm>
        <a:off x="0" y="2713948"/>
        <a:ext cx="8797925" cy="836797"/>
      </dsp:txXfrm>
    </dsp:sp>
    <dsp:sp modelId="{BB0C1BD4-F86F-470F-87E8-28C643E0FD5A}">
      <dsp:nvSpPr>
        <dsp:cNvPr id="0" name=""/>
        <dsp:cNvSpPr/>
      </dsp:nvSpPr>
      <dsp:spPr>
        <a:xfrm>
          <a:off x="0" y="3550746"/>
          <a:ext cx="8797925" cy="75289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Milton Friedman- (1912), USA Nobel in '76</a:t>
          </a:r>
        </a:p>
      </dsp:txBody>
      <dsp:txXfrm>
        <a:off x="36753" y="3587499"/>
        <a:ext cx="8724419" cy="679389"/>
      </dsp:txXfrm>
    </dsp:sp>
    <dsp:sp modelId="{3BAB0BC8-43DB-4E5A-B213-14E77B760FD3}">
      <dsp:nvSpPr>
        <dsp:cNvPr id="0" name=""/>
        <dsp:cNvSpPr/>
      </dsp:nvSpPr>
      <dsp:spPr>
        <a:xfrm>
          <a:off x="0" y="4303641"/>
          <a:ext cx="8797925" cy="8367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334" tIns="41910" rIns="234696" bIns="41910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600" kern="1200" dirty="0"/>
            <a:t>Book: Freedom to Choose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600" kern="1200" dirty="0" err="1"/>
            <a:t>Neolibralism</a:t>
          </a:r>
          <a:r>
            <a:rPr lang="en-US" sz="2600" kern="1200" dirty="0"/>
            <a:t>, Anti </a:t>
          </a:r>
          <a:r>
            <a:rPr lang="en-US" sz="2600" kern="1200" dirty="0" err="1"/>
            <a:t>Keyenes</a:t>
          </a:r>
          <a:r>
            <a:rPr lang="en-US" sz="2600" kern="1200" dirty="0"/>
            <a:t>, </a:t>
          </a:r>
          <a:r>
            <a:rPr lang="en-US" sz="2600" kern="1200" dirty="0" err="1"/>
            <a:t>Reganism</a:t>
          </a:r>
          <a:r>
            <a:rPr lang="en-US" sz="2600" kern="1200" dirty="0"/>
            <a:t>, Free market</a:t>
          </a:r>
        </a:p>
      </dsp:txBody>
      <dsp:txXfrm>
        <a:off x="0" y="4303641"/>
        <a:ext cx="8797925" cy="836797"/>
      </dsp:txXfrm>
    </dsp:sp>
  </dsp:spTree>
</dsp:drawing>
</file>

<file path=ppt/diagrams/drawing5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47CA748-331B-4700-A740-DBC62F47A124}">
      <dsp:nvSpPr>
        <dsp:cNvPr id="0" name=""/>
        <dsp:cNvSpPr/>
      </dsp:nvSpPr>
      <dsp:spPr>
        <a:xfrm>
          <a:off x="949" y="334386"/>
          <a:ext cx="2886891" cy="2474407"/>
        </a:xfrm>
        <a:prstGeom prst="rect">
          <a:avLst/>
        </a:prstGeom>
        <a:blipFill rotWithShape="1">
          <a:blip xmlns:r="http://schemas.openxmlformats.org/officeDocument/2006/relationships" r:embed="rId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A849E74-0479-44F4-ABF5-598427148D98}">
      <dsp:nvSpPr>
        <dsp:cNvPr id="0" name=""/>
        <dsp:cNvSpPr/>
      </dsp:nvSpPr>
      <dsp:spPr>
        <a:xfrm>
          <a:off x="949" y="2066472"/>
          <a:ext cx="2886891" cy="593857"/>
        </a:xfrm>
        <a:prstGeom prst="rect">
          <a:avLst/>
        </a:prstGeom>
        <a:solidFill>
          <a:schemeClr val="accent4">
            <a:lumMod val="50000"/>
            <a:alpha val="78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ysClr val="window" lastClr="FFFFFF">
                  <a:hueOff val="0"/>
                  <a:satOff val="0"/>
                  <a:lumOff val="0"/>
                  <a:alphaOff val="0"/>
                </a:sys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anklin Gothic Medium Cond"/>
              <a:ea typeface="+mn-ea"/>
              <a:cs typeface="Arial Unicode MS"/>
            </a:rPr>
            <a:t>Types of Goods</a:t>
          </a:r>
        </a:p>
      </dsp:txBody>
      <dsp:txXfrm>
        <a:off x="949" y="2066472"/>
        <a:ext cx="2886891" cy="593857"/>
      </dsp:txXfrm>
    </dsp:sp>
    <dsp:sp modelId="{1EEE745A-79A5-4FFC-898D-EAC42716B8BD}">
      <dsp:nvSpPr>
        <dsp:cNvPr id="0" name=""/>
        <dsp:cNvSpPr/>
      </dsp:nvSpPr>
      <dsp:spPr>
        <a:xfrm>
          <a:off x="3182295" y="334386"/>
          <a:ext cx="2886891" cy="2474407"/>
        </a:xfrm>
        <a:prstGeom prst="rect">
          <a:avLst/>
        </a:prstGeom>
        <a:blipFill rotWithShape="1">
          <a:blip xmlns:r="http://schemas.openxmlformats.org/officeDocument/2006/relationships"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6B276DE-A57B-4492-9387-9926EE2334E9}">
      <dsp:nvSpPr>
        <dsp:cNvPr id="0" name=""/>
        <dsp:cNvSpPr/>
      </dsp:nvSpPr>
      <dsp:spPr>
        <a:xfrm>
          <a:off x="3182295" y="2066472"/>
          <a:ext cx="2886891" cy="593857"/>
        </a:xfrm>
        <a:prstGeom prst="rect">
          <a:avLst/>
        </a:prstGeom>
        <a:solidFill>
          <a:schemeClr val="accent4">
            <a:lumMod val="50000"/>
            <a:alpha val="78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ysClr val="window" lastClr="FFFFFF">
                  <a:hueOff val="0"/>
                  <a:satOff val="0"/>
                  <a:lumOff val="0"/>
                  <a:alphaOff val="0"/>
                </a:sys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anklin Gothic Medium Cond"/>
              <a:ea typeface="+mn-ea"/>
              <a:cs typeface="Arial Unicode MS"/>
            </a:rPr>
            <a:t>Demand Law, Elasticity </a:t>
          </a:r>
        </a:p>
      </dsp:txBody>
      <dsp:txXfrm>
        <a:off x="3182295" y="2066472"/>
        <a:ext cx="2886891" cy="593857"/>
      </dsp:txXfrm>
    </dsp:sp>
    <dsp:sp modelId="{B6536A8F-82B5-492E-B59A-D2366984CC0C}">
      <dsp:nvSpPr>
        <dsp:cNvPr id="0" name=""/>
        <dsp:cNvSpPr/>
      </dsp:nvSpPr>
      <dsp:spPr>
        <a:xfrm>
          <a:off x="6363641" y="334386"/>
          <a:ext cx="2886891" cy="2474407"/>
        </a:xfrm>
        <a:prstGeom prst="rect">
          <a:avLst/>
        </a:prstGeom>
        <a:blipFill rotWithShape="1">
          <a:blip xmlns:r="http://schemas.openxmlformats.org/officeDocument/2006/relationships"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CB144FA-DDD9-4D12-9777-68201BB13E26}">
      <dsp:nvSpPr>
        <dsp:cNvPr id="0" name=""/>
        <dsp:cNvSpPr/>
      </dsp:nvSpPr>
      <dsp:spPr>
        <a:xfrm>
          <a:off x="6363641" y="2066472"/>
          <a:ext cx="2886891" cy="593857"/>
        </a:xfrm>
        <a:prstGeom prst="rect">
          <a:avLst/>
        </a:prstGeom>
        <a:solidFill>
          <a:schemeClr val="accent4">
            <a:lumMod val="50000"/>
            <a:alpha val="78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ysClr val="window" lastClr="FFFFFF">
                  <a:hueOff val="0"/>
                  <a:satOff val="0"/>
                  <a:lumOff val="0"/>
                  <a:alphaOff val="0"/>
                </a:sys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anklin Gothic Medium Cond"/>
              <a:ea typeface="+mn-ea"/>
              <a:cs typeface="Arial Unicode MS"/>
            </a:rPr>
            <a:t>Supply law, Elasticity</a:t>
          </a:r>
        </a:p>
      </dsp:txBody>
      <dsp:txXfrm>
        <a:off x="6363641" y="2066472"/>
        <a:ext cx="2886891" cy="593857"/>
      </dsp:txXfrm>
    </dsp:sp>
    <dsp:sp modelId="{95DC5552-DE55-405D-BFA8-0C6E69AF375A}">
      <dsp:nvSpPr>
        <dsp:cNvPr id="0" name=""/>
        <dsp:cNvSpPr/>
      </dsp:nvSpPr>
      <dsp:spPr>
        <a:xfrm>
          <a:off x="949" y="3097483"/>
          <a:ext cx="2886891" cy="2474407"/>
        </a:xfrm>
        <a:prstGeom prst="rect">
          <a:avLst/>
        </a:prstGeom>
        <a:blipFill rotWithShape="1">
          <a:blip xmlns:r="http://schemas.openxmlformats.org/officeDocument/2006/relationships" r:embed="rId4"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B588B37-8271-4854-913C-599CB6D30763}">
      <dsp:nvSpPr>
        <dsp:cNvPr id="0" name=""/>
        <dsp:cNvSpPr/>
      </dsp:nvSpPr>
      <dsp:spPr>
        <a:xfrm>
          <a:off x="949" y="4829568"/>
          <a:ext cx="2886891" cy="593857"/>
        </a:xfrm>
        <a:prstGeom prst="rect">
          <a:avLst/>
        </a:prstGeom>
        <a:solidFill>
          <a:schemeClr val="accent4">
            <a:lumMod val="50000"/>
            <a:alpha val="78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ysClr val="window" lastClr="FFFFFF">
                  <a:hueOff val="0"/>
                  <a:satOff val="0"/>
                  <a:lumOff val="0"/>
                  <a:alphaOff val="0"/>
                </a:sys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anklin Gothic Medium Cond"/>
              <a:ea typeface="+mn-ea"/>
              <a:cs typeface="Arial Unicode MS"/>
            </a:rPr>
            <a:t>Market Types</a:t>
          </a:r>
        </a:p>
      </dsp:txBody>
      <dsp:txXfrm>
        <a:off x="949" y="4829568"/>
        <a:ext cx="2886891" cy="593857"/>
      </dsp:txXfrm>
    </dsp:sp>
    <dsp:sp modelId="{7F2B6864-92BB-4841-BA13-2149D243ADA9}">
      <dsp:nvSpPr>
        <dsp:cNvPr id="0" name=""/>
        <dsp:cNvSpPr/>
      </dsp:nvSpPr>
      <dsp:spPr>
        <a:xfrm>
          <a:off x="3150106" y="3097483"/>
          <a:ext cx="2886891" cy="2474407"/>
        </a:xfrm>
        <a:prstGeom prst="rect">
          <a:avLst/>
        </a:prstGeom>
        <a:blipFill rotWithShape="1">
          <a:blip xmlns:r="http://schemas.openxmlformats.org/officeDocument/2006/relationships"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A3CEBE-39D0-42FA-A88B-B8554E6A8D6A}">
      <dsp:nvSpPr>
        <dsp:cNvPr id="0" name=""/>
        <dsp:cNvSpPr/>
      </dsp:nvSpPr>
      <dsp:spPr>
        <a:xfrm>
          <a:off x="3182295" y="4829568"/>
          <a:ext cx="2886891" cy="593857"/>
        </a:xfrm>
        <a:prstGeom prst="rect">
          <a:avLst/>
        </a:prstGeom>
        <a:solidFill>
          <a:schemeClr val="accent4">
            <a:lumMod val="50000"/>
            <a:alpha val="78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ysClr val="window" lastClr="FFFFFF">
                  <a:hueOff val="0"/>
                  <a:satOff val="0"/>
                  <a:lumOff val="0"/>
                  <a:alphaOff val="0"/>
                </a:sys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anklin Gothic Medium Cond"/>
              <a:ea typeface="+mn-ea"/>
              <a:cs typeface="Arial Unicode MS"/>
            </a:rPr>
            <a:t>Production Costs, </a:t>
          </a:r>
          <a:r>
            <a:rPr lang="en-US" sz="2400" kern="1200" dirty="0" err="1">
              <a:solidFill>
                <a:sysClr val="window" lastClr="FFFFFF">
                  <a:hueOff val="0"/>
                  <a:satOff val="0"/>
                  <a:lumOff val="0"/>
                  <a:alphaOff val="0"/>
                </a:sys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anklin Gothic Medium Cond"/>
              <a:ea typeface="+mn-ea"/>
              <a:cs typeface="Arial Unicode MS"/>
            </a:rPr>
            <a:t>EoS</a:t>
          </a:r>
          <a:endParaRPr lang="en-US" sz="2400" kern="1200" dirty="0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Franklin Gothic Medium Cond"/>
            <a:ea typeface="+mn-ea"/>
            <a:cs typeface="Arial Unicode MS"/>
          </a:endParaRPr>
        </a:p>
      </dsp:txBody>
      <dsp:txXfrm>
        <a:off x="3182295" y="4829568"/>
        <a:ext cx="2886891" cy="593857"/>
      </dsp:txXfrm>
    </dsp:sp>
    <dsp:sp modelId="{21EC5408-5275-4A68-9FE9-FA88D8477807}">
      <dsp:nvSpPr>
        <dsp:cNvPr id="0" name=""/>
        <dsp:cNvSpPr/>
      </dsp:nvSpPr>
      <dsp:spPr>
        <a:xfrm>
          <a:off x="6363641" y="3097483"/>
          <a:ext cx="2886891" cy="2474407"/>
        </a:xfrm>
        <a:prstGeom prst="rect">
          <a:avLst/>
        </a:prstGeom>
        <a:blipFill rotWithShape="1">
          <a:blip xmlns:r="http://schemas.openxmlformats.org/officeDocument/2006/relationships"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96137ED-1F0F-4568-8DC5-C43015EDD10A}">
      <dsp:nvSpPr>
        <dsp:cNvPr id="0" name=""/>
        <dsp:cNvSpPr/>
      </dsp:nvSpPr>
      <dsp:spPr>
        <a:xfrm>
          <a:off x="6363641" y="4829568"/>
          <a:ext cx="2886891" cy="593857"/>
        </a:xfrm>
        <a:prstGeom prst="rect">
          <a:avLst/>
        </a:prstGeom>
        <a:solidFill>
          <a:schemeClr val="accent4">
            <a:lumMod val="50000"/>
            <a:alpha val="78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ysClr val="window" lastClr="FFFFFF">
                  <a:hueOff val="0"/>
                  <a:satOff val="0"/>
                  <a:lumOff val="0"/>
                  <a:alphaOff val="0"/>
                </a:sys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anklin Gothic Medium Cond"/>
              <a:ea typeface="+mn-ea"/>
              <a:cs typeface="Arial Unicode MS"/>
            </a:rPr>
            <a:t>Consumption, Utility</a:t>
          </a:r>
        </a:p>
      </dsp:txBody>
      <dsp:txXfrm>
        <a:off x="6363641" y="4829568"/>
        <a:ext cx="2886891" cy="593857"/>
      </dsp:txXfrm>
    </dsp:sp>
  </dsp:spTree>
</dsp:drawing>
</file>

<file path=ppt/diagrams/drawing5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B899415-82AB-4523-934F-637CC30EA05B}">
      <dsp:nvSpPr>
        <dsp:cNvPr id="0" name=""/>
        <dsp:cNvSpPr/>
      </dsp:nvSpPr>
      <dsp:spPr>
        <a:xfrm>
          <a:off x="1303746" y="1271023"/>
          <a:ext cx="2757278" cy="1261307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4326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latin typeface="Franklin Gothic Medium Cond" panose="020B0606030402020204" pitchFamily="34" charset="0"/>
            </a:rPr>
            <a:t>1.Banking Finance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>
              <a:latin typeface="Franklin Gothic Medium Cond" panose="020B0606030402020204" pitchFamily="34" charset="0"/>
            </a:rPr>
            <a:t>V1C1- Twin </a:t>
          </a:r>
          <a:r>
            <a:rPr lang="en-US" sz="1200" kern="1200" dirty="0" err="1">
              <a:latin typeface="Franklin Gothic Medium Cond" panose="020B0606030402020204" pitchFamily="34" charset="0"/>
            </a:rPr>
            <a:t>Balancesheet</a:t>
          </a:r>
          <a:endParaRPr lang="en-US" sz="1200" kern="1200" dirty="0">
            <a:latin typeface="Franklin Gothic Medium Cond" panose="020B0606030402020204" pitchFamily="34" charset="0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>
              <a:latin typeface="Franklin Gothic Medium Cond" panose="020B0606030402020204" pitchFamily="34" charset="0"/>
            </a:rPr>
            <a:t>V2C3-Monetary </a:t>
          </a:r>
          <a:r>
            <a:rPr lang="en-US" sz="1200" kern="1200" dirty="0" err="1">
              <a:latin typeface="Franklin Gothic Medium Cond" panose="020B0606030402020204" pitchFamily="34" charset="0"/>
            </a:rPr>
            <a:t>mgmt+FI</a:t>
          </a:r>
          <a:endParaRPr lang="en-US" sz="1200" kern="1200" dirty="0">
            <a:latin typeface="Franklin Gothic Medium Cond" panose="020B0606030402020204" pitchFamily="34" charset="0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>
              <a:latin typeface="Franklin Gothic Medium Cond" panose="020B0606030402020204" pitchFamily="34" charset="0"/>
            </a:rPr>
            <a:t>V2C1- </a:t>
          </a:r>
          <a:r>
            <a:rPr lang="en-US" sz="1200" kern="1200" dirty="0" err="1">
              <a:latin typeface="Franklin Gothic Medium Cond" panose="020B0606030402020204" pitchFamily="34" charset="0"/>
            </a:rPr>
            <a:t>Chakravyuh</a:t>
          </a:r>
          <a:r>
            <a:rPr lang="en-US" sz="1200" kern="1200" dirty="0">
              <a:latin typeface="Franklin Gothic Medium Cond" panose="020B0606030402020204" pitchFamily="34" charset="0"/>
            </a:rPr>
            <a:t> challenge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>
              <a:latin typeface="Franklin Gothic Medium Cond" panose="020B0606030402020204" pitchFamily="34" charset="0"/>
            </a:rPr>
            <a:t>B1. Financial Sector Reforms</a:t>
          </a:r>
        </a:p>
      </dsp:txBody>
      <dsp:txXfrm>
        <a:off x="1303746" y="1271023"/>
        <a:ext cx="2757278" cy="1261307"/>
      </dsp:txXfrm>
    </dsp:sp>
    <dsp:sp modelId="{DF311B42-FA3B-4DB5-88D3-35CE54F86170}">
      <dsp:nvSpPr>
        <dsp:cNvPr id="0" name=""/>
        <dsp:cNvSpPr/>
      </dsp:nvSpPr>
      <dsp:spPr>
        <a:xfrm>
          <a:off x="3325" y="1236469"/>
          <a:ext cx="1868504" cy="981426"/>
        </a:xfrm>
        <a:prstGeom prst="rect">
          <a:avLst/>
        </a:prstGeom>
        <a:blipFill rotWithShape="1">
          <a:blip xmlns:r="http://schemas.openxmlformats.org/officeDocument/2006/relationships" r:embed="rId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0A6708-E747-4D6B-A834-05BEEE843CAD}">
      <dsp:nvSpPr>
        <dsp:cNvPr id="0" name=""/>
        <dsp:cNvSpPr/>
      </dsp:nvSpPr>
      <dsp:spPr>
        <a:xfrm>
          <a:off x="5697672" y="1332921"/>
          <a:ext cx="2757278" cy="1261307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4326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latin typeface="Franklin Gothic Medium Cond" panose="020B0606030402020204" pitchFamily="34" charset="0"/>
            </a:rPr>
            <a:t>2.Budget-Fiscal Policy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>
              <a:latin typeface="Franklin Gothic Medium Cond" panose="020B0606030402020204" pitchFamily="34" charset="0"/>
            </a:rPr>
            <a:t>V2C2-Pub.Fin; V1C3-JAM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>
              <a:latin typeface="Franklin Gothic Medium Cond" panose="020B0606030402020204" pitchFamily="34" charset="0"/>
            </a:rPr>
            <a:t>V1C6-bounties; V1C7-Fiscal Cap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>
              <a:latin typeface="Franklin Gothic Medium Cond" panose="020B0606030402020204" pitchFamily="34" charset="0"/>
            </a:rPr>
            <a:t>B2. Fiscal Discipline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>
              <a:latin typeface="Franklin Gothic Medium Cond" panose="020B0606030402020204" pitchFamily="34" charset="0"/>
            </a:rPr>
            <a:t>B3. Tax Reforms; B4. Ease of </a:t>
          </a:r>
        </a:p>
      </dsp:txBody>
      <dsp:txXfrm>
        <a:off x="5697672" y="1332921"/>
        <a:ext cx="2757278" cy="1261307"/>
      </dsp:txXfrm>
    </dsp:sp>
    <dsp:sp modelId="{F97BFED6-0DD6-4477-860D-631B2A1B00E4}">
      <dsp:nvSpPr>
        <dsp:cNvPr id="0" name=""/>
        <dsp:cNvSpPr/>
      </dsp:nvSpPr>
      <dsp:spPr>
        <a:xfrm>
          <a:off x="4397250" y="1150732"/>
          <a:ext cx="1868504" cy="1324372"/>
        </a:xfrm>
        <a:prstGeom prst="rect">
          <a:avLst/>
        </a:prstGeom>
        <a:blipFill rotWithShape="1">
          <a:blip xmlns:r="http://schemas.openxmlformats.org/officeDocument/2006/relationships"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C82949F-ACB9-4CB0-8B82-11470D469081}">
      <dsp:nvSpPr>
        <dsp:cNvPr id="0" name=""/>
        <dsp:cNvSpPr/>
      </dsp:nvSpPr>
      <dsp:spPr>
        <a:xfrm>
          <a:off x="1512911" y="2764266"/>
          <a:ext cx="2529920" cy="1261307"/>
        </a:xfrm>
        <a:prstGeom prst="rect">
          <a:avLst/>
        </a:prstGeom>
        <a:solidFill>
          <a:srgbClr val="C0CBD4"/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4326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latin typeface="Franklin Gothic Medium Cond" panose="020B0606030402020204" pitchFamily="34" charset="0"/>
            </a:rPr>
            <a:t>3.BoP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>
              <a:latin typeface="Franklin Gothic Medium Cond" panose="020B0606030402020204" pitchFamily="34" charset="0"/>
            </a:rPr>
            <a:t>V2C4-External sector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>
              <a:latin typeface="Franklin Gothic Medium Cond" panose="020B0606030402020204" pitchFamily="34" charset="0"/>
            </a:rPr>
            <a:t>V1C8-PTA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>
              <a:latin typeface="Franklin Gothic Medium Cond" panose="020B0606030402020204" pitchFamily="34" charset="0"/>
            </a:rPr>
            <a:t>IYB:7-Commerce </a:t>
          </a:r>
        </a:p>
      </dsp:txBody>
      <dsp:txXfrm>
        <a:off x="1512911" y="2764266"/>
        <a:ext cx="2529920" cy="1261307"/>
      </dsp:txXfrm>
    </dsp:sp>
    <dsp:sp modelId="{AE292A58-4FC2-4EF5-8205-827A3067DD26}">
      <dsp:nvSpPr>
        <dsp:cNvPr id="0" name=""/>
        <dsp:cNvSpPr/>
      </dsp:nvSpPr>
      <dsp:spPr>
        <a:xfrm>
          <a:off x="98811" y="2738578"/>
          <a:ext cx="1868504" cy="1011370"/>
        </a:xfrm>
        <a:prstGeom prst="rect">
          <a:avLst/>
        </a:prstGeom>
        <a:blipFill rotWithShape="1">
          <a:blip xmlns:r="http://schemas.openxmlformats.org/officeDocument/2006/relationships"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FB2F746-532C-4309-8B4E-F312973D9749}">
      <dsp:nvSpPr>
        <dsp:cNvPr id="0" name=""/>
        <dsp:cNvSpPr/>
      </dsp:nvSpPr>
      <dsp:spPr>
        <a:xfrm>
          <a:off x="5780182" y="2795047"/>
          <a:ext cx="2665132" cy="1261307"/>
        </a:xfrm>
        <a:prstGeom prst="rect">
          <a:avLst/>
        </a:prstGeom>
        <a:solidFill>
          <a:schemeClr val="accent2">
            <a:alpha val="4000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4326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latin typeface="Franklin Gothic Medium Cond" panose="020B0606030402020204" pitchFamily="34" charset="0"/>
            </a:rPr>
            <a:t>4.Sectors of Economy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>
              <a:latin typeface="Franklin Gothic Medium Cond" panose="020B0606030402020204" pitchFamily="34" charset="0"/>
            </a:rPr>
            <a:t>V2C5-Price,Agri.; V2C6,7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>
              <a:latin typeface="Franklin Gothic Medium Cond" panose="020B0606030402020204" pitchFamily="34" charset="0"/>
            </a:rPr>
            <a:t>V1C4-Agri ; V1C9-Fertilizer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>
              <a:latin typeface="Franklin Gothic Medium Cond" panose="020B0606030402020204" pitchFamily="34" charset="0"/>
            </a:rPr>
            <a:t>V1C2-Chakravy; V1C10-Labour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>
              <a:latin typeface="Franklin Gothic Medium Cond" panose="020B0606030402020204" pitchFamily="34" charset="0"/>
            </a:rPr>
            <a:t>B5. Agro: 2x farmer income</a:t>
          </a:r>
        </a:p>
      </dsp:txBody>
      <dsp:txXfrm>
        <a:off x="5780182" y="2795047"/>
        <a:ext cx="2665132" cy="1261307"/>
      </dsp:txXfrm>
    </dsp:sp>
    <dsp:sp modelId="{C37DAA1F-4E63-4945-8607-DB92D29AF25B}">
      <dsp:nvSpPr>
        <dsp:cNvPr id="0" name=""/>
        <dsp:cNvSpPr/>
      </dsp:nvSpPr>
      <dsp:spPr>
        <a:xfrm>
          <a:off x="4379057" y="2738737"/>
          <a:ext cx="1806064" cy="1010734"/>
        </a:xfrm>
        <a:prstGeom prst="rect">
          <a:avLst/>
        </a:prstGeom>
        <a:blipFill rotWithShape="1">
          <a:blip xmlns:r="http://schemas.openxmlformats.org/officeDocument/2006/relationships"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7DC3CCF-CB49-4639-B22A-9537C5637A0E}">
      <dsp:nvSpPr>
        <dsp:cNvPr id="0" name=""/>
        <dsp:cNvSpPr/>
      </dsp:nvSpPr>
      <dsp:spPr>
        <a:xfrm>
          <a:off x="1362422" y="4310110"/>
          <a:ext cx="2664607" cy="1261307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4326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latin typeface="Franklin Gothic Medium Cond" panose="020B0606030402020204" pitchFamily="34" charset="0"/>
            </a:rPr>
            <a:t>5.Infra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>
              <a:latin typeface="Franklin Gothic Medium Cond" panose="020B0606030402020204" pitchFamily="34" charset="0"/>
            </a:rPr>
            <a:t>V2C8-Paris Summit, Energy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>
              <a:latin typeface="Franklin Gothic Medium Cond" panose="020B0606030402020204" pitchFamily="34" charset="0"/>
            </a:rPr>
            <a:t>V1C11-Powering 1 India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>
              <a:latin typeface="Franklin Gothic Medium Cond" panose="020B0606030402020204" pitchFamily="34" charset="0"/>
            </a:rPr>
            <a:t>B6. Rural infra-employment</a:t>
          </a:r>
          <a:endParaRPr lang="en-US" sz="1200" kern="1200" dirty="0">
            <a:latin typeface="Franklin Gothic Medium Cond" panose="020B0606030402020204" pitchFamily="34" charset="0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>
              <a:latin typeface="Franklin Gothic Medium Cond" panose="020B0606030402020204" pitchFamily="34" charset="0"/>
            </a:rPr>
            <a:t>B7. Infrastructure</a:t>
          </a:r>
        </a:p>
      </dsp:txBody>
      <dsp:txXfrm>
        <a:off x="1362422" y="4310110"/>
        <a:ext cx="2664607" cy="1261307"/>
      </dsp:txXfrm>
    </dsp:sp>
    <dsp:sp modelId="{ADB7CDA4-9357-49E6-A6C1-F48379B8A211}">
      <dsp:nvSpPr>
        <dsp:cNvPr id="0" name=""/>
        <dsp:cNvSpPr/>
      </dsp:nvSpPr>
      <dsp:spPr>
        <a:xfrm>
          <a:off x="166517" y="4169923"/>
          <a:ext cx="1806064" cy="1324372"/>
        </a:xfrm>
        <a:prstGeom prst="rect">
          <a:avLst/>
        </a:prstGeom>
        <a:blipFill rotWithShape="1">
          <a:blip xmlns:r="http://schemas.openxmlformats.org/officeDocument/2006/relationships"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6FDCE37-C8F8-444B-B0ED-0077A8879C03}">
      <dsp:nvSpPr>
        <dsp:cNvPr id="0" name=""/>
        <dsp:cNvSpPr/>
      </dsp:nvSpPr>
      <dsp:spPr>
        <a:xfrm>
          <a:off x="5769103" y="4289198"/>
          <a:ext cx="2665132" cy="1261307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4326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latin typeface="Franklin Gothic Medium Cond" panose="020B0606030402020204" pitchFamily="34" charset="0"/>
            </a:rPr>
            <a:t>6.HRD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>
              <a:latin typeface="Franklin Gothic Medium Cond" panose="020B0606030402020204" pitchFamily="34" charset="0"/>
            </a:rPr>
            <a:t>V2C9-Social infra.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>
              <a:latin typeface="Franklin Gothic Medium Cond" panose="020B0606030402020204" pitchFamily="34" charset="0"/>
            </a:rPr>
            <a:t>V1C5-mother-child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>
              <a:latin typeface="Franklin Gothic Medium Cond" panose="020B0606030402020204" pitchFamily="34" charset="0"/>
            </a:rPr>
            <a:t>B8. Social Sector &amp; healthcare</a:t>
          </a:r>
          <a:endParaRPr lang="en-US" sz="1200" kern="1200" dirty="0">
            <a:latin typeface="Franklin Gothic Medium Cond" panose="020B0606030402020204" pitchFamily="34" charset="0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>
              <a:latin typeface="Franklin Gothic Medium Cond" panose="020B0606030402020204" pitchFamily="34" charset="0"/>
            </a:rPr>
            <a:t>B9. Education, Skills, Jobs</a:t>
          </a:r>
        </a:p>
      </dsp:txBody>
      <dsp:txXfrm>
        <a:off x="5769103" y="4289198"/>
        <a:ext cx="2665132" cy="1261307"/>
      </dsp:txXfrm>
    </dsp:sp>
    <dsp:sp modelId="{D112B479-5F85-4D5D-B3CA-53FFEE49A99A}">
      <dsp:nvSpPr>
        <dsp:cNvPr id="0" name=""/>
        <dsp:cNvSpPr/>
      </dsp:nvSpPr>
      <dsp:spPr>
        <a:xfrm>
          <a:off x="4482888" y="4219378"/>
          <a:ext cx="1462990" cy="1126551"/>
        </a:xfrm>
        <a:prstGeom prst="rect">
          <a:avLst/>
        </a:prstGeom>
        <a:blipFill rotWithShape="1">
          <a:blip xmlns:r="http://schemas.openxmlformats.org/officeDocument/2006/relationships"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01D4FF0-E94C-4898-A327-BC064BE5C9AE}">
      <dsp:nvSpPr>
        <dsp:cNvPr id="0" name=""/>
        <dsp:cNvSpPr/>
      </dsp:nvSpPr>
      <dsp:spPr>
        <a:xfrm>
          <a:off x="0" y="0"/>
          <a:ext cx="8797925" cy="2773624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t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/>
            <a:t>Private good / Economic good</a:t>
          </a:r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000" kern="1200" dirty="0"/>
            <a:t>Merit good (</a:t>
          </a:r>
          <a:r>
            <a:rPr lang="hi-IN" sz="3000" kern="1200" dirty="0"/>
            <a:t>bicycle</a:t>
          </a:r>
          <a:r>
            <a:rPr lang="en-US" sz="3000" kern="1200" dirty="0"/>
            <a:t>), Demerit (Desi Liquor)</a:t>
          </a:r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000" kern="1200" dirty="0"/>
            <a:t>[</a:t>
          </a:r>
          <a:r>
            <a:rPr lang="en-US" sz="3000" kern="1200" dirty="0" err="1"/>
            <a:t>Giffen</a:t>
          </a:r>
          <a:r>
            <a:rPr lang="en-US" sz="3000" kern="1200" dirty="0"/>
            <a:t>, Inferior], Normal, [Luxury, Veblen]</a:t>
          </a:r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br>
            <a:rPr lang="hi-IN" sz="3000" kern="1200" dirty="0"/>
          </a:br>
          <a:r>
            <a:rPr lang="hi-IN" sz="3000" kern="1200" dirty="0"/>
            <a:t>Rivalry in consumption ...yes</a:t>
          </a:r>
          <a:endParaRPr lang="en-US" sz="3000" kern="1200" dirty="0"/>
        </a:p>
      </dsp:txBody>
      <dsp:txXfrm>
        <a:off x="2036947" y="0"/>
        <a:ext cx="6760977" cy="2773624"/>
      </dsp:txXfrm>
    </dsp:sp>
    <dsp:sp modelId="{F57D5449-A5A9-438F-A78E-3AE66E85B269}">
      <dsp:nvSpPr>
        <dsp:cNvPr id="0" name=""/>
        <dsp:cNvSpPr/>
      </dsp:nvSpPr>
      <dsp:spPr>
        <a:xfrm>
          <a:off x="181913" y="277362"/>
          <a:ext cx="1950482" cy="2218899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E7BE319-EBCB-4382-9629-8DF6A7B93A32}">
      <dsp:nvSpPr>
        <dsp:cNvPr id="0" name=""/>
        <dsp:cNvSpPr/>
      </dsp:nvSpPr>
      <dsp:spPr>
        <a:xfrm>
          <a:off x="0" y="3050987"/>
          <a:ext cx="8797925" cy="2773624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t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/>
            <a:t>Club Good / Artificially scarce good</a:t>
          </a:r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000" kern="1200" dirty="0"/>
            <a:t>Excludable, but </a:t>
          </a:r>
          <a:r>
            <a:rPr lang="en-US" sz="3000" kern="1200" dirty="0">
              <a:solidFill>
                <a:srgbClr val="FFC000"/>
              </a:solidFill>
            </a:rPr>
            <a:t>no rival in consumption</a:t>
          </a:r>
          <a:r>
            <a:rPr lang="en-US" sz="3000" kern="1200" dirty="0"/>
            <a:t>.</a:t>
          </a:r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000" kern="1200" dirty="0"/>
            <a:t>DTH, Kindle </a:t>
          </a:r>
          <a:r>
            <a:rPr lang="en-US" sz="3000" kern="1200" dirty="0" err="1"/>
            <a:t>Ebooks</a:t>
          </a:r>
          <a:r>
            <a:rPr lang="en-US" sz="3000" kern="1200" dirty="0"/>
            <a:t>, iTunes, Netflix, Google </a:t>
          </a:r>
          <a:r>
            <a:rPr lang="en-US" sz="3000" kern="1200" dirty="0" err="1"/>
            <a:t>playstore</a:t>
          </a:r>
          <a:r>
            <a:rPr lang="en-US" sz="3000" kern="1200" dirty="0"/>
            <a:t> paid apps</a:t>
          </a:r>
        </a:p>
      </dsp:txBody>
      <dsp:txXfrm>
        <a:off x="2036947" y="3050987"/>
        <a:ext cx="6760977" cy="2773624"/>
      </dsp:txXfrm>
    </dsp:sp>
    <dsp:sp modelId="{980D920D-0C21-4B02-8811-6170504DAC22}">
      <dsp:nvSpPr>
        <dsp:cNvPr id="0" name=""/>
        <dsp:cNvSpPr/>
      </dsp:nvSpPr>
      <dsp:spPr>
        <a:xfrm>
          <a:off x="277362" y="3328349"/>
          <a:ext cx="1759585" cy="2218899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6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4D9D87-07C2-4282-8BDA-A45EB1FCBD8B}">
      <dsp:nvSpPr>
        <dsp:cNvPr id="0" name=""/>
        <dsp:cNvSpPr/>
      </dsp:nvSpPr>
      <dsp:spPr>
        <a:xfrm>
          <a:off x="2827" y="502512"/>
          <a:ext cx="1646039" cy="658415"/>
        </a:xfrm>
        <a:prstGeom prst="chevron">
          <a:avLst/>
        </a:prstGeom>
        <a:solidFill>
          <a:schemeClr val="accent4"/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strike="sngStrike" kern="1200" dirty="0" err="1"/>
            <a:t>Agri</a:t>
          </a:r>
          <a:endParaRPr lang="en-US" sz="1800" strike="sngStrike" kern="1200" dirty="0"/>
        </a:p>
      </dsp:txBody>
      <dsp:txXfrm>
        <a:off x="332035" y="502512"/>
        <a:ext cx="987624" cy="658415"/>
      </dsp:txXfrm>
    </dsp:sp>
    <dsp:sp modelId="{DA7345AD-A385-4D3D-BB96-9198B1843C68}">
      <dsp:nvSpPr>
        <dsp:cNvPr id="0" name=""/>
        <dsp:cNvSpPr/>
      </dsp:nvSpPr>
      <dsp:spPr>
        <a:xfrm>
          <a:off x="1484262" y="502512"/>
          <a:ext cx="1646039" cy="658415"/>
        </a:xfrm>
        <a:prstGeom prst="chevron">
          <a:avLst/>
        </a:prstGeom>
        <a:solidFill>
          <a:schemeClr val="accent4"/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strike="sngStrike" kern="1200" dirty="0" err="1"/>
            <a:t>Mfg</a:t>
          </a:r>
          <a:endParaRPr lang="en-US" sz="1800" strike="sngStrike" kern="1200" dirty="0"/>
        </a:p>
      </dsp:txBody>
      <dsp:txXfrm>
        <a:off x="1813470" y="502512"/>
        <a:ext cx="987624" cy="658415"/>
      </dsp:txXfrm>
    </dsp:sp>
    <dsp:sp modelId="{0FE0E8DB-E55B-4DC5-90DF-4EDFE559BAE6}">
      <dsp:nvSpPr>
        <dsp:cNvPr id="0" name=""/>
        <dsp:cNvSpPr/>
      </dsp:nvSpPr>
      <dsp:spPr>
        <a:xfrm>
          <a:off x="2965698" y="502512"/>
          <a:ext cx="1646039" cy="658415"/>
        </a:xfrm>
        <a:prstGeom prst="chevron">
          <a:avLst/>
        </a:prstGeom>
        <a:solidFill>
          <a:schemeClr val="accent4"/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strike="sngStrike" kern="1200" dirty="0" err="1"/>
            <a:t>MicroEcon</a:t>
          </a:r>
          <a:endParaRPr lang="en-US" sz="1800" strike="sngStrike" kern="1200" dirty="0"/>
        </a:p>
      </dsp:txBody>
      <dsp:txXfrm>
        <a:off x="3294906" y="502512"/>
        <a:ext cx="987624" cy="658415"/>
      </dsp:txXfrm>
    </dsp:sp>
    <dsp:sp modelId="{AE7EF9A1-C1D2-454C-A190-AAF9A8EDADDE}">
      <dsp:nvSpPr>
        <dsp:cNvPr id="0" name=""/>
        <dsp:cNvSpPr/>
      </dsp:nvSpPr>
      <dsp:spPr>
        <a:xfrm>
          <a:off x="4447133" y="502512"/>
          <a:ext cx="1646039" cy="658415"/>
        </a:xfrm>
        <a:prstGeom prst="chevron">
          <a:avLst/>
        </a:prstGeom>
        <a:solidFill>
          <a:schemeClr val="accent3"/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GDP Inflation </a:t>
          </a:r>
        </a:p>
      </dsp:txBody>
      <dsp:txXfrm>
        <a:off x="4776341" y="502512"/>
        <a:ext cx="987624" cy="658415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47CA748-331B-4700-A740-DBC62F47A124}">
      <dsp:nvSpPr>
        <dsp:cNvPr id="0" name=""/>
        <dsp:cNvSpPr/>
      </dsp:nvSpPr>
      <dsp:spPr>
        <a:xfrm>
          <a:off x="949" y="334386"/>
          <a:ext cx="2886891" cy="2474407"/>
        </a:xfrm>
        <a:prstGeom prst="rect">
          <a:avLst/>
        </a:prstGeom>
        <a:blipFill rotWithShape="1">
          <a:blip xmlns:r="http://schemas.openxmlformats.org/officeDocument/2006/relationships" r:embed="rId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A849E74-0479-44F4-ABF5-598427148D98}">
      <dsp:nvSpPr>
        <dsp:cNvPr id="0" name=""/>
        <dsp:cNvSpPr/>
      </dsp:nvSpPr>
      <dsp:spPr>
        <a:xfrm>
          <a:off x="949" y="2066472"/>
          <a:ext cx="2886891" cy="593857"/>
        </a:xfrm>
        <a:prstGeom prst="rect">
          <a:avLst/>
        </a:prstGeom>
        <a:solidFill>
          <a:schemeClr val="accent4">
            <a:lumMod val="50000"/>
            <a:alpha val="78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ysClr val="window" lastClr="FFFFFF">
                  <a:hueOff val="0"/>
                  <a:satOff val="0"/>
                  <a:lumOff val="0"/>
                  <a:alphaOff val="0"/>
                </a:sys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anklin Gothic Medium Cond"/>
              <a:ea typeface="+mn-ea"/>
              <a:cs typeface="Arial Unicode MS"/>
            </a:rPr>
            <a:t>Types of Goods</a:t>
          </a:r>
        </a:p>
      </dsp:txBody>
      <dsp:txXfrm>
        <a:off x="949" y="2066472"/>
        <a:ext cx="2886891" cy="593857"/>
      </dsp:txXfrm>
    </dsp:sp>
    <dsp:sp modelId="{1EEE745A-79A5-4FFC-898D-EAC42716B8BD}">
      <dsp:nvSpPr>
        <dsp:cNvPr id="0" name=""/>
        <dsp:cNvSpPr/>
      </dsp:nvSpPr>
      <dsp:spPr>
        <a:xfrm>
          <a:off x="3182295" y="334386"/>
          <a:ext cx="2886891" cy="2474407"/>
        </a:xfrm>
        <a:prstGeom prst="rect">
          <a:avLst/>
        </a:prstGeom>
        <a:blipFill rotWithShape="1">
          <a:blip xmlns:r="http://schemas.openxmlformats.org/officeDocument/2006/relationships"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6B276DE-A57B-4492-9387-9926EE2334E9}">
      <dsp:nvSpPr>
        <dsp:cNvPr id="0" name=""/>
        <dsp:cNvSpPr/>
      </dsp:nvSpPr>
      <dsp:spPr>
        <a:xfrm>
          <a:off x="3182295" y="2066472"/>
          <a:ext cx="2886891" cy="593857"/>
        </a:xfrm>
        <a:prstGeom prst="rect">
          <a:avLst/>
        </a:prstGeom>
        <a:solidFill>
          <a:srgbClr val="C82600">
            <a:alpha val="78000"/>
          </a:srgb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ysClr val="window" lastClr="FFFFFF">
                  <a:hueOff val="0"/>
                  <a:satOff val="0"/>
                  <a:lumOff val="0"/>
                  <a:alphaOff val="0"/>
                </a:sys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anklin Gothic Medium Cond"/>
              <a:ea typeface="+mn-ea"/>
              <a:cs typeface="Arial Unicode MS"/>
            </a:rPr>
            <a:t>Demand Laws, Elasticity </a:t>
          </a:r>
        </a:p>
      </dsp:txBody>
      <dsp:txXfrm>
        <a:off x="3182295" y="2066472"/>
        <a:ext cx="2886891" cy="593857"/>
      </dsp:txXfrm>
    </dsp:sp>
    <dsp:sp modelId="{B6536A8F-82B5-492E-B59A-D2366984CC0C}">
      <dsp:nvSpPr>
        <dsp:cNvPr id="0" name=""/>
        <dsp:cNvSpPr/>
      </dsp:nvSpPr>
      <dsp:spPr>
        <a:xfrm>
          <a:off x="6363641" y="334386"/>
          <a:ext cx="2886891" cy="2474407"/>
        </a:xfrm>
        <a:prstGeom prst="rect">
          <a:avLst/>
        </a:prstGeom>
        <a:blipFill rotWithShape="1">
          <a:blip xmlns:r="http://schemas.openxmlformats.org/officeDocument/2006/relationships"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CB144FA-DDD9-4D12-9777-68201BB13E26}">
      <dsp:nvSpPr>
        <dsp:cNvPr id="0" name=""/>
        <dsp:cNvSpPr/>
      </dsp:nvSpPr>
      <dsp:spPr>
        <a:xfrm>
          <a:off x="6363641" y="2066472"/>
          <a:ext cx="2886891" cy="593857"/>
        </a:xfrm>
        <a:prstGeom prst="rect">
          <a:avLst/>
        </a:prstGeom>
        <a:solidFill>
          <a:srgbClr val="C82600">
            <a:alpha val="78000"/>
          </a:srgb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ysClr val="window" lastClr="FFFFFF">
                  <a:hueOff val="0"/>
                  <a:satOff val="0"/>
                  <a:lumOff val="0"/>
                  <a:alphaOff val="0"/>
                </a:sys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anklin Gothic Medium Cond"/>
              <a:ea typeface="+mn-ea"/>
              <a:cs typeface="Arial Unicode MS"/>
            </a:rPr>
            <a:t>Supply Laws, Elasticity</a:t>
          </a:r>
        </a:p>
      </dsp:txBody>
      <dsp:txXfrm>
        <a:off x="6363641" y="2066472"/>
        <a:ext cx="2886891" cy="593857"/>
      </dsp:txXfrm>
    </dsp:sp>
    <dsp:sp modelId="{95DC5552-DE55-405D-BFA8-0C6E69AF375A}">
      <dsp:nvSpPr>
        <dsp:cNvPr id="0" name=""/>
        <dsp:cNvSpPr/>
      </dsp:nvSpPr>
      <dsp:spPr>
        <a:xfrm>
          <a:off x="949" y="3097483"/>
          <a:ext cx="2886891" cy="2474407"/>
        </a:xfrm>
        <a:prstGeom prst="rect">
          <a:avLst/>
        </a:prstGeom>
        <a:blipFill rotWithShape="1">
          <a:blip xmlns:r="http://schemas.openxmlformats.org/officeDocument/2006/relationships" r:embed="rId4"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B588B37-8271-4854-913C-599CB6D30763}">
      <dsp:nvSpPr>
        <dsp:cNvPr id="0" name=""/>
        <dsp:cNvSpPr/>
      </dsp:nvSpPr>
      <dsp:spPr>
        <a:xfrm>
          <a:off x="949" y="4829568"/>
          <a:ext cx="2886891" cy="593857"/>
        </a:xfrm>
        <a:prstGeom prst="rect">
          <a:avLst/>
        </a:prstGeom>
        <a:solidFill>
          <a:srgbClr val="C82600">
            <a:alpha val="78000"/>
          </a:srgb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ysClr val="window" lastClr="FFFFFF">
                  <a:hueOff val="0"/>
                  <a:satOff val="0"/>
                  <a:lumOff val="0"/>
                  <a:alphaOff val="0"/>
                </a:sys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anklin Gothic Medium Cond"/>
              <a:ea typeface="+mn-ea"/>
              <a:cs typeface="Arial Unicode MS"/>
            </a:rPr>
            <a:t>Market Types</a:t>
          </a:r>
        </a:p>
      </dsp:txBody>
      <dsp:txXfrm>
        <a:off x="949" y="4829568"/>
        <a:ext cx="2886891" cy="593857"/>
      </dsp:txXfrm>
    </dsp:sp>
    <dsp:sp modelId="{7F2B6864-92BB-4841-BA13-2149D243ADA9}">
      <dsp:nvSpPr>
        <dsp:cNvPr id="0" name=""/>
        <dsp:cNvSpPr/>
      </dsp:nvSpPr>
      <dsp:spPr>
        <a:xfrm>
          <a:off x="3150106" y="3097483"/>
          <a:ext cx="2886891" cy="2474407"/>
        </a:xfrm>
        <a:prstGeom prst="rect">
          <a:avLst/>
        </a:prstGeom>
        <a:blipFill rotWithShape="1">
          <a:blip xmlns:r="http://schemas.openxmlformats.org/officeDocument/2006/relationships"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A3CEBE-39D0-42FA-A88B-B8554E6A8D6A}">
      <dsp:nvSpPr>
        <dsp:cNvPr id="0" name=""/>
        <dsp:cNvSpPr/>
      </dsp:nvSpPr>
      <dsp:spPr>
        <a:xfrm>
          <a:off x="3182295" y="4829568"/>
          <a:ext cx="2886891" cy="593857"/>
        </a:xfrm>
        <a:prstGeom prst="rect">
          <a:avLst/>
        </a:prstGeom>
        <a:solidFill>
          <a:srgbClr val="C82600">
            <a:alpha val="78000"/>
          </a:srgb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ysClr val="window" lastClr="FFFFFF">
                  <a:hueOff val="0"/>
                  <a:satOff val="0"/>
                  <a:lumOff val="0"/>
                  <a:alphaOff val="0"/>
                </a:sys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anklin Gothic Medium Cond"/>
              <a:ea typeface="+mn-ea"/>
              <a:cs typeface="Arial Unicode MS"/>
            </a:rPr>
            <a:t>Production Costs, </a:t>
          </a:r>
          <a:r>
            <a:rPr lang="en-US" sz="2400" kern="1200" dirty="0" err="1">
              <a:solidFill>
                <a:sysClr val="window" lastClr="FFFFFF">
                  <a:hueOff val="0"/>
                  <a:satOff val="0"/>
                  <a:lumOff val="0"/>
                  <a:alphaOff val="0"/>
                </a:sys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anklin Gothic Medium Cond"/>
              <a:ea typeface="+mn-ea"/>
              <a:cs typeface="Arial Unicode MS"/>
            </a:rPr>
            <a:t>EoS</a:t>
          </a:r>
          <a:endParaRPr lang="en-US" sz="2400" kern="1200" dirty="0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Franklin Gothic Medium Cond"/>
            <a:ea typeface="+mn-ea"/>
            <a:cs typeface="Arial Unicode MS"/>
          </a:endParaRPr>
        </a:p>
      </dsp:txBody>
      <dsp:txXfrm>
        <a:off x="3182295" y="4829568"/>
        <a:ext cx="2886891" cy="593857"/>
      </dsp:txXfrm>
    </dsp:sp>
    <dsp:sp modelId="{21EC5408-5275-4A68-9FE9-FA88D8477807}">
      <dsp:nvSpPr>
        <dsp:cNvPr id="0" name=""/>
        <dsp:cNvSpPr/>
      </dsp:nvSpPr>
      <dsp:spPr>
        <a:xfrm>
          <a:off x="6363641" y="3097483"/>
          <a:ext cx="2886891" cy="2474407"/>
        </a:xfrm>
        <a:prstGeom prst="rect">
          <a:avLst/>
        </a:prstGeom>
        <a:blipFill rotWithShape="1">
          <a:blip xmlns:r="http://schemas.openxmlformats.org/officeDocument/2006/relationships"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96137ED-1F0F-4568-8DC5-C43015EDD10A}">
      <dsp:nvSpPr>
        <dsp:cNvPr id="0" name=""/>
        <dsp:cNvSpPr/>
      </dsp:nvSpPr>
      <dsp:spPr>
        <a:xfrm>
          <a:off x="6363641" y="4829568"/>
          <a:ext cx="2886891" cy="593857"/>
        </a:xfrm>
        <a:prstGeom prst="rect">
          <a:avLst/>
        </a:prstGeom>
        <a:solidFill>
          <a:srgbClr val="C82600">
            <a:alpha val="78000"/>
          </a:srgb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ysClr val="window" lastClr="FFFFFF">
                  <a:hueOff val="0"/>
                  <a:satOff val="0"/>
                  <a:lumOff val="0"/>
                  <a:alphaOff val="0"/>
                </a:sys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anklin Gothic Medium Cond"/>
              <a:ea typeface="+mn-ea"/>
              <a:cs typeface="Arial Unicode MS"/>
            </a:rPr>
            <a:t>Consumption, Utility</a:t>
          </a:r>
        </a:p>
      </dsp:txBody>
      <dsp:txXfrm>
        <a:off x="6363641" y="4829568"/>
        <a:ext cx="2886891" cy="593857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A848BC-F24E-ED47-ACCF-052EC6483D9A}">
      <dsp:nvSpPr>
        <dsp:cNvPr id="0" name=""/>
        <dsp:cNvSpPr/>
      </dsp:nvSpPr>
      <dsp:spPr>
        <a:xfrm>
          <a:off x="0" y="0"/>
          <a:ext cx="8797925" cy="175823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Individual vs Market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Individual = household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Sum of All household demand = "MARKET Demand"</a:t>
          </a:r>
        </a:p>
      </dsp:txBody>
      <dsp:txXfrm>
        <a:off x="1935408" y="0"/>
        <a:ext cx="6862516" cy="1758237"/>
      </dsp:txXfrm>
    </dsp:sp>
    <dsp:sp modelId="{485E3D97-80F8-1742-9BAC-58179848E997}">
      <dsp:nvSpPr>
        <dsp:cNvPr id="0" name=""/>
        <dsp:cNvSpPr/>
      </dsp:nvSpPr>
      <dsp:spPr>
        <a:xfrm>
          <a:off x="175823" y="175823"/>
          <a:ext cx="1759585" cy="1406589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8B62E28-036D-BB47-A395-EBDB65B495FB}">
      <dsp:nvSpPr>
        <dsp:cNvPr id="0" name=""/>
        <dsp:cNvSpPr/>
      </dsp:nvSpPr>
      <dsp:spPr>
        <a:xfrm>
          <a:off x="0" y="1934060"/>
          <a:ext cx="8797925" cy="175823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-4533602"/>
                <a:satOff val="2618"/>
                <a:lumOff val="-480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4533602"/>
                <a:satOff val="2618"/>
                <a:lumOff val="-480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4533602"/>
                <a:satOff val="2618"/>
                <a:lumOff val="-480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Ex Ante vs. Ex Post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Ex Ante = Wanted to buy (10 kg onion)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Ex Post = Actually bought (5 kg onion)-price, supply</a:t>
          </a:r>
        </a:p>
      </dsp:txBody>
      <dsp:txXfrm>
        <a:off x="1935408" y="1934060"/>
        <a:ext cx="6862516" cy="1758237"/>
      </dsp:txXfrm>
    </dsp:sp>
    <dsp:sp modelId="{C33BA6F8-A14C-9545-9436-C6FEE6E05C24}">
      <dsp:nvSpPr>
        <dsp:cNvPr id="0" name=""/>
        <dsp:cNvSpPr/>
      </dsp:nvSpPr>
      <dsp:spPr>
        <a:xfrm>
          <a:off x="175823" y="2109884"/>
          <a:ext cx="1759585" cy="1406589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D530F8A0-4598-DB4C-9437-2A0F4B8A2AD1}">
      <dsp:nvSpPr>
        <dsp:cNvPr id="0" name=""/>
        <dsp:cNvSpPr/>
      </dsp:nvSpPr>
      <dsp:spPr>
        <a:xfrm>
          <a:off x="0" y="3868121"/>
          <a:ext cx="8797925" cy="175823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-9067203"/>
                <a:satOff val="5236"/>
                <a:lumOff val="-960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9067203"/>
                <a:satOff val="5236"/>
                <a:lumOff val="-960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9067203"/>
                <a:satOff val="5236"/>
                <a:lumOff val="-960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Joint Demand =used together, bought together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Car-Petrol, Tea-Sugar, Bread-Butter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Car expensive= demand of petrol falls and vice versa.</a:t>
          </a:r>
        </a:p>
      </dsp:txBody>
      <dsp:txXfrm>
        <a:off x="1935408" y="3868121"/>
        <a:ext cx="6862516" cy="1758237"/>
      </dsp:txXfrm>
    </dsp:sp>
    <dsp:sp modelId="{CCCCB522-B46E-C24E-8A55-F781EC134402}">
      <dsp:nvSpPr>
        <dsp:cNvPr id="0" name=""/>
        <dsp:cNvSpPr/>
      </dsp:nvSpPr>
      <dsp:spPr>
        <a:xfrm>
          <a:off x="175823" y="4043945"/>
          <a:ext cx="1759585" cy="1406589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FE775B5-45D0-43B2-92C4-1283B857DF23}">
      <dsp:nvSpPr>
        <dsp:cNvPr id="0" name=""/>
        <dsp:cNvSpPr/>
      </dsp:nvSpPr>
      <dsp:spPr>
        <a:xfrm>
          <a:off x="1200" y="1022774"/>
          <a:ext cx="1904199" cy="1311993"/>
        </a:xfrm>
        <a:prstGeom prst="roundRect">
          <a:avLst/>
        </a:prstGeom>
        <a:blipFill rotWithShape="1">
          <a:blip xmlns:r="http://schemas.openxmlformats.org/officeDocument/2006/relationships" r:embed="rId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5B1D1F-DE1F-4D08-B8D2-D68D21E08D6D}">
      <dsp:nvSpPr>
        <dsp:cNvPr id="0" name=""/>
        <dsp:cNvSpPr/>
      </dsp:nvSpPr>
      <dsp:spPr>
        <a:xfrm>
          <a:off x="1200" y="2334767"/>
          <a:ext cx="1904199" cy="7064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8920" tIns="248920" rIns="248920" bIns="0" numCol="1" spcCol="1270" anchor="t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Steel</a:t>
          </a:r>
        </a:p>
      </dsp:txBody>
      <dsp:txXfrm>
        <a:off x="1200" y="2334767"/>
        <a:ext cx="1904199" cy="706458"/>
      </dsp:txXfrm>
    </dsp:sp>
    <dsp:sp modelId="{14F45E3C-9C39-46EE-AC9A-8490C2B863C9}">
      <dsp:nvSpPr>
        <dsp:cNvPr id="0" name=""/>
        <dsp:cNvSpPr/>
      </dsp:nvSpPr>
      <dsp:spPr>
        <a:xfrm>
          <a:off x="2095900" y="1022774"/>
          <a:ext cx="1904199" cy="1311993"/>
        </a:xfrm>
        <a:prstGeom prst="roundRect">
          <a:avLst/>
        </a:prstGeom>
        <a:blipFill rotWithShape="1">
          <a:blip xmlns:r="http://schemas.openxmlformats.org/officeDocument/2006/relationships"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62D9FD-4592-4946-99E4-F668F4AE09E0}">
      <dsp:nvSpPr>
        <dsp:cNvPr id="0" name=""/>
        <dsp:cNvSpPr/>
      </dsp:nvSpPr>
      <dsp:spPr>
        <a:xfrm>
          <a:off x="2095900" y="2334767"/>
          <a:ext cx="1904199" cy="7064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8920" tIns="248920" rIns="248920" bIns="0" numCol="1" spcCol="1270" anchor="t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Wood</a:t>
          </a:r>
        </a:p>
      </dsp:txBody>
      <dsp:txXfrm>
        <a:off x="2095900" y="2334767"/>
        <a:ext cx="1904199" cy="706458"/>
      </dsp:txXfrm>
    </dsp:sp>
    <dsp:sp modelId="{44952CCC-1AFF-4FFC-BA1D-37C472CDFFD7}">
      <dsp:nvSpPr>
        <dsp:cNvPr id="0" name=""/>
        <dsp:cNvSpPr/>
      </dsp:nvSpPr>
      <dsp:spPr>
        <a:xfrm>
          <a:off x="4353628" y="1022774"/>
          <a:ext cx="1578143" cy="1311993"/>
        </a:xfrm>
        <a:prstGeom prst="roundRect">
          <a:avLst/>
        </a:prstGeom>
        <a:blipFill rotWithShape="1">
          <a:blip xmlns:r="http://schemas.openxmlformats.org/officeDocument/2006/relationships"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371E8F-FAAF-408F-A88C-4190D89C340F}">
      <dsp:nvSpPr>
        <dsp:cNvPr id="0" name=""/>
        <dsp:cNvSpPr/>
      </dsp:nvSpPr>
      <dsp:spPr>
        <a:xfrm>
          <a:off x="4190599" y="2334767"/>
          <a:ext cx="1904199" cy="7064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8920" tIns="248920" rIns="248920" bIns="0" numCol="1" spcCol="1270" anchor="t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Cement</a:t>
          </a:r>
        </a:p>
      </dsp:txBody>
      <dsp:txXfrm>
        <a:off x="4190599" y="2334767"/>
        <a:ext cx="1904199" cy="70645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PictureStrips">
  <dgm:title val=""/>
  <dgm:desc val=""/>
  <dgm:catLst>
    <dgm:cat type="list" pri="12500"/>
    <dgm:cat type="picture" pri="13000"/>
    <dgm:cat type="pictureconvert" pri="13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0" srcId="0" destId="40" srcOrd="2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3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04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if>
          <dgm:else name="Name6">
            <dgm:constrLst>
              <dgm:constr type="l" for="ch" forName="rect1" refType="w" fact="0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.79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else>
        </dgm:choose>
        <dgm:layoutNode name="rect1" styleLbl="trAlignAcc1">
          <dgm:varLst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>
            <dgm:adjLst/>
          </dgm:shape>
          <dgm:presOf axis="desOrSelf" ptType="node"/>
          <dgm:choose name="Name7">
            <dgm:if name="Name8" func="var" arg="dir" op="equ" val="norm">
              <dgm:constrLst>
                <dgm:constr type="lMarg" refType="w" fact="0.6"/>
                <dgm:constr type="rMarg" refType="primFontSz" fact="0.3"/>
                <dgm:constr type="tMarg" refType="primFontSz" fact="0.3"/>
                <dgm:constr type="bMarg" refType="primFontSz" fact="0.3"/>
              </dgm:constrLst>
            </dgm:if>
            <dgm:else name="Name9">
              <dgm:constrLst>
                <dgm:constr type="lMarg" refType="primFontSz" fact="0.3"/>
                <dgm:constr type="rMarg" refType="w" fact="0.6"/>
                <dgm:constr type="tMarg" refType="primFontSz" fact="0.3"/>
                <dgm:constr type="bMarg" refType="primFontSz" fact="0.3"/>
              </dgm:constrLst>
            </dgm:else>
          </dgm:choose>
          <dgm:ruleLst>
            <dgm:rule type="primFontSz" val="5" fact="NaN" max="NaN"/>
          </dgm:ruleLst>
        </dgm:layoutNode>
        <dgm:layoutNode name="rect2" styleLbl="f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11/layout/RadialPictureList">
  <dgm:title val="Radial Picture List"/>
  <dgm:desc val="Use to show relationships to a central idea. The Level 1 shape contains text and all Level 2 shapes contain a picture with corresponding text. Limited to four Level 2 pictures.  Unused pictures do not appear, but remain available if you switch layouts. Works best with a small amount of Level 2 text."/>
  <dgm:catLst>
    <dgm:cat type="picture" pri="2500"/>
    <dgm:cat type="officeonline" pri="2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10" destId="14" srcOrd="3" destOrd="0"/>
      </dgm:cxnLst>
      <dgm:bg/>
      <dgm:whole/>
    </dgm:dataModel>
  </dgm:clrData>
  <dgm:layoutNode name="Name0">
    <dgm:varLst>
      <dgm:chMax val="1"/>
      <dgm:chPref val="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st="1 1" cnt="1 0" func="cnt" op="equ" val="0">
            <dgm:alg type="composite">
              <dgm:param type="ar" val="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5" axis="ch ch" ptType="node node" st="1 1" cnt="1 0" func="cnt" op="equ" val="1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l" for="ch" forName="Accent" refType="w" fact="0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l" for="ch" forName="Child1" refType="w" fact="0.76"/>
              <dgm:constr type="t" for="ch" forName="Child1" refType="h" fact="0.3739"/>
              <dgm:constr type="w" for="ch" forName="Child1" refType="w" fact="0.24"/>
              <dgm:constr type="h" for="ch" forName="Child1" refType="h" fact="0.255"/>
              <dgm:constr type="l" for="ch" forName="Parent" refType="w" fact="0.1726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l" for="ch" forName="Image1" refType="w" fact="0.5661"/>
              <dgm:constr type="t" for="ch" forName="Image1" refType="h" fact="0.3744"/>
              <dgm:constr type="w" for="ch" forName="Image1" refType="w" fact="0.1793"/>
              <dgm:constr type="h" for="ch" forName="Image1" refType="h" fact="0.255"/>
            </dgm:constrLst>
          </dgm:if>
          <dgm:if name="Name6" axis="ch ch" ptType="node node" st="1 1" cnt="1 0" func="cnt" op="equ" val="2">
            <dgm:alg type="composite">
              <dgm:param type="ar" val="1.381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l" for="ch" forName="Accent" refType="w" fact="0"/>
              <dgm:constr type="t" for="ch" forName="Accent" refType="h" fact="0"/>
              <dgm:constr type="w" for="ch" forName="Accent" refType="w" fact="0.6946"/>
              <dgm:constr type="h" for="ch" forName="Accent" refType="h"/>
              <dgm:constr type="l" for="ch" forName="Parent" refType="w" fact="0.1777"/>
              <dgm:constr type="t" for="ch" forName="Parent" refType="h" fact="0.2646"/>
              <dgm:constr type="w" for="ch" forName="Parent" refType="w" fact="0.3446"/>
              <dgm:constr type="h" for="ch" forName="Parent" refType="h" fact="0.4759"/>
              <dgm:constr type="l" for="ch" forName="Image1" refType="w" fact="0.5531"/>
              <dgm:constr type="t" for="ch" forName="Image1" refType="h" fact="0.1585"/>
              <dgm:constr type="w" for="ch" forName="Image1" refType="w" fact="0.1846"/>
              <dgm:constr type="h" for="ch" forName="Image1" refType="h" fact="0.255"/>
              <dgm:constr type="l" for="ch" forName="Image2" refType="w" fact="0.5531"/>
              <dgm:constr type="t" for="ch" forName="Image2" refType="h" fact="0.5624"/>
              <dgm:constr type="w" for="ch" forName="Image2" refType="w" fact="0.1846"/>
              <dgm:constr type="h" for="ch" forName="Image2" refType="h" fact="0.255"/>
              <dgm:constr type="l" for="ch" forName="Child1" refType="w" fact="0.7529"/>
              <dgm:constr type="t" for="ch" forName="Child1" refType="h" fact="0.1618"/>
              <dgm:constr type="w" for="ch" forName="Child1" refType="w" fact="0.2471"/>
              <dgm:constr type="h" for="ch" forName="Child1" refType="h" fact="0.2468"/>
              <dgm:constr type="l" for="ch" forName="Child2" refType="w" fact="0.7529"/>
              <dgm:constr type="t" for="ch" forName="Child2" refType="h" fact="0.5657"/>
              <dgm:constr type="w" for="ch" forName="Child2" refType="w" fact="0.2471"/>
              <dgm:constr type="h" for="ch" forName="Child2" refType="h" fact="0.2468"/>
            </dgm:constrLst>
          </dgm:if>
          <dgm:if name="Name7" axis="ch ch" ptType="node node" st="1 1" cnt="1 0" func="cnt" op="equ" val="3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" refType="w" fact="0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l" for="ch" forName="Parent" refType="w" fact="0.1726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l" for="ch" forName="Image1" refType="w" fact="0.4968"/>
              <dgm:constr type="t" for="ch" forName="Image1" refType="h" fact="0.0843"/>
              <dgm:constr type="w" for="ch" forName="Image1" refType="w" fact="0.1793"/>
              <dgm:constr type="h" for="ch" forName="Image1" refType="h" fact="0.255"/>
              <dgm:constr type="l" for="ch" forName="Image2" refType="w" fact="0.5661"/>
              <dgm:constr type="t" for="ch" forName="Image2" refType="h" fact="0.3744"/>
              <dgm:constr type="w" for="ch" forName="Image2" refType="w" fact="0.1793"/>
              <dgm:constr type="h" for="ch" forName="Image2" refType="h" fact="0.255"/>
              <dgm:constr type="l" for="ch" forName="Image3" refType="w" fact="0.4968"/>
              <dgm:constr type="t" for="ch" forName="Image3" refType="h" fact="0.6686"/>
              <dgm:constr type="w" for="ch" forName="Image3" refType="w" fact="0.1793"/>
              <dgm:constr type="h" for="ch" forName="Image3" refType="h" fact="0.255"/>
              <dgm:constr type="l" for="ch" forName="Child1" refType="w" fact="0.6897"/>
              <dgm:constr type="t" for="ch" forName="Child1" refType="h" fact="0.0884"/>
              <dgm:constr type="w" for="ch" forName="Child1" refType="w" fact="0.24"/>
              <dgm:constr type="h" for="ch" forName="Child1" refType="h" fact="0.2468"/>
              <dgm:constr type="l" for="ch" forName="Child2" refType="w" fact="0.76"/>
              <dgm:constr type="t" for="ch" forName="Child2" refType="h" fact="0.378"/>
              <dgm:constr type="w" for="ch" forName="Child2" refType="w" fact="0.24"/>
              <dgm:constr type="h" for="ch" forName="Child2" refType="h" fact="0.2468"/>
              <dgm:constr type="l" for="ch" forName="Child3" refType="w" fact="0.6897"/>
              <dgm:constr type="t" for="ch" forName="Child3" refType="h" fact="0.6738"/>
              <dgm:constr type="w" for="ch" forName="Child3" refType="w" fact="0.24"/>
              <dgm:constr type="h" for="ch" forName="Child3" refType="h" fact="0.2468"/>
            </dgm:constrLst>
          </dgm:if>
          <dgm:else name="Name8">
            <dgm:alg type="composite">
              <dgm:param type="ar" val="1.2852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" refType="w" fact="0"/>
              <dgm:constr type="t" for="ch" forName="Accent" refType="h" fact="0.0361"/>
              <dgm:constr type="w" for="ch" forName="Accent" refType="w" fact="0.6865"/>
              <dgm:constr type="h" for="ch" forName="Accent" refType="h" fact="0.9197"/>
              <dgm:constr type="l" for="ch" forName="Parent" refType="w" fact="0.1756"/>
              <dgm:constr type="t" for="ch" forName="Parent" refType="h" fact="0.2795"/>
              <dgm:constr type="w" for="ch" forName="Parent" refType="w" fact="0.3406"/>
              <dgm:constr type="h" for="ch" forName="Parent" refType="h" fact="0.4377"/>
              <dgm:constr type="l" for="ch" forName="Image1" refType="w" fact="0.425"/>
              <dgm:constr type="t" for="ch" forName="Image1" refType="h" fact="0"/>
              <dgm:constr type="w" for="ch" forName="Image1" refType="w" fact="0.1825"/>
              <dgm:constr type="h" for="ch" forName="Image1" refType="h" fact="0.2345"/>
              <dgm:constr type="l" for="ch" forName="Image2" refType="w" fact="0.5598"/>
              <dgm:constr type="t" for="ch" forName="Image2" refType="h" fact="0.2184"/>
              <dgm:constr type="w" for="ch" forName="Image2" refType="w" fact="0.1825"/>
              <dgm:constr type="h" for="ch" forName="Image2" refType="h" fact="0.2345"/>
              <dgm:constr type="l" for="ch" forName="Image3" refType="w" fact="0.5591"/>
              <dgm:constr type="t" for="ch" forName="Image3" refType="h" fact="0.5395"/>
              <dgm:constr type="w" for="ch" forName="Image3" refType="w" fact="0.1825"/>
              <dgm:constr type="h" for="ch" forName="Image3" refType="h" fact="0.2345"/>
              <dgm:constr type="l" for="ch" forName="Image4" refType="w" fact="0.425"/>
              <dgm:constr type="t" for="ch" forName="Image4" refType="h" fact="0.7655"/>
              <dgm:constr type="w" for="ch" forName="Image4" refType="w" fact="0.1825"/>
              <dgm:constr type="h" for="ch" forName="Image4" refType="h" fact="0.2345"/>
              <dgm:constr type="l" for="ch" forName="Child1" refType="w" fact="0.6214"/>
              <dgm:constr type="t" for="ch" forName="Child1" refType="h" fact="0.003"/>
              <dgm:constr type="w" for="ch" forName="Child1" refType="w" fact="0.2443"/>
              <dgm:constr type="h" for="ch" forName="Child1" refType="h" fact="0.227"/>
              <dgm:constr type="l" for="ch" forName="Child2" refType="w" fact="0.7557"/>
              <dgm:constr type="t" for="ch" forName="Child2" refType="h" fact="0.2225"/>
              <dgm:constr type="w" for="ch" forName="Child2" refType="w" fact="0.2443"/>
              <dgm:constr type="h" for="ch" forName="Child2" refType="h" fact="0.227"/>
              <dgm:constr type="l" for="ch" forName="Child3" refType="w" fact="0.7557"/>
              <dgm:constr type="t" for="ch" forName="Child3" refType="h" fact="0.5433"/>
              <dgm:constr type="w" for="ch" forName="Child3" refType="w" fact="0.2443"/>
              <dgm:constr type="h" for="ch" forName="Child3" refType="h" fact="0.227"/>
              <dgm:constr type="l" for="ch" forName="Child4" refType="w" fact="0.6214"/>
              <dgm:constr type="t" for="ch" forName="Child4" refType="h" fact="0.7703"/>
              <dgm:constr type="w" for="ch" forName="Child4" refType="w" fact="0.2443"/>
              <dgm:constr type="h" for="ch" forName="Child4" refType="h" fact="0.227"/>
            </dgm:constrLst>
          </dgm:else>
        </dgm:choose>
      </dgm:if>
      <dgm:else name="Name9">
        <dgm:choose name="Name10">
          <dgm:if name="Name11" axis="ch ch" ptType="node node" st="1 1" cnt="1 0" func="cnt" op="equ" val="0">
            <dgm:alg type="composite">
              <dgm:param type="ar" val="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12" axis="ch ch" ptType="node node" st="1 1" cnt="1 0" func="cnt" op="equ" val="1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r" for="ch" forName="Accent" refType="w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r" for="ch" forName="Child1" refType="w" fact="0.24"/>
              <dgm:constr type="t" for="ch" forName="Child1" refType="h" fact="0.3739"/>
              <dgm:constr type="w" for="ch" forName="Child1" refType="w" fact="0.24"/>
              <dgm:constr type="h" for="ch" forName="Child1" refType="h" fact="0.255"/>
              <dgm:constr type="r" for="ch" forName="Parent" refType="w" fact="0.8274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r" for="ch" forName="Image1" refType="w" fact="0.4339"/>
              <dgm:constr type="t" for="ch" forName="Image1" refType="h" fact="0.3744"/>
              <dgm:constr type="w" for="ch" forName="Image1" refType="w" fact="0.1793"/>
              <dgm:constr type="h" for="ch" forName="Image1" refType="h" fact="0.255"/>
            </dgm:constrLst>
          </dgm:if>
          <dgm:if name="Name13" axis="ch ch" ptType="node node" st="1 1" cnt="1 0" func="cnt" op="equ" val="2">
            <dgm:alg type="composite">
              <dgm:param type="ar" val="1.381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r" for="ch" forName="Accent" refType="w"/>
              <dgm:constr type="t" for="ch" forName="Accent" refType="h" fact="0"/>
              <dgm:constr type="w" for="ch" forName="Accent" refType="w" fact="0.6946"/>
              <dgm:constr type="h" for="ch" forName="Accent" refType="h"/>
              <dgm:constr type="r" for="ch" forName="Parent" refType="w" fact="0.8223"/>
              <dgm:constr type="t" for="ch" forName="Parent" refType="h" fact="0.2646"/>
              <dgm:constr type="w" for="ch" forName="Parent" refType="w" fact="0.3446"/>
              <dgm:constr type="h" for="ch" forName="Parent" refType="h" fact="0.4759"/>
              <dgm:constr type="r" for="ch" forName="Image1" refType="w" fact="0.4469"/>
              <dgm:constr type="t" for="ch" forName="Image1" refType="h" fact="0.1585"/>
              <dgm:constr type="w" for="ch" forName="Image1" refType="w" fact="0.1846"/>
              <dgm:constr type="h" for="ch" forName="Image1" refType="h" fact="0.255"/>
              <dgm:constr type="r" for="ch" forName="Image2" refType="w" fact="0.4469"/>
              <dgm:constr type="t" for="ch" forName="Image2" refType="h" fact="0.5624"/>
              <dgm:constr type="w" for="ch" forName="Image2" refType="w" fact="0.1846"/>
              <dgm:constr type="h" for="ch" forName="Image2" refType="h" fact="0.255"/>
              <dgm:constr type="r" for="ch" forName="Child1" refType="w" fact="0.2471"/>
              <dgm:constr type="t" for="ch" forName="Child1" refType="h" fact="0.1618"/>
              <dgm:constr type="w" for="ch" forName="Child1" refType="w" fact="0.2471"/>
              <dgm:constr type="h" for="ch" forName="Child1" refType="h" fact="0.2468"/>
              <dgm:constr type="r" for="ch" forName="Child2" refType="w" fact="0.2471"/>
              <dgm:constr type="t" for="ch" forName="Child2" refType="h" fact="0.5657"/>
              <dgm:constr type="w" for="ch" forName="Child2" refType="w" fact="0.2471"/>
              <dgm:constr type="h" for="ch" forName="Child2" refType="h" fact="0.2468"/>
            </dgm:constrLst>
          </dgm:if>
          <dgm:if name="Name14" axis="ch ch" ptType="node node" st="1 1" cnt="1 0" func="cnt" op="equ" val="3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Accent" refType="w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r" for="ch" forName="Parent" refType="w" fact="0.8274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r" for="ch" forName="Image1" refType="w" fact="0.5032"/>
              <dgm:constr type="t" for="ch" forName="Image1" refType="h" fact="0.0843"/>
              <dgm:constr type="w" for="ch" forName="Image1" refType="w" fact="0.1793"/>
              <dgm:constr type="h" for="ch" forName="Image1" refType="h" fact="0.255"/>
              <dgm:constr type="r" for="ch" forName="Image2" refType="w" fact="0.4339"/>
              <dgm:constr type="t" for="ch" forName="Image2" refType="h" fact="0.3744"/>
              <dgm:constr type="w" for="ch" forName="Image2" refType="w" fact="0.1793"/>
              <dgm:constr type="h" for="ch" forName="Image2" refType="h" fact="0.255"/>
              <dgm:constr type="r" for="ch" forName="Image3" refType="w" fact="0.5032"/>
              <dgm:constr type="t" for="ch" forName="Image3" refType="h" fact="0.6686"/>
              <dgm:constr type="w" for="ch" forName="Image3" refType="w" fact="0.1793"/>
              <dgm:constr type="h" for="ch" forName="Image3" refType="h" fact="0.255"/>
              <dgm:constr type="r" for="ch" forName="Child1" refType="w" fact="0.3103"/>
              <dgm:constr type="t" for="ch" forName="Child1" refType="h" fact="0.0884"/>
              <dgm:constr type="w" for="ch" forName="Child1" refType="w" fact="0.24"/>
              <dgm:constr type="h" for="ch" forName="Child1" refType="h" fact="0.2468"/>
              <dgm:constr type="r" for="ch" forName="Child2" refType="w" fact="0.24"/>
              <dgm:constr type="t" for="ch" forName="Child2" refType="h" fact="0.378"/>
              <dgm:constr type="w" for="ch" forName="Child2" refType="w" fact="0.24"/>
              <dgm:constr type="h" for="ch" forName="Child2" refType="h" fact="0.2468"/>
              <dgm:constr type="r" for="ch" forName="Child3" refType="w" fact="0.3103"/>
              <dgm:constr type="t" for="ch" forName="Child3" refType="h" fact="0.6738"/>
              <dgm:constr type="w" for="ch" forName="Child3" refType="w" fact="0.24"/>
              <dgm:constr type="h" for="ch" forName="Child3" refType="h" fact="0.2468"/>
            </dgm:constrLst>
          </dgm:if>
          <dgm:else name="Name15">
            <dgm:alg type="composite">
              <dgm:param type="ar" val="1.2852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Accent" refType="w"/>
              <dgm:constr type="t" for="ch" forName="Accent" refType="h" fact="0.0361"/>
              <dgm:constr type="w" for="ch" forName="Accent" refType="w" fact="0.6865"/>
              <dgm:constr type="h" for="ch" forName="Accent" refType="h" fact="0.9197"/>
              <dgm:constr type="r" for="ch" forName="Parent" refType="w" fact="0.8244"/>
              <dgm:constr type="t" for="ch" forName="Parent" refType="h" fact="0.2795"/>
              <dgm:constr type="w" for="ch" forName="Parent" refType="w" fact="0.3406"/>
              <dgm:constr type="h" for="ch" forName="Parent" refType="h" fact="0.4377"/>
              <dgm:constr type="r" for="ch" forName="Image1" refType="w" fact="0.575"/>
              <dgm:constr type="t" for="ch" forName="Image1" refType="h" fact="0"/>
              <dgm:constr type="w" for="ch" forName="Image1" refType="w" fact="0.1825"/>
              <dgm:constr type="h" for="ch" forName="Image1" refType="h" fact="0.2345"/>
              <dgm:constr type="r" for="ch" forName="Image2" refType="w" fact="0.4402"/>
              <dgm:constr type="t" for="ch" forName="Image2" refType="h" fact="0.2184"/>
              <dgm:constr type="w" for="ch" forName="Image2" refType="w" fact="0.1825"/>
              <dgm:constr type="h" for="ch" forName="Image2" refType="h" fact="0.2345"/>
              <dgm:constr type="r" for="ch" forName="Image3" refType="w" fact="0.4409"/>
              <dgm:constr type="t" for="ch" forName="Image3" refType="h" fact="0.5395"/>
              <dgm:constr type="w" for="ch" forName="Image3" refType="w" fact="0.1825"/>
              <dgm:constr type="h" for="ch" forName="Image3" refType="h" fact="0.2345"/>
              <dgm:constr type="r" for="ch" forName="Image4" refType="w" fact="0.575"/>
              <dgm:constr type="t" for="ch" forName="Image4" refType="h" fact="0.7655"/>
              <dgm:constr type="w" for="ch" forName="Image4" refType="w" fact="0.1825"/>
              <dgm:constr type="h" for="ch" forName="Image4" refType="h" fact="0.2345"/>
              <dgm:constr type="r" for="ch" forName="Child1" refType="w" fact="0.3786"/>
              <dgm:constr type="t" for="ch" forName="Child1" refType="h" fact="0.003"/>
              <dgm:constr type="w" for="ch" forName="Child1" refType="w" fact="0.2443"/>
              <dgm:constr type="h" for="ch" forName="Child1" refType="h" fact="0.227"/>
              <dgm:constr type="r" for="ch" forName="Child2" refType="w" fact="0.2443"/>
              <dgm:constr type="t" for="ch" forName="Child2" refType="h" fact="0.2225"/>
              <dgm:constr type="w" for="ch" forName="Child2" refType="w" fact="0.2443"/>
              <dgm:constr type="h" for="ch" forName="Child2" refType="h" fact="0.227"/>
              <dgm:constr type="r" for="ch" forName="Child3" refType="w" fact="0.2443"/>
              <dgm:constr type="t" for="ch" forName="Child3" refType="h" fact="0.5433"/>
              <dgm:constr type="w" for="ch" forName="Child3" refType="w" fact="0.2443"/>
              <dgm:constr type="h" for="ch" forName="Child3" refType="h" fact="0.227"/>
              <dgm:constr type="r" for="ch" forName="Child4" refType="w" fact="0.3786"/>
              <dgm:constr type="t" for="ch" forName="Child4" refType="h" fact="0.7703"/>
              <dgm:constr type="w" for="ch" forName="Child4" refType="w" fact="0.2443"/>
              <dgm:constr type="h" for="ch" forName="Child4" refType="h" fact="0.227"/>
            </dgm:constrLst>
          </dgm:else>
        </dgm:choose>
      </dgm:else>
    </dgm:choose>
    <dgm:forEach name="wrapper" axis="self" ptType="parTrans">
      <dgm:forEach name="ImageRepeat" axis="self">
        <dgm:layoutNode name="Image" styleLbl="fgImgPlace1">
          <dgm:alg type="sp"/>
          <dgm:shape xmlns:r="http://schemas.openxmlformats.org/officeDocument/2006/relationships" type="ellipse" r:blip="" blipPhldr="1">
            <dgm:adjLst/>
          </dgm:shape>
          <dgm:presOf/>
        </dgm:layoutNode>
      </dgm:forEach>
    </dgm:forEach>
    <dgm:forEach name="Name16" axis="ch" ptType="node" cnt="1">
      <dgm:layoutNode name="Parent" styleLbl="node1">
        <dgm:varLst>
          <dgm:chMax val="4"/>
          <dgm:chPref val="3"/>
        </dgm:varLst>
        <dgm:alg type="tx"/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7" axis="ch ch" ptType="node node" st="1 1" cnt="1 1">
      <dgm:layoutNode name="Accent" styleLbl="node1">
        <dgm:alg type="sp"/>
        <dgm:choose name="Name18">
          <dgm:if name="Name19" func="var" arg="dir" op="equ" val="norm">
            <dgm:choose name="Name20">
              <dgm:if name="Name21" axis="followSib" ptType="node" func="cnt" op="equ" val="0">
                <dgm:shape xmlns:r="http://schemas.openxmlformats.org/officeDocument/2006/relationships" type="blockArc" r:blip="">
                  <dgm:adjLst>
                    <dgm:adj idx="1" val="-49.0368"/>
                    <dgm:adj idx="2" val="49.4265"/>
                    <dgm:adj idx="3" val="0.0564"/>
                  </dgm:adjLst>
                </dgm:shape>
              </dgm:if>
              <dgm:if name="Name22" axis="followSib" ptType="node" func="cnt" op="equ" val="1">
                <dgm:shape xmlns:r="http://schemas.openxmlformats.org/officeDocument/2006/relationships" type="blockArc" r:blip="">
                  <dgm:adjLst>
                    <dgm:adj idx="1" val="-64.2028"/>
                    <dgm:adj idx="2" val="64.5456"/>
                    <dgm:adj idx="3" val="0.0558"/>
                  </dgm:adjLst>
                </dgm:shape>
              </dgm:if>
              <dgm:if name="Name23" axis="followSib" ptType="node" func="cnt" op="equ" val="2">
                <dgm:shape xmlns:r="http://schemas.openxmlformats.org/officeDocument/2006/relationships" type="blockArc" r:blip="">
                  <dgm:adjLst>
                    <dgm:adj idx="1" val="-67.8702"/>
                    <dgm:adj idx="2" val="68.6519"/>
                    <dgm:adj idx="3" val="0.0575"/>
                  </dgm:adjLst>
                </dgm:shape>
              </dgm:if>
              <dgm:else name="Name24">
                <dgm:shape xmlns:r="http://schemas.openxmlformats.org/officeDocument/2006/relationships" type="blockArc" r:blip="">
                  <dgm:adjLst>
                    <dgm:adj idx="1" val="-84.8426"/>
                    <dgm:adj idx="2" val="84.8009"/>
                    <dgm:adj idx="3" val="0.0524"/>
                  </dgm:adjLst>
                </dgm:shape>
              </dgm:else>
            </dgm:choose>
          </dgm:if>
          <dgm:else name="Name25">
            <dgm:choose name="Name26">
              <dgm:if name="Name27" axis="followSib" ptType="node" func="cnt" op="equ" val="0">
                <dgm:shape xmlns:r="http://schemas.openxmlformats.org/officeDocument/2006/relationships" rot="180" type="blockArc" r:blip="">
                  <dgm:adjLst>
                    <dgm:adj idx="1" val="-49.0368"/>
                    <dgm:adj idx="2" val="49.4265"/>
                    <dgm:adj idx="3" val="0.0564"/>
                  </dgm:adjLst>
                </dgm:shape>
              </dgm:if>
              <dgm:if name="Name28" axis="followSib" ptType="node" func="cnt" op="equ" val="1">
                <dgm:shape xmlns:r="http://schemas.openxmlformats.org/officeDocument/2006/relationships" rot="180" type="blockArc" r:blip="">
                  <dgm:adjLst>
                    <dgm:adj idx="1" val="-64.2028"/>
                    <dgm:adj idx="2" val="64.5456"/>
                    <dgm:adj idx="3" val="0.0558"/>
                  </dgm:adjLst>
                </dgm:shape>
              </dgm:if>
              <dgm:if name="Name29" axis="followSib" ptType="node" func="cnt" op="equ" val="2">
                <dgm:shape xmlns:r="http://schemas.openxmlformats.org/officeDocument/2006/relationships" rot="180" type="blockArc" r:blip="">
                  <dgm:adjLst>
                    <dgm:adj idx="1" val="-67.8702"/>
                    <dgm:adj idx="2" val="68.6519"/>
                    <dgm:adj idx="3" val="0.0575"/>
                  </dgm:adjLst>
                </dgm:shape>
              </dgm:if>
              <dgm:else name="Name30">
                <dgm:shape xmlns:r="http://schemas.openxmlformats.org/officeDocument/2006/relationships" rot="180" type="blockArc" r:blip="">
                  <dgm:adjLst>
                    <dgm:adj idx="1" val="-84.8426"/>
                    <dgm:adj idx="2" val="84.8009"/>
                    <dgm:adj idx="3" val="0.0524"/>
                  </dgm:adjLst>
                </dgm:shape>
              </dgm:else>
            </dgm:choose>
          </dgm:else>
        </dgm:choose>
        <dgm:presOf/>
      </dgm:layoutNode>
      <dgm:layoutNode name="Image1" styleLbl="fgImgPlace1">
        <dgm:alg type="sp"/>
        <dgm:shape xmlns:r="http://schemas.openxmlformats.org/officeDocument/2006/relationships" type="ellipse" r:blip="" blipPhldr="1">
          <dgm:adjLst/>
        </dgm:shape>
        <dgm:presOf/>
      </dgm:layoutNode>
      <dgm:layoutNode name="Child1" styleLbl="revTx">
        <dgm:varLst>
          <dgm:chMax val="0"/>
          <dgm:chPref val="0"/>
          <dgm:bulletEnabled val="1"/>
        </dgm:varLst>
        <dgm:choose name="Name31">
          <dgm:if name="Name32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33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4" axis="ch ch" ptType="node node" st="1 2" cnt="1 1">
      <dgm:layoutNode name="Image2">
        <dgm:alg type="sp"/>
        <dgm:shape xmlns:r="http://schemas.openxmlformats.org/officeDocument/2006/relationships" r:blip="">
          <dgm:adjLst/>
        </dgm:shape>
        <dgm:presOf/>
        <dgm:constrLst/>
        <dgm:forEach name="Name35" ref="ImageRepeat"/>
      </dgm:layoutNode>
      <dgm:layoutNode name="Child2" styleLbl="revTx">
        <dgm:varLst>
          <dgm:chMax val="0"/>
          <dgm:chPref val="0"/>
          <dgm:bulletEnabled val="1"/>
        </dgm:varLst>
        <dgm:choose name="Name36">
          <dgm:if name="Name37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38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9" axis="ch ch" ptType="node node" st="1 3" cnt="1 1">
      <dgm:layoutNode name="Image3">
        <dgm:alg type="sp"/>
        <dgm:shape xmlns:r="http://schemas.openxmlformats.org/officeDocument/2006/relationships" r:blip="">
          <dgm:adjLst/>
        </dgm:shape>
        <dgm:presOf/>
        <dgm:constrLst/>
        <dgm:forEach name="Name40" ref="ImageRepeat"/>
      </dgm:layoutNode>
      <dgm:layoutNode name="Child3" styleLbl="revTx">
        <dgm:varLst>
          <dgm:chMax val="0"/>
          <dgm:chPref val="0"/>
          <dgm:bulletEnabled val="1"/>
        </dgm:varLst>
        <dgm:choose name="Name41">
          <dgm:if name="Name42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43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4" axis="ch ch" ptType="node node" st="1 4" cnt="1 1">
      <dgm:layoutNode name="Image4">
        <dgm:alg type="sp"/>
        <dgm:shape xmlns:r="http://schemas.openxmlformats.org/officeDocument/2006/relationships" r:blip="">
          <dgm:adjLst/>
        </dgm:shape>
        <dgm:presOf/>
        <dgm:constrLst/>
        <dgm:forEach name="Name45" ref="ImageRepeat"/>
      </dgm:layoutNode>
      <dgm:layoutNode name="Child4" styleLbl="revTx">
        <dgm:varLst>
          <dgm:chMax val="0"/>
          <dgm:chPref val="0"/>
          <dgm:bulletEnabled val="1"/>
        </dgm:varLst>
        <dgm:choose name="Name46">
          <dgm:if name="Name47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48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arrow4">
  <dgm:title val=""/>
  <dgm:desc val=""/>
  <dgm:catLst>
    <dgm:cat type="relationship" pri="8000"/>
    <dgm:cat type="process" pri="3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compositeShape">
    <dgm:varLst>
      <dgm:chMax val="2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hoose name="Name2">
          <dgm:if name="Name3" axis="ch" ptType="node" func="cnt" op="lte" val="1">
            <dgm:constrLst>
              <dgm:constr type="primFontSz" for="des" ptType="node" op="equ" val="65"/>
              <dgm:constr type="w" for="ch" forName="upArrow" refType="w" fact="0.33"/>
              <dgm:constr type="h" for="ch" forName="upArrow" refType="h"/>
              <dgm:constr type="b" for="ch" forName="upArrow" refType="h" fact="0.48"/>
              <dgm:constr type="l" for="ch" forName="upArrow"/>
              <dgm:constr type="h" for="ch" forName="upArrow" refType="w" refFor="ch" refForName="upArrow" op="gte" fact="0.75"/>
              <dgm:constr type="w" for="ch" forName="upArrowText" refType="w" fact="0.56"/>
              <dgm:constr type="h" for="ch" forName="upArrowText" refType="h"/>
              <dgm:constr type="b" for="ch" forName="upArrowText" refType="h" fact="0.48"/>
              <dgm:constr type="l" for="ch" forName="upArrowText" refType="w" refFor="ch" refForName="upArrow" fact="1.03"/>
            </dgm:constrLst>
          </dgm:if>
          <dgm:else name="Name4">
            <dgm:constrLst>
              <dgm:constr type="primFontSz" for="des" ptType="node" op="equ" val="65"/>
              <dgm:constr type="w" for="ch" forName="upArrow" refType="w" fact="0.33"/>
              <dgm:constr type="h" for="ch" forName="upArrow" refType="h" fact="0.48"/>
              <dgm:constr type="b" for="ch" forName="upArrow" refType="h" fact="0.48"/>
              <dgm:constr type="l" for="ch" forName="upArrow"/>
              <dgm:constr type="h" for="ch" forName="upArrow" refType="w" refFor="ch" refForName="upArrow" op="gte" fact="0.75"/>
              <dgm:constr type="w" for="ch" forName="upArrowText" refType="w" fact="0.56"/>
              <dgm:constr type="h" for="ch" forName="upArrowText" refType="h" fact="0.48"/>
              <dgm:constr type="b" for="ch" forName="upArrowText" refType="h" fact="0.48"/>
              <dgm:constr type="l" for="ch" forName="upArrowText" refType="w" refFor="ch" refForName="upArrow" fact="1.03"/>
              <dgm:constr type="w" for="ch" forName="downArrow" refType="w" fact="0.33"/>
              <dgm:constr type="h" for="ch" forName="downArrow" refType="h" fact="0.48"/>
              <dgm:constr type="t" for="ch" forName="downArrow" refType="h" fact="0.52"/>
              <dgm:constr type="l" for="ch" forName="downArrow" refType="w" refFor="ch" refForName="downArrow" fact="0.3"/>
              <dgm:constr type="h" for="ch" forName="downArrow" refType="w" refFor="ch" refForName="downArrow" op="gte" fact="0.75"/>
              <dgm:constr type="w" for="ch" forName="downArrowText" refType="w" fact="0.56"/>
              <dgm:constr type="h" for="ch" forName="downArrowText" refType="h" fact="0.48"/>
              <dgm:constr type="t" for="ch" forName="downArrowText" refType="h" fact="0.52"/>
              <dgm:constr type="l" for="ch" forName="downArrowText" refType="w" refFor="ch" refForName="downArrow" fact="1.33"/>
            </dgm:constrLst>
          </dgm:else>
        </dgm:choose>
      </dgm:if>
      <dgm:else name="Name5">
        <dgm:choose name="Name6">
          <dgm:if name="Name7" axis="ch" ptType="node" func="cnt" op="lte" val="1">
            <dgm:constrLst>
              <dgm:constr type="primFontSz" for="des" ptType="node" op="equ" val="65"/>
              <dgm:constr type="w" for="ch" forName="upArrow" refType="w" fact="0.33"/>
              <dgm:constr type="h" for="ch" forName="upArrow" refType="h"/>
              <dgm:constr type="t" for="ch" forName="upArrow"/>
              <dgm:constr type="l" for="ch" forName="upArrow" refType="w" fact="0.67"/>
              <dgm:constr type="h" for="ch" forName="upArrow" refType="w" refFor="ch" refForName="upArrow" op="gte" fact="0.75"/>
              <dgm:constr type="w" for="ch" forName="upArrowText" refType="w" fact="0.56"/>
              <dgm:constr type="h" for="ch" forName="upArrowText" refType="h"/>
              <dgm:constr type="t" for="ch" forName="upArrowText"/>
              <dgm:constr type="l" for="ch" forName="upArrowText" refType="w" fact="0.1"/>
            </dgm:constrLst>
          </dgm:if>
          <dgm:else name="Name8">
            <dgm:constrLst>
              <dgm:constr type="primFontSz" for="des" ptType="node" op="equ" val="65"/>
              <dgm:constr type="w" for="ch" forName="upArrow" refType="w" fact="0.33"/>
              <dgm:constr type="h" for="ch" forName="upArrow" refType="h" fact="0.48"/>
              <dgm:constr type="t" for="ch" forName="upArrow"/>
              <dgm:constr type="l" for="ch" forName="upArrow" refType="w" fact="0.67"/>
              <dgm:constr type="h" for="ch" forName="upArrow" refType="w" refFor="ch" refForName="upArrow" op="gte" fact="0.75"/>
              <dgm:constr type="w" for="ch" forName="upArrowText" refType="w" fact="0.56"/>
              <dgm:constr type="h" for="ch" forName="upArrowText" refType="h" fact="0.48"/>
              <dgm:constr type="t" for="ch" forName="upArrowText"/>
              <dgm:constr type="l" for="ch" forName="upArrowText" refType="w" fact="0.1"/>
              <dgm:constr type="w" for="ch" forName="downArrow" refType="w" fact="0.33"/>
              <dgm:constr type="h" for="ch" forName="downArrow" refType="h" fact="0.48"/>
              <dgm:constr type="t" for="ch" forName="downArrow" refType="h" fact="0.52"/>
              <dgm:constr type="l" for="ch" forName="downArrow" refType="w" fact="0.57"/>
              <dgm:constr type="h" for="ch" forName="downArrow" refType="w" refFor="ch" refForName="downArrow" op="gte" fact="0.75"/>
              <dgm:constr type="w" for="ch" forName="downArrowText" refType="w" fact="0.56"/>
              <dgm:constr type="h" for="ch" forName="downArrowText" refType="h" fact="0.48"/>
              <dgm:constr type="t" for="ch" forName="downArrowText" refType="h" fact="0.52"/>
              <dgm:constr type="l" for="ch" forName="downArrowText"/>
            </dgm:constrLst>
          </dgm:else>
        </dgm:choose>
      </dgm:else>
    </dgm:choose>
    <dgm:ruleLst/>
    <dgm:forEach name="Name9" axis="ch" ptType="node" cnt="1">
      <dgm:layoutNode name="upArrow" styleLbl="node1">
        <dgm:alg type="sp"/>
        <dgm:shape xmlns:r="http://schemas.openxmlformats.org/officeDocument/2006/relationships" type="upArrow" r:blip="">
          <dgm:adjLst/>
        </dgm:shape>
        <dgm:presOf/>
        <dgm:constrLst/>
        <dgm:ruleLst/>
      </dgm:layoutNode>
      <dgm:layoutNode name="upArrowText" styleLbl="revTx">
        <dgm:varLst>
          <dgm:chMax val="0"/>
          <dgm:bulletEnabled val="1"/>
        </dgm:varLst>
        <dgm:choose name="Name10">
          <dgm:if name="Name1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12">
            <dgm:choose name="Name13">
              <dgm:if name="Name14" func="var" arg="dir" op="equ" val="norm">
                <dgm:alg type="tx">
                  <dgm:param type="parTxLTRAlign" val="l"/>
                  <dgm:param type="parTxRTLAlign" val="l"/>
                  <dgm:param type="txAnchorVertCh" val="mid"/>
                </dgm:alg>
              </dgm:if>
              <dgm:else name="Name15">
                <dgm:alg type="tx">
                  <dgm:param type="parTxLTRAlign" val="r"/>
                  <dgm:param type="parTxRTLAlign" val="r"/>
                  <dgm:param type="txAnchorVertCh" val="mid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tMarg"/>
        </dgm:constrLst>
        <dgm:ruleLst>
          <dgm:rule type="primFontSz" val="5" fact="NaN" max="NaN"/>
        </dgm:ruleLst>
      </dgm:layoutNode>
    </dgm:forEach>
    <dgm:forEach name="Name16" axis="ch" ptType="node" st="2" cnt="1">
      <dgm:layoutNode name="downArrow" styleLbl="node1">
        <dgm:alg type="sp"/>
        <dgm:shape xmlns:r="http://schemas.openxmlformats.org/officeDocument/2006/relationships" type="downArrow" r:blip="">
          <dgm:adjLst/>
        </dgm:shape>
        <dgm:presOf/>
        <dgm:constrLst/>
        <dgm:ruleLst/>
      </dgm:layoutNode>
      <dgm:layoutNode name="downArrowText" styleLbl="revTx">
        <dgm:varLst>
          <dgm:chMax val="0"/>
          <dgm:bulletEnabled val="1"/>
        </dgm:varLst>
        <dgm:choose name="Name17">
          <dgm:if name="Name18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19">
            <dgm:choose name="Name20">
              <dgm:if name="Name21" func="var" arg="dir" op="equ" val="norm">
                <dgm:alg type="tx">
                  <dgm:param type="parTxLTRAlign" val="l"/>
                  <dgm:param type="parTxRTLAlign" val="l"/>
                  <dgm:param type="txAnchorVertCh" val="mid"/>
                </dgm:alg>
              </dgm:if>
              <dgm:else name="Name22">
                <dgm:alg type="tx">
                  <dgm:param type="parTxLTRAlign" val="r"/>
                  <dgm:param type="parTxRTLAlign" val="r"/>
                  <dgm:param type="txAnchorVertCh" val="mid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tMarg"/>
        </dgm:constrLst>
        <dgm:ruleLst>
          <dgm:rule type="primFontSz" val="5" fact="NaN" max="NaN"/>
        </dgm:ruleLst>
      </dgm:layoutNode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11/layout/RadialPictureList">
  <dgm:title val="Radial Picture List"/>
  <dgm:desc val="Use to show relationships to a central idea. The Level 1 shape contains text and all Level 2 shapes contain a picture with corresponding text. Limited to four Level 2 pictures.  Unused pictures do not appear, but remain available if you switch layouts. Works best with a small amount of Level 2 text."/>
  <dgm:catLst>
    <dgm:cat type="picture" pri="2500"/>
    <dgm:cat type="officeonline" pri="2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10" destId="14" srcOrd="3" destOrd="0"/>
      </dgm:cxnLst>
      <dgm:bg/>
      <dgm:whole/>
    </dgm:dataModel>
  </dgm:clrData>
  <dgm:layoutNode name="Name0">
    <dgm:varLst>
      <dgm:chMax val="1"/>
      <dgm:chPref val="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st="1 1" cnt="1 0" func="cnt" op="equ" val="0">
            <dgm:alg type="composite">
              <dgm:param type="ar" val="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5" axis="ch ch" ptType="node node" st="1 1" cnt="1 0" func="cnt" op="equ" val="1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l" for="ch" forName="Accent" refType="w" fact="0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l" for="ch" forName="Child1" refType="w" fact="0.76"/>
              <dgm:constr type="t" for="ch" forName="Child1" refType="h" fact="0.3739"/>
              <dgm:constr type="w" for="ch" forName="Child1" refType="w" fact="0.24"/>
              <dgm:constr type="h" for="ch" forName="Child1" refType="h" fact="0.255"/>
              <dgm:constr type="l" for="ch" forName="Parent" refType="w" fact="0.1726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l" for="ch" forName="Image1" refType="w" fact="0.5661"/>
              <dgm:constr type="t" for="ch" forName="Image1" refType="h" fact="0.3744"/>
              <dgm:constr type="w" for="ch" forName="Image1" refType="w" fact="0.1793"/>
              <dgm:constr type="h" for="ch" forName="Image1" refType="h" fact="0.255"/>
            </dgm:constrLst>
          </dgm:if>
          <dgm:if name="Name6" axis="ch ch" ptType="node node" st="1 1" cnt="1 0" func="cnt" op="equ" val="2">
            <dgm:alg type="composite">
              <dgm:param type="ar" val="1.381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l" for="ch" forName="Accent" refType="w" fact="0"/>
              <dgm:constr type="t" for="ch" forName="Accent" refType="h" fact="0"/>
              <dgm:constr type="w" for="ch" forName="Accent" refType="w" fact="0.6946"/>
              <dgm:constr type="h" for="ch" forName="Accent" refType="h"/>
              <dgm:constr type="l" for="ch" forName="Parent" refType="w" fact="0.1777"/>
              <dgm:constr type="t" for="ch" forName="Parent" refType="h" fact="0.2646"/>
              <dgm:constr type="w" for="ch" forName="Parent" refType="w" fact="0.3446"/>
              <dgm:constr type="h" for="ch" forName="Parent" refType="h" fact="0.4759"/>
              <dgm:constr type="l" for="ch" forName="Image1" refType="w" fact="0.5531"/>
              <dgm:constr type="t" for="ch" forName="Image1" refType="h" fact="0.1585"/>
              <dgm:constr type="w" for="ch" forName="Image1" refType="w" fact="0.1846"/>
              <dgm:constr type="h" for="ch" forName="Image1" refType="h" fact="0.255"/>
              <dgm:constr type="l" for="ch" forName="Image2" refType="w" fact="0.5531"/>
              <dgm:constr type="t" for="ch" forName="Image2" refType="h" fact="0.5624"/>
              <dgm:constr type="w" for="ch" forName="Image2" refType="w" fact="0.1846"/>
              <dgm:constr type="h" for="ch" forName="Image2" refType="h" fact="0.255"/>
              <dgm:constr type="l" for="ch" forName="Child1" refType="w" fact="0.7529"/>
              <dgm:constr type="t" for="ch" forName="Child1" refType="h" fact="0.1618"/>
              <dgm:constr type="w" for="ch" forName="Child1" refType="w" fact="0.2471"/>
              <dgm:constr type="h" for="ch" forName="Child1" refType="h" fact="0.2468"/>
              <dgm:constr type="l" for="ch" forName="Child2" refType="w" fact="0.7529"/>
              <dgm:constr type="t" for="ch" forName="Child2" refType="h" fact="0.5657"/>
              <dgm:constr type="w" for="ch" forName="Child2" refType="w" fact="0.2471"/>
              <dgm:constr type="h" for="ch" forName="Child2" refType="h" fact="0.2468"/>
            </dgm:constrLst>
          </dgm:if>
          <dgm:if name="Name7" axis="ch ch" ptType="node node" st="1 1" cnt="1 0" func="cnt" op="equ" val="3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" refType="w" fact="0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l" for="ch" forName="Parent" refType="w" fact="0.1726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l" for="ch" forName="Image1" refType="w" fact="0.4968"/>
              <dgm:constr type="t" for="ch" forName="Image1" refType="h" fact="0.0843"/>
              <dgm:constr type="w" for="ch" forName="Image1" refType="w" fact="0.1793"/>
              <dgm:constr type="h" for="ch" forName="Image1" refType="h" fact="0.255"/>
              <dgm:constr type="l" for="ch" forName="Image2" refType="w" fact="0.5661"/>
              <dgm:constr type="t" for="ch" forName="Image2" refType="h" fact="0.3744"/>
              <dgm:constr type="w" for="ch" forName="Image2" refType="w" fact="0.1793"/>
              <dgm:constr type="h" for="ch" forName="Image2" refType="h" fact="0.255"/>
              <dgm:constr type="l" for="ch" forName="Image3" refType="w" fact="0.4968"/>
              <dgm:constr type="t" for="ch" forName="Image3" refType="h" fact="0.6686"/>
              <dgm:constr type="w" for="ch" forName="Image3" refType="w" fact="0.1793"/>
              <dgm:constr type="h" for="ch" forName="Image3" refType="h" fact="0.255"/>
              <dgm:constr type="l" for="ch" forName="Child1" refType="w" fact="0.6897"/>
              <dgm:constr type="t" for="ch" forName="Child1" refType="h" fact="0.0884"/>
              <dgm:constr type="w" for="ch" forName="Child1" refType="w" fact="0.24"/>
              <dgm:constr type="h" for="ch" forName="Child1" refType="h" fact="0.2468"/>
              <dgm:constr type="l" for="ch" forName="Child2" refType="w" fact="0.76"/>
              <dgm:constr type="t" for="ch" forName="Child2" refType="h" fact="0.378"/>
              <dgm:constr type="w" for="ch" forName="Child2" refType="w" fact="0.24"/>
              <dgm:constr type="h" for="ch" forName="Child2" refType="h" fact="0.2468"/>
              <dgm:constr type="l" for="ch" forName="Child3" refType="w" fact="0.6897"/>
              <dgm:constr type="t" for="ch" forName="Child3" refType="h" fact="0.6738"/>
              <dgm:constr type="w" for="ch" forName="Child3" refType="w" fact="0.24"/>
              <dgm:constr type="h" for="ch" forName="Child3" refType="h" fact="0.2468"/>
            </dgm:constrLst>
          </dgm:if>
          <dgm:else name="Name8">
            <dgm:alg type="composite">
              <dgm:param type="ar" val="1.2852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" refType="w" fact="0"/>
              <dgm:constr type="t" for="ch" forName="Accent" refType="h" fact="0.0361"/>
              <dgm:constr type="w" for="ch" forName="Accent" refType="w" fact="0.6865"/>
              <dgm:constr type="h" for="ch" forName="Accent" refType="h" fact="0.9197"/>
              <dgm:constr type="l" for="ch" forName="Parent" refType="w" fact="0.1756"/>
              <dgm:constr type="t" for="ch" forName="Parent" refType="h" fact="0.2795"/>
              <dgm:constr type="w" for="ch" forName="Parent" refType="w" fact="0.3406"/>
              <dgm:constr type="h" for="ch" forName="Parent" refType="h" fact="0.4377"/>
              <dgm:constr type="l" for="ch" forName="Image1" refType="w" fact="0.425"/>
              <dgm:constr type="t" for="ch" forName="Image1" refType="h" fact="0"/>
              <dgm:constr type="w" for="ch" forName="Image1" refType="w" fact="0.1825"/>
              <dgm:constr type="h" for="ch" forName="Image1" refType="h" fact="0.2345"/>
              <dgm:constr type="l" for="ch" forName="Image2" refType="w" fact="0.5598"/>
              <dgm:constr type="t" for="ch" forName="Image2" refType="h" fact="0.2184"/>
              <dgm:constr type="w" for="ch" forName="Image2" refType="w" fact="0.1825"/>
              <dgm:constr type="h" for="ch" forName="Image2" refType="h" fact="0.2345"/>
              <dgm:constr type="l" for="ch" forName="Image3" refType="w" fact="0.5591"/>
              <dgm:constr type="t" for="ch" forName="Image3" refType="h" fact="0.5395"/>
              <dgm:constr type="w" for="ch" forName="Image3" refType="w" fact="0.1825"/>
              <dgm:constr type="h" for="ch" forName="Image3" refType="h" fact="0.2345"/>
              <dgm:constr type="l" for="ch" forName="Image4" refType="w" fact="0.425"/>
              <dgm:constr type="t" for="ch" forName="Image4" refType="h" fact="0.7655"/>
              <dgm:constr type="w" for="ch" forName="Image4" refType="w" fact="0.1825"/>
              <dgm:constr type="h" for="ch" forName="Image4" refType="h" fact="0.2345"/>
              <dgm:constr type="l" for="ch" forName="Child1" refType="w" fact="0.6214"/>
              <dgm:constr type="t" for="ch" forName="Child1" refType="h" fact="0.003"/>
              <dgm:constr type="w" for="ch" forName="Child1" refType="w" fact="0.2443"/>
              <dgm:constr type="h" for="ch" forName="Child1" refType="h" fact="0.227"/>
              <dgm:constr type="l" for="ch" forName="Child2" refType="w" fact="0.7557"/>
              <dgm:constr type="t" for="ch" forName="Child2" refType="h" fact="0.2225"/>
              <dgm:constr type="w" for="ch" forName="Child2" refType="w" fact="0.2443"/>
              <dgm:constr type="h" for="ch" forName="Child2" refType="h" fact="0.227"/>
              <dgm:constr type="l" for="ch" forName="Child3" refType="w" fact="0.7557"/>
              <dgm:constr type="t" for="ch" forName="Child3" refType="h" fact="0.5433"/>
              <dgm:constr type="w" for="ch" forName="Child3" refType="w" fact="0.2443"/>
              <dgm:constr type="h" for="ch" forName="Child3" refType="h" fact="0.227"/>
              <dgm:constr type="l" for="ch" forName="Child4" refType="w" fact="0.6214"/>
              <dgm:constr type="t" for="ch" forName="Child4" refType="h" fact="0.7703"/>
              <dgm:constr type="w" for="ch" forName="Child4" refType="w" fact="0.2443"/>
              <dgm:constr type="h" for="ch" forName="Child4" refType="h" fact="0.227"/>
            </dgm:constrLst>
          </dgm:else>
        </dgm:choose>
      </dgm:if>
      <dgm:else name="Name9">
        <dgm:choose name="Name10">
          <dgm:if name="Name11" axis="ch ch" ptType="node node" st="1 1" cnt="1 0" func="cnt" op="equ" val="0">
            <dgm:alg type="composite">
              <dgm:param type="ar" val="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12" axis="ch ch" ptType="node node" st="1 1" cnt="1 0" func="cnt" op="equ" val="1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r" for="ch" forName="Accent" refType="w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r" for="ch" forName="Child1" refType="w" fact="0.24"/>
              <dgm:constr type="t" for="ch" forName="Child1" refType="h" fact="0.3739"/>
              <dgm:constr type="w" for="ch" forName="Child1" refType="w" fact="0.24"/>
              <dgm:constr type="h" for="ch" forName="Child1" refType="h" fact="0.255"/>
              <dgm:constr type="r" for="ch" forName="Parent" refType="w" fact="0.8274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r" for="ch" forName="Image1" refType="w" fact="0.4339"/>
              <dgm:constr type="t" for="ch" forName="Image1" refType="h" fact="0.3744"/>
              <dgm:constr type="w" for="ch" forName="Image1" refType="w" fact="0.1793"/>
              <dgm:constr type="h" for="ch" forName="Image1" refType="h" fact="0.255"/>
            </dgm:constrLst>
          </dgm:if>
          <dgm:if name="Name13" axis="ch ch" ptType="node node" st="1 1" cnt="1 0" func="cnt" op="equ" val="2">
            <dgm:alg type="composite">
              <dgm:param type="ar" val="1.381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r" for="ch" forName="Accent" refType="w"/>
              <dgm:constr type="t" for="ch" forName="Accent" refType="h" fact="0"/>
              <dgm:constr type="w" for="ch" forName="Accent" refType="w" fact="0.6946"/>
              <dgm:constr type="h" for="ch" forName="Accent" refType="h"/>
              <dgm:constr type="r" for="ch" forName="Parent" refType="w" fact="0.8223"/>
              <dgm:constr type="t" for="ch" forName="Parent" refType="h" fact="0.2646"/>
              <dgm:constr type="w" for="ch" forName="Parent" refType="w" fact="0.3446"/>
              <dgm:constr type="h" for="ch" forName="Parent" refType="h" fact="0.4759"/>
              <dgm:constr type="r" for="ch" forName="Image1" refType="w" fact="0.4469"/>
              <dgm:constr type="t" for="ch" forName="Image1" refType="h" fact="0.1585"/>
              <dgm:constr type="w" for="ch" forName="Image1" refType="w" fact="0.1846"/>
              <dgm:constr type="h" for="ch" forName="Image1" refType="h" fact="0.255"/>
              <dgm:constr type="r" for="ch" forName="Image2" refType="w" fact="0.4469"/>
              <dgm:constr type="t" for="ch" forName="Image2" refType="h" fact="0.5624"/>
              <dgm:constr type="w" for="ch" forName="Image2" refType="w" fact="0.1846"/>
              <dgm:constr type="h" for="ch" forName="Image2" refType="h" fact="0.255"/>
              <dgm:constr type="r" for="ch" forName="Child1" refType="w" fact="0.2471"/>
              <dgm:constr type="t" for="ch" forName="Child1" refType="h" fact="0.1618"/>
              <dgm:constr type="w" for="ch" forName="Child1" refType="w" fact="0.2471"/>
              <dgm:constr type="h" for="ch" forName="Child1" refType="h" fact="0.2468"/>
              <dgm:constr type="r" for="ch" forName="Child2" refType="w" fact="0.2471"/>
              <dgm:constr type="t" for="ch" forName="Child2" refType="h" fact="0.5657"/>
              <dgm:constr type="w" for="ch" forName="Child2" refType="w" fact="0.2471"/>
              <dgm:constr type="h" for="ch" forName="Child2" refType="h" fact="0.2468"/>
            </dgm:constrLst>
          </dgm:if>
          <dgm:if name="Name14" axis="ch ch" ptType="node node" st="1 1" cnt="1 0" func="cnt" op="equ" val="3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Accent" refType="w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r" for="ch" forName="Parent" refType="w" fact="0.8274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r" for="ch" forName="Image1" refType="w" fact="0.5032"/>
              <dgm:constr type="t" for="ch" forName="Image1" refType="h" fact="0.0843"/>
              <dgm:constr type="w" for="ch" forName="Image1" refType="w" fact="0.1793"/>
              <dgm:constr type="h" for="ch" forName="Image1" refType="h" fact="0.255"/>
              <dgm:constr type="r" for="ch" forName="Image2" refType="w" fact="0.4339"/>
              <dgm:constr type="t" for="ch" forName="Image2" refType="h" fact="0.3744"/>
              <dgm:constr type="w" for="ch" forName="Image2" refType="w" fact="0.1793"/>
              <dgm:constr type="h" for="ch" forName="Image2" refType="h" fact="0.255"/>
              <dgm:constr type="r" for="ch" forName="Image3" refType="w" fact="0.5032"/>
              <dgm:constr type="t" for="ch" forName="Image3" refType="h" fact="0.6686"/>
              <dgm:constr type="w" for="ch" forName="Image3" refType="w" fact="0.1793"/>
              <dgm:constr type="h" for="ch" forName="Image3" refType="h" fact="0.255"/>
              <dgm:constr type="r" for="ch" forName="Child1" refType="w" fact="0.3103"/>
              <dgm:constr type="t" for="ch" forName="Child1" refType="h" fact="0.0884"/>
              <dgm:constr type="w" for="ch" forName="Child1" refType="w" fact="0.24"/>
              <dgm:constr type="h" for="ch" forName="Child1" refType="h" fact="0.2468"/>
              <dgm:constr type="r" for="ch" forName="Child2" refType="w" fact="0.24"/>
              <dgm:constr type="t" for="ch" forName="Child2" refType="h" fact="0.378"/>
              <dgm:constr type="w" for="ch" forName="Child2" refType="w" fact="0.24"/>
              <dgm:constr type="h" for="ch" forName="Child2" refType="h" fact="0.2468"/>
              <dgm:constr type="r" for="ch" forName="Child3" refType="w" fact="0.3103"/>
              <dgm:constr type="t" for="ch" forName="Child3" refType="h" fact="0.6738"/>
              <dgm:constr type="w" for="ch" forName="Child3" refType="w" fact="0.24"/>
              <dgm:constr type="h" for="ch" forName="Child3" refType="h" fact="0.2468"/>
            </dgm:constrLst>
          </dgm:if>
          <dgm:else name="Name15">
            <dgm:alg type="composite">
              <dgm:param type="ar" val="1.2852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Accent" refType="w"/>
              <dgm:constr type="t" for="ch" forName="Accent" refType="h" fact="0.0361"/>
              <dgm:constr type="w" for="ch" forName="Accent" refType="w" fact="0.6865"/>
              <dgm:constr type="h" for="ch" forName="Accent" refType="h" fact="0.9197"/>
              <dgm:constr type="r" for="ch" forName="Parent" refType="w" fact="0.8244"/>
              <dgm:constr type="t" for="ch" forName="Parent" refType="h" fact="0.2795"/>
              <dgm:constr type="w" for="ch" forName="Parent" refType="w" fact="0.3406"/>
              <dgm:constr type="h" for="ch" forName="Parent" refType="h" fact="0.4377"/>
              <dgm:constr type="r" for="ch" forName="Image1" refType="w" fact="0.575"/>
              <dgm:constr type="t" for="ch" forName="Image1" refType="h" fact="0"/>
              <dgm:constr type="w" for="ch" forName="Image1" refType="w" fact="0.1825"/>
              <dgm:constr type="h" for="ch" forName="Image1" refType="h" fact="0.2345"/>
              <dgm:constr type="r" for="ch" forName="Image2" refType="w" fact="0.4402"/>
              <dgm:constr type="t" for="ch" forName="Image2" refType="h" fact="0.2184"/>
              <dgm:constr type="w" for="ch" forName="Image2" refType="w" fact="0.1825"/>
              <dgm:constr type="h" for="ch" forName="Image2" refType="h" fact="0.2345"/>
              <dgm:constr type="r" for="ch" forName="Image3" refType="w" fact="0.4409"/>
              <dgm:constr type="t" for="ch" forName="Image3" refType="h" fact="0.5395"/>
              <dgm:constr type="w" for="ch" forName="Image3" refType="w" fact="0.1825"/>
              <dgm:constr type="h" for="ch" forName="Image3" refType="h" fact="0.2345"/>
              <dgm:constr type="r" for="ch" forName="Image4" refType="w" fact="0.575"/>
              <dgm:constr type="t" for="ch" forName="Image4" refType="h" fact="0.7655"/>
              <dgm:constr type="w" for="ch" forName="Image4" refType="w" fact="0.1825"/>
              <dgm:constr type="h" for="ch" forName="Image4" refType="h" fact="0.2345"/>
              <dgm:constr type="r" for="ch" forName="Child1" refType="w" fact="0.3786"/>
              <dgm:constr type="t" for="ch" forName="Child1" refType="h" fact="0.003"/>
              <dgm:constr type="w" for="ch" forName="Child1" refType="w" fact="0.2443"/>
              <dgm:constr type="h" for="ch" forName="Child1" refType="h" fact="0.227"/>
              <dgm:constr type="r" for="ch" forName="Child2" refType="w" fact="0.2443"/>
              <dgm:constr type="t" for="ch" forName="Child2" refType="h" fact="0.2225"/>
              <dgm:constr type="w" for="ch" forName="Child2" refType="w" fact="0.2443"/>
              <dgm:constr type="h" for="ch" forName="Child2" refType="h" fact="0.227"/>
              <dgm:constr type="r" for="ch" forName="Child3" refType="w" fact="0.2443"/>
              <dgm:constr type="t" for="ch" forName="Child3" refType="h" fact="0.5433"/>
              <dgm:constr type="w" for="ch" forName="Child3" refType="w" fact="0.2443"/>
              <dgm:constr type="h" for="ch" forName="Child3" refType="h" fact="0.227"/>
              <dgm:constr type="r" for="ch" forName="Child4" refType="w" fact="0.3786"/>
              <dgm:constr type="t" for="ch" forName="Child4" refType="h" fact="0.7703"/>
              <dgm:constr type="w" for="ch" forName="Child4" refType="w" fact="0.2443"/>
              <dgm:constr type="h" for="ch" forName="Child4" refType="h" fact="0.227"/>
            </dgm:constrLst>
          </dgm:else>
        </dgm:choose>
      </dgm:else>
    </dgm:choose>
    <dgm:forEach name="wrapper" axis="self" ptType="parTrans">
      <dgm:forEach name="ImageRepeat" axis="self">
        <dgm:layoutNode name="Image" styleLbl="fgImgPlace1">
          <dgm:alg type="sp"/>
          <dgm:shape xmlns:r="http://schemas.openxmlformats.org/officeDocument/2006/relationships" type="ellipse" r:blip="" blipPhldr="1">
            <dgm:adjLst/>
          </dgm:shape>
          <dgm:presOf/>
        </dgm:layoutNode>
      </dgm:forEach>
    </dgm:forEach>
    <dgm:forEach name="Name16" axis="ch" ptType="node" cnt="1">
      <dgm:layoutNode name="Parent" styleLbl="node1">
        <dgm:varLst>
          <dgm:chMax val="4"/>
          <dgm:chPref val="3"/>
        </dgm:varLst>
        <dgm:alg type="tx"/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7" axis="ch ch" ptType="node node" st="1 1" cnt="1 1">
      <dgm:layoutNode name="Accent" styleLbl="node1">
        <dgm:alg type="sp"/>
        <dgm:choose name="Name18">
          <dgm:if name="Name19" func="var" arg="dir" op="equ" val="norm">
            <dgm:choose name="Name20">
              <dgm:if name="Name21" axis="followSib" ptType="node" func="cnt" op="equ" val="0">
                <dgm:shape xmlns:r="http://schemas.openxmlformats.org/officeDocument/2006/relationships" type="blockArc" r:blip="">
                  <dgm:adjLst>
                    <dgm:adj idx="1" val="-49.0368"/>
                    <dgm:adj idx="2" val="49.4265"/>
                    <dgm:adj idx="3" val="0.0564"/>
                  </dgm:adjLst>
                </dgm:shape>
              </dgm:if>
              <dgm:if name="Name22" axis="followSib" ptType="node" func="cnt" op="equ" val="1">
                <dgm:shape xmlns:r="http://schemas.openxmlformats.org/officeDocument/2006/relationships" type="blockArc" r:blip="">
                  <dgm:adjLst>
                    <dgm:adj idx="1" val="-64.2028"/>
                    <dgm:adj idx="2" val="64.5456"/>
                    <dgm:adj idx="3" val="0.0558"/>
                  </dgm:adjLst>
                </dgm:shape>
              </dgm:if>
              <dgm:if name="Name23" axis="followSib" ptType="node" func="cnt" op="equ" val="2">
                <dgm:shape xmlns:r="http://schemas.openxmlformats.org/officeDocument/2006/relationships" type="blockArc" r:blip="">
                  <dgm:adjLst>
                    <dgm:adj idx="1" val="-67.8702"/>
                    <dgm:adj idx="2" val="68.6519"/>
                    <dgm:adj idx="3" val="0.0575"/>
                  </dgm:adjLst>
                </dgm:shape>
              </dgm:if>
              <dgm:else name="Name24">
                <dgm:shape xmlns:r="http://schemas.openxmlformats.org/officeDocument/2006/relationships" type="blockArc" r:blip="">
                  <dgm:adjLst>
                    <dgm:adj idx="1" val="-84.8426"/>
                    <dgm:adj idx="2" val="84.8009"/>
                    <dgm:adj idx="3" val="0.0524"/>
                  </dgm:adjLst>
                </dgm:shape>
              </dgm:else>
            </dgm:choose>
          </dgm:if>
          <dgm:else name="Name25">
            <dgm:choose name="Name26">
              <dgm:if name="Name27" axis="followSib" ptType="node" func="cnt" op="equ" val="0">
                <dgm:shape xmlns:r="http://schemas.openxmlformats.org/officeDocument/2006/relationships" rot="180" type="blockArc" r:blip="">
                  <dgm:adjLst>
                    <dgm:adj idx="1" val="-49.0368"/>
                    <dgm:adj idx="2" val="49.4265"/>
                    <dgm:adj idx="3" val="0.0564"/>
                  </dgm:adjLst>
                </dgm:shape>
              </dgm:if>
              <dgm:if name="Name28" axis="followSib" ptType="node" func="cnt" op="equ" val="1">
                <dgm:shape xmlns:r="http://schemas.openxmlformats.org/officeDocument/2006/relationships" rot="180" type="blockArc" r:blip="">
                  <dgm:adjLst>
                    <dgm:adj idx="1" val="-64.2028"/>
                    <dgm:adj idx="2" val="64.5456"/>
                    <dgm:adj idx="3" val="0.0558"/>
                  </dgm:adjLst>
                </dgm:shape>
              </dgm:if>
              <dgm:if name="Name29" axis="followSib" ptType="node" func="cnt" op="equ" val="2">
                <dgm:shape xmlns:r="http://schemas.openxmlformats.org/officeDocument/2006/relationships" rot="180" type="blockArc" r:blip="">
                  <dgm:adjLst>
                    <dgm:adj idx="1" val="-67.8702"/>
                    <dgm:adj idx="2" val="68.6519"/>
                    <dgm:adj idx="3" val="0.0575"/>
                  </dgm:adjLst>
                </dgm:shape>
              </dgm:if>
              <dgm:else name="Name30">
                <dgm:shape xmlns:r="http://schemas.openxmlformats.org/officeDocument/2006/relationships" rot="180" type="blockArc" r:blip="">
                  <dgm:adjLst>
                    <dgm:adj idx="1" val="-84.8426"/>
                    <dgm:adj idx="2" val="84.8009"/>
                    <dgm:adj idx="3" val="0.0524"/>
                  </dgm:adjLst>
                </dgm:shape>
              </dgm:else>
            </dgm:choose>
          </dgm:else>
        </dgm:choose>
        <dgm:presOf/>
      </dgm:layoutNode>
      <dgm:layoutNode name="Image1" styleLbl="fgImgPlace1">
        <dgm:alg type="sp"/>
        <dgm:shape xmlns:r="http://schemas.openxmlformats.org/officeDocument/2006/relationships" type="ellipse" r:blip="" blipPhldr="1">
          <dgm:adjLst/>
        </dgm:shape>
        <dgm:presOf/>
      </dgm:layoutNode>
      <dgm:layoutNode name="Child1" styleLbl="revTx">
        <dgm:varLst>
          <dgm:chMax val="0"/>
          <dgm:chPref val="0"/>
          <dgm:bulletEnabled val="1"/>
        </dgm:varLst>
        <dgm:choose name="Name31">
          <dgm:if name="Name32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33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4" axis="ch ch" ptType="node node" st="1 2" cnt="1 1">
      <dgm:layoutNode name="Image2">
        <dgm:alg type="sp"/>
        <dgm:shape xmlns:r="http://schemas.openxmlformats.org/officeDocument/2006/relationships" r:blip="">
          <dgm:adjLst/>
        </dgm:shape>
        <dgm:presOf/>
        <dgm:constrLst/>
        <dgm:forEach name="Name35" ref="ImageRepeat"/>
      </dgm:layoutNode>
      <dgm:layoutNode name="Child2" styleLbl="revTx">
        <dgm:varLst>
          <dgm:chMax val="0"/>
          <dgm:chPref val="0"/>
          <dgm:bulletEnabled val="1"/>
        </dgm:varLst>
        <dgm:choose name="Name36">
          <dgm:if name="Name37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38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9" axis="ch ch" ptType="node node" st="1 3" cnt="1 1">
      <dgm:layoutNode name="Image3">
        <dgm:alg type="sp"/>
        <dgm:shape xmlns:r="http://schemas.openxmlformats.org/officeDocument/2006/relationships" r:blip="">
          <dgm:adjLst/>
        </dgm:shape>
        <dgm:presOf/>
        <dgm:constrLst/>
        <dgm:forEach name="Name40" ref="ImageRepeat"/>
      </dgm:layoutNode>
      <dgm:layoutNode name="Child3" styleLbl="revTx">
        <dgm:varLst>
          <dgm:chMax val="0"/>
          <dgm:chPref val="0"/>
          <dgm:bulletEnabled val="1"/>
        </dgm:varLst>
        <dgm:choose name="Name41">
          <dgm:if name="Name42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43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4" axis="ch ch" ptType="node node" st="1 4" cnt="1 1">
      <dgm:layoutNode name="Image4">
        <dgm:alg type="sp"/>
        <dgm:shape xmlns:r="http://schemas.openxmlformats.org/officeDocument/2006/relationships" r:blip="">
          <dgm:adjLst/>
        </dgm:shape>
        <dgm:presOf/>
        <dgm:constrLst/>
        <dgm:forEach name="Name45" ref="ImageRepeat"/>
      </dgm:layoutNode>
      <dgm:layoutNode name="Child4" styleLbl="revTx">
        <dgm:varLst>
          <dgm:chMax val="0"/>
          <dgm:chPref val="0"/>
          <dgm:bulletEnabled val="1"/>
        </dgm:varLst>
        <dgm:choose name="Name46">
          <dgm:if name="Name47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48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arrow4">
  <dgm:title val=""/>
  <dgm:desc val=""/>
  <dgm:catLst>
    <dgm:cat type="relationship" pri="8000"/>
    <dgm:cat type="process" pri="3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compositeShape">
    <dgm:varLst>
      <dgm:chMax val="2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hoose name="Name2">
          <dgm:if name="Name3" axis="ch" ptType="node" func="cnt" op="lte" val="1">
            <dgm:constrLst>
              <dgm:constr type="primFontSz" for="des" ptType="node" op="equ" val="65"/>
              <dgm:constr type="w" for="ch" forName="upArrow" refType="w" fact="0.33"/>
              <dgm:constr type="h" for="ch" forName="upArrow" refType="h"/>
              <dgm:constr type="b" for="ch" forName="upArrow" refType="h" fact="0.48"/>
              <dgm:constr type="l" for="ch" forName="upArrow"/>
              <dgm:constr type="h" for="ch" forName="upArrow" refType="w" refFor="ch" refForName="upArrow" op="gte" fact="0.75"/>
              <dgm:constr type="w" for="ch" forName="upArrowText" refType="w" fact="0.56"/>
              <dgm:constr type="h" for="ch" forName="upArrowText" refType="h"/>
              <dgm:constr type="b" for="ch" forName="upArrowText" refType="h" fact="0.48"/>
              <dgm:constr type="l" for="ch" forName="upArrowText" refType="w" refFor="ch" refForName="upArrow" fact="1.03"/>
            </dgm:constrLst>
          </dgm:if>
          <dgm:else name="Name4">
            <dgm:constrLst>
              <dgm:constr type="primFontSz" for="des" ptType="node" op="equ" val="65"/>
              <dgm:constr type="w" for="ch" forName="upArrow" refType="w" fact="0.33"/>
              <dgm:constr type="h" for="ch" forName="upArrow" refType="h" fact="0.48"/>
              <dgm:constr type="b" for="ch" forName="upArrow" refType="h" fact="0.48"/>
              <dgm:constr type="l" for="ch" forName="upArrow"/>
              <dgm:constr type="h" for="ch" forName="upArrow" refType="w" refFor="ch" refForName="upArrow" op="gte" fact="0.75"/>
              <dgm:constr type="w" for="ch" forName="upArrowText" refType="w" fact="0.56"/>
              <dgm:constr type="h" for="ch" forName="upArrowText" refType="h" fact="0.48"/>
              <dgm:constr type="b" for="ch" forName="upArrowText" refType="h" fact="0.48"/>
              <dgm:constr type="l" for="ch" forName="upArrowText" refType="w" refFor="ch" refForName="upArrow" fact="1.03"/>
              <dgm:constr type="w" for="ch" forName="downArrow" refType="w" fact="0.33"/>
              <dgm:constr type="h" for="ch" forName="downArrow" refType="h" fact="0.48"/>
              <dgm:constr type="t" for="ch" forName="downArrow" refType="h" fact="0.52"/>
              <dgm:constr type="l" for="ch" forName="downArrow" refType="w" refFor="ch" refForName="downArrow" fact="0.3"/>
              <dgm:constr type="h" for="ch" forName="downArrow" refType="w" refFor="ch" refForName="downArrow" op="gte" fact="0.75"/>
              <dgm:constr type="w" for="ch" forName="downArrowText" refType="w" fact="0.56"/>
              <dgm:constr type="h" for="ch" forName="downArrowText" refType="h" fact="0.48"/>
              <dgm:constr type="t" for="ch" forName="downArrowText" refType="h" fact="0.52"/>
              <dgm:constr type="l" for="ch" forName="downArrowText" refType="w" refFor="ch" refForName="downArrow" fact="1.33"/>
            </dgm:constrLst>
          </dgm:else>
        </dgm:choose>
      </dgm:if>
      <dgm:else name="Name5">
        <dgm:choose name="Name6">
          <dgm:if name="Name7" axis="ch" ptType="node" func="cnt" op="lte" val="1">
            <dgm:constrLst>
              <dgm:constr type="primFontSz" for="des" ptType="node" op="equ" val="65"/>
              <dgm:constr type="w" for="ch" forName="upArrow" refType="w" fact="0.33"/>
              <dgm:constr type="h" for="ch" forName="upArrow" refType="h"/>
              <dgm:constr type="t" for="ch" forName="upArrow"/>
              <dgm:constr type="l" for="ch" forName="upArrow" refType="w" fact="0.67"/>
              <dgm:constr type="h" for="ch" forName="upArrow" refType="w" refFor="ch" refForName="upArrow" op="gte" fact="0.75"/>
              <dgm:constr type="w" for="ch" forName="upArrowText" refType="w" fact="0.56"/>
              <dgm:constr type="h" for="ch" forName="upArrowText" refType="h"/>
              <dgm:constr type="t" for="ch" forName="upArrowText"/>
              <dgm:constr type="l" for="ch" forName="upArrowText" refType="w" fact="0.1"/>
            </dgm:constrLst>
          </dgm:if>
          <dgm:else name="Name8">
            <dgm:constrLst>
              <dgm:constr type="primFontSz" for="des" ptType="node" op="equ" val="65"/>
              <dgm:constr type="w" for="ch" forName="upArrow" refType="w" fact="0.33"/>
              <dgm:constr type="h" for="ch" forName="upArrow" refType="h" fact="0.48"/>
              <dgm:constr type="t" for="ch" forName="upArrow"/>
              <dgm:constr type="l" for="ch" forName="upArrow" refType="w" fact="0.67"/>
              <dgm:constr type="h" for="ch" forName="upArrow" refType="w" refFor="ch" refForName="upArrow" op="gte" fact="0.75"/>
              <dgm:constr type="w" for="ch" forName="upArrowText" refType="w" fact="0.56"/>
              <dgm:constr type="h" for="ch" forName="upArrowText" refType="h" fact="0.48"/>
              <dgm:constr type="t" for="ch" forName="upArrowText"/>
              <dgm:constr type="l" for="ch" forName="upArrowText" refType="w" fact="0.1"/>
              <dgm:constr type="w" for="ch" forName="downArrow" refType="w" fact="0.33"/>
              <dgm:constr type="h" for="ch" forName="downArrow" refType="h" fact="0.48"/>
              <dgm:constr type="t" for="ch" forName="downArrow" refType="h" fact="0.52"/>
              <dgm:constr type="l" for="ch" forName="downArrow" refType="w" fact="0.57"/>
              <dgm:constr type="h" for="ch" forName="downArrow" refType="w" refFor="ch" refForName="downArrow" op="gte" fact="0.75"/>
              <dgm:constr type="w" for="ch" forName="downArrowText" refType="w" fact="0.56"/>
              <dgm:constr type="h" for="ch" forName="downArrowText" refType="h" fact="0.48"/>
              <dgm:constr type="t" for="ch" forName="downArrowText" refType="h" fact="0.52"/>
              <dgm:constr type="l" for="ch" forName="downArrowText"/>
            </dgm:constrLst>
          </dgm:else>
        </dgm:choose>
      </dgm:else>
    </dgm:choose>
    <dgm:ruleLst/>
    <dgm:forEach name="Name9" axis="ch" ptType="node" cnt="1">
      <dgm:layoutNode name="upArrow" styleLbl="node1">
        <dgm:alg type="sp"/>
        <dgm:shape xmlns:r="http://schemas.openxmlformats.org/officeDocument/2006/relationships" type="upArrow" r:blip="">
          <dgm:adjLst/>
        </dgm:shape>
        <dgm:presOf/>
        <dgm:constrLst/>
        <dgm:ruleLst/>
      </dgm:layoutNode>
      <dgm:layoutNode name="upArrowText" styleLbl="revTx">
        <dgm:varLst>
          <dgm:chMax val="0"/>
          <dgm:bulletEnabled val="1"/>
        </dgm:varLst>
        <dgm:choose name="Name10">
          <dgm:if name="Name1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12">
            <dgm:choose name="Name13">
              <dgm:if name="Name14" func="var" arg="dir" op="equ" val="norm">
                <dgm:alg type="tx">
                  <dgm:param type="parTxLTRAlign" val="l"/>
                  <dgm:param type="parTxRTLAlign" val="l"/>
                  <dgm:param type="txAnchorVertCh" val="mid"/>
                </dgm:alg>
              </dgm:if>
              <dgm:else name="Name15">
                <dgm:alg type="tx">
                  <dgm:param type="parTxLTRAlign" val="r"/>
                  <dgm:param type="parTxRTLAlign" val="r"/>
                  <dgm:param type="txAnchorVertCh" val="mid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tMarg"/>
        </dgm:constrLst>
        <dgm:ruleLst>
          <dgm:rule type="primFontSz" val="5" fact="NaN" max="NaN"/>
        </dgm:ruleLst>
      </dgm:layoutNode>
    </dgm:forEach>
    <dgm:forEach name="Name16" axis="ch" ptType="node" st="2" cnt="1">
      <dgm:layoutNode name="downArrow" styleLbl="node1">
        <dgm:alg type="sp"/>
        <dgm:shape xmlns:r="http://schemas.openxmlformats.org/officeDocument/2006/relationships" type="downArrow" r:blip="">
          <dgm:adjLst/>
        </dgm:shape>
        <dgm:presOf/>
        <dgm:constrLst/>
        <dgm:ruleLst/>
      </dgm:layoutNode>
      <dgm:layoutNode name="downArrowText" styleLbl="revTx">
        <dgm:varLst>
          <dgm:chMax val="0"/>
          <dgm:bulletEnabled val="1"/>
        </dgm:varLst>
        <dgm:choose name="Name17">
          <dgm:if name="Name18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19">
            <dgm:choose name="Name20">
              <dgm:if name="Name21" func="var" arg="dir" op="equ" val="norm">
                <dgm:alg type="tx">
                  <dgm:param type="parTxLTRAlign" val="l"/>
                  <dgm:param type="parTxRTLAlign" val="l"/>
                  <dgm:param type="txAnchorVertCh" val="mid"/>
                </dgm:alg>
              </dgm:if>
              <dgm:else name="Name22">
                <dgm:alg type="tx">
                  <dgm:param type="parTxLTRAlign" val="r"/>
                  <dgm:param type="parTxRTLAlign" val="r"/>
                  <dgm:param type="txAnchorVertCh" val="mid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tMarg"/>
        </dgm:constrLst>
        <dgm:ruleLst>
          <dgm:rule type="primFontSz" val="5" fact="NaN" max="NaN"/>
        </dgm:ruleLst>
      </dgm:layoutNode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arrow1">
  <dgm:title val=""/>
  <dgm:desc val=""/>
  <dgm:catLst>
    <dgm:cat type="relationship" pri="7000"/>
    <dgm:cat type="process" pri="3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axis="ch" ptType="node" func="cnt" op="equ" val="2">
        <dgm:choose name="Name2">
          <dgm:if name="Name3" func="var" arg="dir" op="equ" val="norm">
            <dgm:alg type="cycle">
              <dgm:param type="rotPath" val="alongPath"/>
              <dgm:param type="stAng" val="270"/>
            </dgm:alg>
          </dgm:if>
          <dgm:else name="Name4">
            <dgm:alg type="cycle">
              <dgm:param type="rotPath" val="alongPath"/>
              <dgm:param type="stAng" val="90"/>
              <dgm:param type="spanAng" val="-360"/>
            </dgm:alg>
          </dgm:else>
        </dgm:choose>
      </dgm:if>
      <dgm:else name="Name5">
        <dgm:choose name="Name6">
          <dgm:if name="Name7" func="var" arg="dir" op="equ" val="norm">
            <dgm:alg type="cycle">
              <dgm:param type="rotPath" val="alongPath"/>
            </dgm:alg>
          </dgm:if>
          <dgm:else name="Name8">
            <dgm:alg type="cycle">
              <dgm:param type="rotPath" val="alongPath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2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0.1"/>
          <dgm:constr type="diam" refType="w" refFor="ch" refPtType="node" fact="1.1"/>
        </dgm:constrLst>
      </dgm:if>
      <dgm:if name="Name11" axis="ch" ptType="node" func="cnt" op="equ" val="5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24"/>
        </dgm:constrLst>
      </dgm:if>
      <dgm:if name="Name12" axis="ch" ptType="node" func="cnt" op="equ" val="6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2"/>
        </dgm:constrLst>
      </dgm:if>
      <dgm:if name="Name13" axis="ch" ptType="node" func="cnt" op="equ" val="8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15"/>
        </dgm:constrLst>
      </dgm:if>
      <dgm:if name="Name14" axis="ch" ptType="node" func="cnt" op="equ" val="10">
        <dgm:constrLst>
          <dgm:constr type="primFontSz" for="ch" ptType="node" op="lte" val="65"/>
          <dgm:constr type="w" for="ch" ptType="node" refType="w"/>
          <dgm:constr type="h" for="ch" ptType="node" refType="w" refFor="ch" refPtType="node"/>
          <dgm:constr type="sibSp" refType="w" refFor="ch" refPtType="node" fact="-0.24"/>
        </dgm:constrLst>
      </dgm:if>
      <dgm:else name="Name15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35"/>
        </dgm:constrLst>
      </dgm:else>
    </dgm:choose>
    <dgm:ruleLst/>
    <dgm:forEach name="Name16" axis="ch" ptType="node">
      <dgm:layoutNode name="arrow">
        <dgm:varLst>
          <dgm:bulletEnabled val="1"/>
        </dgm:varLst>
        <dgm:alg type="tx"/>
        <dgm:shape xmlns:r="http://schemas.openxmlformats.org/officeDocument/2006/relationships" type="upArrow" r:blip="">
          <dgm:adjLst>
            <dgm:adj idx="2" val="0.35"/>
          </dgm:adjLst>
        </dgm:shape>
        <dgm:presOf axis="desOrSelf" ptType="node"/>
        <dgm:constrLst/>
        <dgm:ruleLst>
          <dgm:rule type="primFontSz" val="5" fact="NaN" max="NaN"/>
        </dgm:ruleLst>
      </dgm:layoutNode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5/8/layout/arrow4">
  <dgm:title val=""/>
  <dgm:desc val=""/>
  <dgm:catLst>
    <dgm:cat type="relationship" pri="8000"/>
    <dgm:cat type="process" pri="3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compositeShape">
    <dgm:varLst>
      <dgm:chMax val="2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hoose name="Name2">
          <dgm:if name="Name3" axis="ch" ptType="node" func="cnt" op="lte" val="1">
            <dgm:constrLst>
              <dgm:constr type="primFontSz" for="des" ptType="node" op="equ" val="65"/>
              <dgm:constr type="w" for="ch" forName="upArrow" refType="w" fact="0.33"/>
              <dgm:constr type="h" for="ch" forName="upArrow" refType="h"/>
              <dgm:constr type="b" for="ch" forName="upArrow" refType="h" fact="0.48"/>
              <dgm:constr type="l" for="ch" forName="upArrow"/>
              <dgm:constr type="h" for="ch" forName="upArrow" refType="w" refFor="ch" refForName="upArrow" op="gte" fact="0.75"/>
              <dgm:constr type="w" for="ch" forName="upArrowText" refType="w" fact="0.56"/>
              <dgm:constr type="h" for="ch" forName="upArrowText" refType="h"/>
              <dgm:constr type="b" for="ch" forName="upArrowText" refType="h" fact="0.48"/>
              <dgm:constr type="l" for="ch" forName="upArrowText" refType="w" refFor="ch" refForName="upArrow" fact="1.03"/>
            </dgm:constrLst>
          </dgm:if>
          <dgm:else name="Name4">
            <dgm:constrLst>
              <dgm:constr type="primFontSz" for="des" ptType="node" op="equ" val="65"/>
              <dgm:constr type="w" for="ch" forName="upArrow" refType="w" fact="0.33"/>
              <dgm:constr type="h" for="ch" forName="upArrow" refType="h" fact="0.48"/>
              <dgm:constr type="b" for="ch" forName="upArrow" refType="h" fact="0.48"/>
              <dgm:constr type="l" for="ch" forName="upArrow"/>
              <dgm:constr type="h" for="ch" forName="upArrow" refType="w" refFor="ch" refForName="upArrow" op="gte" fact="0.75"/>
              <dgm:constr type="w" for="ch" forName="upArrowText" refType="w" fact="0.56"/>
              <dgm:constr type="h" for="ch" forName="upArrowText" refType="h" fact="0.48"/>
              <dgm:constr type="b" for="ch" forName="upArrowText" refType="h" fact="0.48"/>
              <dgm:constr type="l" for="ch" forName="upArrowText" refType="w" refFor="ch" refForName="upArrow" fact="1.03"/>
              <dgm:constr type="w" for="ch" forName="downArrow" refType="w" fact="0.33"/>
              <dgm:constr type="h" for="ch" forName="downArrow" refType="h" fact="0.48"/>
              <dgm:constr type="t" for="ch" forName="downArrow" refType="h" fact="0.52"/>
              <dgm:constr type="l" for="ch" forName="downArrow" refType="w" refFor="ch" refForName="downArrow" fact="0.3"/>
              <dgm:constr type="h" for="ch" forName="downArrow" refType="w" refFor="ch" refForName="downArrow" op="gte" fact="0.75"/>
              <dgm:constr type="w" for="ch" forName="downArrowText" refType="w" fact="0.56"/>
              <dgm:constr type="h" for="ch" forName="downArrowText" refType="h" fact="0.48"/>
              <dgm:constr type="t" for="ch" forName="downArrowText" refType="h" fact="0.52"/>
              <dgm:constr type="l" for="ch" forName="downArrowText" refType="w" refFor="ch" refForName="downArrow" fact="1.33"/>
            </dgm:constrLst>
          </dgm:else>
        </dgm:choose>
      </dgm:if>
      <dgm:else name="Name5">
        <dgm:choose name="Name6">
          <dgm:if name="Name7" axis="ch" ptType="node" func="cnt" op="lte" val="1">
            <dgm:constrLst>
              <dgm:constr type="primFontSz" for="des" ptType="node" op="equ" val="65"/>
              <dgm:constr type="w" for="ch" forName="upArrow" refType="w" fact="0.33"/>
              <dgm:constr type="h" for="ch" forName="upArrow" refType="h"/>
              <dgm:constr type="t" for="ch" forName="upArrow"/>
              <dgm:constr type="l" for="ch" forName="upArrow" refType="w" fact="0.67"/>
              <dgm:constr type="h" for="ch" forName="upArrow" refType="w" refFor="ch" refForName="upArrow" op="gte" fact="0.75"/>
              <dgm:constr type="w" for="ch" forName="upArrowText" refType="w" fact="0.56"/>
              <dgm:constr type="h" for="ch" forName="upArrowText" refType="h"/>
              <dgm:constr type="t" for="ch" forName="upArrowText"/>
              <dgm:constr type="l" for="ch" forName="upArrowText" refType="w" fact="0.1"/>
            </dgm:constrLst>
          </dgm:if>
          <dgm:else name="Name8">
            <dgm:constrLst>
              <dgm:constr type="primFontSz" for="des" ptType="node" op="equ" val="65"/>
              <dgm:constr type="w" for="ch" forName="upArrow" refType="w" fact="0.33"/>
              <dgm:constr type="h" for="ch" forName="upArrow" refType="h" fact="0.48"/>
              <dgm:constr type="t" for="ch" forName="upArrow"/>
              <dgm:constr type="l" for="ch" forName="upArrow" refType="w" fact="0.67"/>
              <dgm:constr type="h" for="ch" forName="upArrow" refType="w" refFor="ch" refForName="upArrow" op="gte" fact="0.75"/>
              <dgm:constr type="w" for="ch" forName="upArrowText" refType="w" fact="0.56"/>
              <dgm:constr type="h" for="ch" forName="upArrowText" refType="h" fact="0.48"/>
              <dgm:constr type="t" for="ch" forName="upArrowText"/>
              <dgm:constr type="l" for="ch" forName="upArrowText" refType="w" fact="0.1"/>
              <dgm:constr type="w" for="ch" forName="downArrow" refType="w" fact="0.33"/>
              <dgm:constr type="h" for="ch" forName="downArrow" refType="h" fact="0.48"/>
              <dgm:constr type="t" for="ch" forName="downArrow" refType="h" fact="0.52"/>
              <dgm:constr type="l" for="ch" forName="downArrow" refType="w" fact="0.57"/>
              <dgm:constr type="h" for="ch" forName="downArrow" refType="w" refFor="ch" refForName="downArrow" op="gte" fact="0.75"/>
              <dgm:constr type="w" for="ch" forName="downArrowText" refType="w" fact="0.56"/>
              <dgm:constr type="h" for="ch" forName="downArrowText" refType="h" fact="0.48"/>
              <dgm:constr type="t" for="ch" forName="downArrowText" refType="h" fact="0.52"/>
              <dgm:constr type="l" for="ch" forName="downArrowText"/>
            </dgm:constrLst>
          </dgm:else>
        </dgm:choose>
      </dgm:else>
    </dgm:choose>
    <dgm:ruleLst/>
    <dgm:forEach name="Name9" axis="ch" ptType="node" cnt="1">
      <dgm:layoutNode name="upArrow" styleLbl="node1">
        <dgm:alg type="sp"/>
        <dgm:shape xmlns:r="http://schemas.openxmlformats.org/officeDocument/2006/relationships" type="upArrow" r:blip="">
          <dgm:adjLst/>
        </dgm:shape>
        <dgm:presOf/>
        <dgm:constrLst/>
        <dgm:ruleLst/>
      </dgm:layoutNode>
      <dgm:layoutNode name="upArrowText" styleLbl="revTx">
        <dgm:varLst>
          <dgm:chMax val="0"/>
          <dgm:bulletEnabled val="1"/>
        </dgm:varLst>
        <dgm:choose name="Name10">
          <dgm:if name="Name1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12">
            <dgm:choose name="Name13">
              <dgm:if name="Name14" func="var" arg="dir" op="equ" val="norm">
                <dgm:alg type="tx">
                  <dgm:param type="parTxLTRAlign" val="l"/>
                  <dgm:param type="parTxRTLAlign" val="l"/>
                  <dgm:param type="txAnchorVertCh" val="mid"/>
                </dgm:alg>
              </dgm:if>
              <dgm:else name="Name15">
                <dgm:alg type="tx">
                  <dgm:param type="parTxLTRAlign" val="r"/>
                  <dgm:param type="parTxRTLAlign" val="r"/>
                  <dgm:param type="txAnchorVertCh" val="mid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tMarg"/>
        </dgm:constrLst>
        <dgm:ruleLst>
          <dgm:rule type="primFontSz" val="5" fact="NaN" max="NaN"/>
        </dgm:ruleLst>
      </dgm:layoutNode>
    </dgm:forEach>
    <dgm:forEach name="Name16" axis="ch" ptType="node" st="2" cnt="1">
      <dgm:layoutNode name="downArrow" styleLbl="node1">
        <dgm:alg type="sp"/>
        <dgm:shape xmlns:r="http://schemas.openxmlformats.org/officeDocument/2006/relationships" type="downArrow" r:blip="">
          <dgm:adjLst/>
        </dgm:shape>
        <dgm:presOf/>
        <dgm:constrLst/>
        <dgm:ruleLst/>
      </dgm:layoutNode>
      <dgm:layoutNode name="downArrowText" styleLbl="revTx">
        <dgm:varLst>
          <dgm:chMax val="0"/>
          <dgm:bulletEnabled val="1"/>
        </dgm:varLst>
        <dgm:choose name="Name17">
          <dgm:if name="Name18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19">
            <dgm:choose name="Name20">
              <dgm:if name="Name21" func="var" arg="dir" op="equ" val="norm">
                <dgm:alg type="tx">
                  <dgm:param type="parTxLTRAlign" val="l"/>
                  <dgm:param type="parTxRTLAlign" val="l"/>
                  <dgm:param type="txAnchorVertCh" val="mid"/>
                </dgm:alg>
              </dgm:if>
              <dgm:else name="Name22">
                <dgm:alg type="tx">
                  <dgm:param type="parTxLTRAlign" val="r"/>
                  <dgm:param type="parTxRTLAlign" val="r"/>
                  <dgm:param type="txAnchorVertCh" val="mid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tMarg"/>
        </dgm:constrLst>
        <dgm:ruleLst>
          <dgm:rule type="primFontSz" val="5" fact="NaN" max="NaN"/>
        </dgm:ruleLst>
      </dgm:layoutNode>
    </dgm:forEach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5/8/layout/arrow1">
  <dgm:title val=""/>
  <dgm:desc val=""/>
  <dgm:catLst>
    <dgm:cat type="relationship" pri="7000"/>
    <dgm:cat type="process" pri="3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axis="ch" ptType="node" func="cnt" op="equ" val="2">
        <dgm:choose name="Name2">
          <dgm:if name="Name3" func="var" arg="dir" op="equ" val="norm">
            <dgm:alg type="cycle">
              <dgm:param type="rotPath" val="alongPath"/>
              <dgm:param type="stAng" val="270"/>
            </dgm:alg>
          </dgm:if>
          <dgm:else name="Name4">
            <dgm:alg type="cycle">
              <dgm:param type="rotPath" val="alongPath"/>
              <dgm:param type="stAng" val="90"/>
              <dgm:param type="spanAng" val="-360"/>
            </dgm:alg>
          </dgm:else>
        </dgm:choose>
      </dgm:if>
      <dgm:else name="Name5">
        <dgm:choose name="Name6">
          <dgm:if name="Name7" func="var" arg="dir" op="equ" val="norm">
            <dgm:alg type="cycle">
              <dgm:param type="rotPath" val="alongPath"/>
            </dgm:alg>
          </dgm:if>
          <dgm:else name="Name8">
            <dgm:alg type="cycle">
              <dgm:param type="rotPath" val="alongPath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2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0.1"/>
          <dgm:constr type="diam" refType="w" refFor="ch" refPtType="node" fact="1.1"/>
        </dgm:constrLst>
      </dgm:if>
      <dgm:if name="Name11" axis="ch" ptType="node" func="cnt" op="equ" val="5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24"/>
        </dgm:constrLst>
      </dgm:if>
      <dgm:if name="Name12" axis="ch" ptType="node" func="cnt" op="equ" val="6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2"/>
        </dgm:constrLst>
      </dgm:if>
      <dgm:if name="Name13" axis="ch" ptType="node" func="cnt" op="equ" val="8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15"/>
        </dgm:constrLst>
      </dgm:if>
      <dgm:if name="Name14" axis="ch" ptType="node" func="cnt" op="equ" val="10">
        <dgm:constrLst>
          <dgm:constr type="primFontSz" for="ch" ptType="node" op="lte" val="65"/>
          <dgm:constr type="w" for="ch" ptType="node" refType="w"/>
          <dgm:constr type="h" for="ch" ptType="node" refType="w" refFor="ch" refPtType="node"/>
          <dgm:constr type="sibSp" refType="w" refFor="ch" refPtType="node" fact="-0.24"/>
        </dgm:constrLst>
      </dgm:if>
      <dgm:else name="Name15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35"/>
        </dgm:constrLst>
      </dgm:else>
    </dgm:choose>
    <dgm:ruleLst/>
    <dgm:forEach name="Name16" axis="ch" ptType="node">
      <dgm:layoutNode name="arrow">
        <dgm:varLst>
          <dgm:bulletEnabled val="1"/>
        </dgm:varLst>
        <dgm:alg type="tx"/>
        <dgm:shape xmlns:r="http://schemas.openxmlformats.org/officeDocument/2006/relationships" type="upArrow" r:blip="">
          <dgm:adjLst>
            <dgm:adj idx="2" val="0.35"/>
          </dgm:adjLst>
        </dgm:shape>
        <dgm:presOf axis="desOrSelf" ptType="node"/>
        <dgm:constrLst/>
        <dgm:ruleLst>
          <dgm:rule type="primFontSz" val="5" fact="NaN" max="NaN"/>
        </dgm:ruleLst>
      </dgm:layoutNode>
    </dgm:forEach>
  </dgm:layoutNode>
</dgm:layoutDef>
</file>

<file path=ppt/diagrams/layout26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7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8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9.xml><?xml version="1.0" encoding="utf-8"?>
<dgm:layoutDef xmlns:dgm="http://schemas.openxmlformats.org/drawingml/2006/diagram" xmlns:a="http://schemas.openxmlformats.org/drawingml/2006/main" uniqueId="urn:microsoft.com/office/officeart/2011/layout/RadialPictureList">
  <dgm:title val="Radial Picture List"/>
  <dgm:desc val="Use to show relationships to a central idea. The Level 1 shape contains text and all Level 2 shapes contain a picture with corresponding text. Limited to four Level 2 pictures.  Unused pictures do not appear, but remain available if you switch layouts. Works best with a small amount of Level 2 text."/>
  <dgm:catLst>
    <dgm:cat type="picture" pri="2500"/>
    <dgm:cat type="officeonline" pri="2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10" destId="14" srcOrd="3" destOrd="0"/>
      </dgm:cxnLst>
      <dgm:bg/>
      <dgm:whole/>
    </dgm:dataModel>
  </dgm:clrData>
  <dgm:layoutNode name="Name0">
    <dgm:varLst>
      <dgm:chMax val="1"/>
      <dgm:chPref val="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st="1 1" cnt="1 0" func="cnt" op="equ" val="0">
            <dgm:alg type="composite">
              <dgm:param type="ar" val="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5" axis="ch ch" ptType="node node" st="1 1" cnt="1 0" func="cnt" op="equ" val="1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l" for="ch" forName="Accent" refType="w" fact="0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l" for="ch" forName="Child1" refType="w" fact="0.76"/>
              <dgm:constr type="t" for="ch" forName="Child1" refType="h" fact="0.3739"/>
              <dgm:constr type="w" for="ch" forName="Child1" refType="w" fact="0.24"/>
              <dgm:constr type="h" for="ch" forName="Child1" refType="h" fact="0.255"/>
              <dgm:constr type="l" for="ch" forName="Parent" refType="w" fact="0.1726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l" for="ch" forName="Image1" refType="w" fact="0.5661"/>
              <dgm:constr type="t" for="ch" forName="Image1" refType="h" fact="0.3744"/>
              <dgm:constr type="w" for="ch" forName="Image1" refType="w" fact="0.1793"/>
              <dgm:constr type="h" for="ch" forName="Image1" refType="h" fact="0.255"/>
            </dgm:constrLst>
          </dgm:if>
          <dgm:if name="Name6" axis="ch ch" ptType="node node" st="1 1" cnt="1 0" func="cnt" op="equ" val="2">
            <dgm:alg type="composite">
              <dgm:param type="ar" val="1.381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l" for="ch" forName="Accent" refType="w" fact="0"/>
              <dgm:constr type="t" for="ch" forName="Accent" refType="h" fact="0"/>
              <dgm:constr type="w" for="ch" forName="Accent" refType="w" fact="0.6946"/>
              <dgm:constr type="h" for="ch" forName="Accent" refType="h"/>
              <dgm:constr type="l" for="ch" forName="Parent" refType="w" fact="0.1777"/>
              <dgm:constr type="t" for="ch" forName="Parent" refType="h" fact="0.2646"/>
              <dgm:constr type="w" for="ch" forName="Parent" refType="w" fact="0.3446"/>
              <dgm:constr type="h" for="ch" forName="Parent" refType="h" fact="0.4759"/>
              <dgm:constr type="l" for="ch" forName="Image1" refType="w" fact="0.5531"/>
              <dgm:constr type="t" for="ch" forName="Image1" refType="h" fact="0.1585"/>
              <dgm:constr type="w" for="ch" forName="Image1" refType="w" fact="0.1846"/>
              <dgm:constr type="h" for="ch" forName="Image1" refType="h" fact="0.255"/>
              <dgm:constr type="l" for="ch" forName="Image2" refType="w" fact="0.5531"/>
              <dgm:constr type="t" for="ch" forName="Image2" refType="h" fact="0.5624"/>
              <dgm:constr type="w" for="ch" forName="Image2" refType="w" fact="0.1846"/>
              <dgm:constr type="h" for="ch" forName="Image2" refType="h" fact="0.255"/>
              <dgm:constr type="l" for="ch" forName="Child1" refType="w" fact="0.7529"/>
              <dgm:constr type="t" for="ch" forName="Child1" refType="h" fact="0.1618"/>
              <dgm:constr type="w" for="ch" forName="Child1" refType="w" fact="0.2471"/>
              <dgm:constr type="h" for="ch" forName="Child1" refType="h" fact="0.2468"/>
              <dgm:constr type="l" for="ch" forName="Child2" refType="w" fact="0.7529"/>
              <dgm:constr type="t" for="ch" forName="Child2" refType="h" fact="0.5657"/>
              <dgm:constr type="w" for="ch" forName="Child2" refType="w" fact="0.2471"/>
              <dgm:constr type="h" for="ch" forName="Child2" refType="h" fact="0.2468"/>
            </dgm:constrLst>
          </dgm:if>
          <dgm:if name="Name7" axis="ch ch" ptType="node node" st="1 1" cnt="1 0" func="cnt" op="equ" val="3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" refType="w" fact="0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l" for="ch" forName="Parent" refType="w" fact="0.1726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l" for="ch" forName="Image1" refType="w" fact="0.4968"/>
              <dgm:constr type="t" for="ch" forName="Image1" refType="h" fact="0.0843"/>
              <dgm:constr type="w" for="ch" forName="Image1" refType="w" fact="0.1793"/>
              <dgm:constr type="h" for="ch" forName="Image1" refType="h" fact="0.255"/>
              <dgm:constr type="l" for="ch" forName="Image2" refType="w" fact="0.5661"/>
              <dgm:constr type="t" for="ch" forName="Image2" refType="h" fact="0.3744"/>
              <dgm:constr type="w" for="ch" forName="Image2" refType="w" fact="0.1793"/>
              <dgm:constr type="h" for="ch" forName="Image2" refType="h" fact="0.255"/>
              <dgm:constr type="l" for="ch" forName="Image3" refType="w" fact="0.4968"/>
              <dgm:constr type="t" for="ch" forName="Image3" refType="h" fact="0.6686"/>
              <dgm:constr type="w" for="ch" forName="Image3" refType="w" fact="0.1793"/>
              <dgm:constr type="h" for="ch" forName="Image3" refType="h" fact="0.255"/>
              <dgm:constr type="l" for="ch" forName="Child1" refType="w" fact="0.6897"/>
              <dgm:constr type="t" for="ch" forName="Child1" refType="h" fact="0.0884"/>
              <dgm:constr type="w" for="ch" forName="Child1" refType="w" fact="0.24"/>
              <dgm:constr type="h" for="ch" forName="Child1" refType="h" fact="0.2468"/>
              <dgm:constr type="l" for="ch" forName="Child2" refType="w" fact="0.76"/>
              <dgm:constr type="t" for="ch" forName="Child2" refType="h" fact="0.378"/>
              <dgm:constr type="w" for="ch" forName="Child2" refType="w" fact="0.24"/>
              <dgm:constr type="h" for="ch" forName="Child2" refType="h" fact="0.2468"/>
              <dgm:constr type="l" for="ch" forName="Child3" refType="w" fact="0.6897"/>
              <dgm:constr type="t" for="ch" forName="Child3" refType="h" fact="0.6738"/>
              <dgm:constr type="w" for="ch" forName="Child3" refType="w" fact="0.24"/>
              <dgm:constr type="h" for="ch" forName="Child3" refType="h" fact="0.2468"/>
            </dgm:constrLst>
          </dgm:if>
          <dgm:else name="Name8">
            <dgm:alg type="composite">
              <dgm:param type="ar" val="1.2852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" refType="w" fact="0"/>
              <dgm:constr type="t" for="ch" forName="Accent" refType="h" fact="0.0361"/>
              <dgm:constr type="w" for="ch" forName="Accent" refType="w" fact="0.6865"/>
              <dgm:constr type="h" for="ch" forName="Accent" refType="h" fact="0.9197"/>
              <dgm:constr type="l" for="ch" forName="Parent" refType="w" fact="0.1756"/>
              <dgm:constr type="t" for="ch" forName="Parent" refType="h" fact="0.2795"/>
              <dgm:constr type="w" for="ch" forName="Parent" refType="w" fact="0.3406"/>
              <dgm:constr type="h" for="ch" forName="Parent" refType="h" fact="0.4377"/>
              <dgm:constr type="l" for="ch" forName="Image1" refType="w" fact="0.425"/>
              <dgm:constr type="t" for="ch" forName="Image1" refType="h" fact="0"/>
              <dgm:constr type="w" for="ch" forName="Image1" refType="w" fact="0.1825"/>
              <dgm:constr type="h" for="ch" forName="Image1" refType="h" fact="0.2345"/>
              <dgm:constr type="l" for="ch" forName="Image2" refType="w" fact="0.5598"/>
              <dgm:constr type="t" for="ch" forName="Image2" refType="h" fact="0.2184"/>
              <dgm:constr type="w" for="ch" forName="Image2" refType="w" fact="0.1825"/>
              <dgm:constr type="h" for="ch" forName="Image2" refType="h" fact="0.2345"/>
              <dgm:constr type="l" for="ch" forName="Image3" refType="w" fact="0.5591"/>
              <dgm:constr type="t" for="ch" forName="Image3" refType="h" fact="0.5395"/>
              <dgm:constr type="w" for="ch" forName="Image3" refType="w" fact="0.1825"/>
              <dgm:constr type="h" for="ch" forName="Image3" refType="h" fact="0.2345"/>
              <dgm:constr type="l" for="ch" forName="Image4" refType="w" fact="0.425"/>
              <dgm:constr type="t" for="ch" forName="Image4" refType="h" fact="0.7655"/>
              <dgm:constr type="w" for="ch" forName="Image4" refType="w" fact="0.1825"/>
              <dgm:constr type="h" for="ch" forName="Image4" refType="h" fact="0.2345"/>
              <dgm:constr type="l" for="ch" forName="Child1" refType="w" fact="0.6214"/>
              <dgm:constr type="t" for="ch" forName="Child1" refType="h" fact="0.003"/>
              <dgm:constr type="w" for="ch" forName="Child1" refType="w" fact="0.2443"/>
              <dgm:constr type="h" for="ch" forName="Child1" refType="h" fact="0.227"/>
              <dgm:constr type="l" for="ch" forName="Child2" refType="w" fact="0.7557"/>
              <dgm:constr type="t" for="ch" forName="Child2" refType="h" fact="0.2225"/>
              <dgm:constr type="w" for="ch" forName="Child2" refType="w" fact="0.2443"/>
              <dgm:constr type="h" for="ch" forName="Child2" refType="h" fact="0.227"/>
              <dgm:constr type="l" for="ch" forName="Child3" refType="w" fact="0.7557"/>
              <dgm:constr type="t" for="ch" forName="Child3" refType="h" fact="0.5433"/>
              <dgm:constr type="w" for="ch" forName="Child3" refType="w" fact="0.2443"/>
              <dgm:constr type="h" for="ch" forName="Child3" refType="h" fact="0.227"/>
              <dgm:constr type="l" for="ch" forName="Child4" refType="w" fact="0.6214"/>
              <dgm:constr type="t" for="ch" forName="Child4" refType="h" fact="0.7703"/>
              <dgm:constr type="w" for="ch" forName="Child4" refType="w" fact="0.2443"/>
              <dgm:constr type="h" for="ch" forName="Child4" refType="h" fact="0.227"/>
            </dgm:constrLst>
          </dgm:else>
        </dgm:choose>
      </dgm:if>
      <dgm:else name="Name9">
        <dgm:choose name="Name10">
          <dgm:if name="Name11" axis="ch ch" ptType="node node" st="1 1" cnt="1 0" func="cnt" op="equ" val="0">
            <dgm:alg type="composite">
              <dgm:param type="ar" val="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12" axis="ch ch" ptType="node node" st="1 1" cnt="1 0" func="cnt" op="equ" val="1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r" for="ch" forName="Accent" refType="w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r" for="ch" forName="Child1" refType="w" fact="0.24"/>
              <dgm:constr type="t" for="ch" forName="Child1" refType="h" fact="0.3739"/>
              <dgm:constr type="w" for="ch" forName="Child1" refType="w" fact="0.24"/>
              <dgm:constr type="h" for="ch" forName="Child1" refType="h" fact="0.255"/>
              <dgm:constr type="r" for="ch" forName="Parent" refType="w" fact="0.8274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r" for="ch" forName="Image1" refType="w" fact="0.4339"/>
              <dgm:constr type="t" for="ch" forName="Image1" refType="h" fact="0.3744"/>
              <dgm:constr type="w" for="ch" forName="Image1" refType="w" fact="0.1793"/>
              <dgm:constr type="h" for="ch" forName="Image1" refType="h" fact="0.255"/>
            </dgm:constrLst>
          </dgm:if>
          <dgm:if name="Name13" axis="ch ch" ptType="node node" st="1 1" cnt="1 0" func="cnt" op="equ" val="2">
            <dgm:alg type="composite">
              <dgm:param type="ar" val="1.381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r" for="ch" forName="Accent" refType="w"/>
              <dgm:constr type="t" for="ch" forName="Accent" refType="h" fact="0"/>
              <dgm:constr type="w" for="ch" forName="Accent" refType="w" fact="0.6946"/>
              <dgm:constr type="h" for="ch" forName="Accent" refType="h"/>
              <dgm:constr type="r" for="ch" forName="Parent" refType="w" fact="0.8223"/>
              <dgm:constr type="t" for="ch" forName="Parent" refType="h" fact="0.2646"/>
              <dgm:constr type="w" for="ch" forName="Parent" refType="w" fact="0.3446"/>
              <dgm:constr type="h" for="ch" forName="Parent" refType="h" fact="0.4759"/>
              <dgm:constr type="r" for="ch" forName="Image1" refType="w" fact="0.4469"/>
              <dgm:constr type="t" for="ch" forName="Image1" refType="h" fact="0.1585"/>
              <dgm:constr type="w" for="ch" forName="Image1" refType="w" fact="0.1846"/>
              <dgm:constr type="h" for="ch" forName="Image1" refType="h" fact="0.255"/>
              <dgm:constr type="r" for="ch" forName="Image2" refType="w" fact="0.4469"/>
              <dgm:constr type="t" for="ch" forName="Image2" refType="h" fact="0.5624"/>
              <dgm:constr type="w" for="ch" forName="Image2" refType="w" fact="0.1846"/>
              <dgm:constr type="h" for="ch" forName="Image2" refType="h" fact="0.255"/>
              <dgm:constr type="r" for="ch" forName="Child1" refType="w" fact="0.2471"/>
              <dgm:constr type="t" for="ch" forName="Child1" refType="h" fact="0.1618"/>
              <dgm:constr type="w" for="ch" forName="Child1" refType="w" fact="0.2471"/>
              <dgm:constr type="h" for="ch" forName="Child1" refType="h" fact="0.2468"/>
              <dgm:constr type="r" for="ch" forName="Child2" refType="w" fact="0.2471"/>
              <dgm:constr type="t" for="ch" forName="Child2" refType="h" fact="0.5657"/>
              <dgm:constr type="w" for="ch" forName="Child2" refType="w" fact="0.2471"/>
              <dgm:constr type="h" for="ch" forName="Child2" refType="h" fact="0.2468"/>
            </dgm:constrLst>
          </dgm:if>
          <dgm:if name="Name14" axis="ch ch" ptType="node node" st="1 1" cnt="1 0" func="cnt" op="equ" val="3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Accent" refType="w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r" for="ch" forName="Parent" refType="w" fact="0.8274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r" for="ch" forName="Image1" refType="w" fact="0.5032"/>
              <dgm:constr type="t" for="ch" forName="Image1" refType="h" fact="0.0843"/>
              <dgm:constr type="w" for="ch" forName="Image1" refType="w" fact="0.1793"/>
              <dgm:constr type="h" for="ch" forName="Image1" refType="h" fact="0.255"/>
              <dgm:constr type="r" for="ch" forName="Image2" refType="w" fact="0.4339"/>
              <dgm:constr type="t" for="ch" forName="Image2" refType="h" fact="0.3744"/>
              <dgm:constr type="w" for="ch" forName="Image2" refType="w" fact="0.1793"/>
              <dgm:constr type="h" for="ch" forName="Image2" refType="h" fact="0.255"/>
              <dgm:constr type="r" for="ch" forName="Image3" refType="w" fact="0.5032"/>
              <dgm:constr type="t" for="ch" forName="Image3" refType="h" fact="0.6686"/>
              <dgm:constr type="w" for="ch" forName="Image3" refType="w" fact="0.1793"/>
              <dgm:constr type="h" for="ch" forName="Image3" refType="h" fact="0.255"/>
              <dgm:constr type="r" for="ch" forName="Child1" refType="w" fact="0.3103"/>
              <dgm:constr type="t" for="ch" forName="Child1" refType="h" fact="0.0884"/>
              <dgm:constr type="w" for="ch" forName="Child1" refType="w" fact="0.24"/>
              <dgm:constr type="h" for="ch" forName="Child1" refType="h" fact="0.2468"/>
              <dgm:constr type="r" for="ch" forName="Child2" refType="w" fact="0.24"/>
              <dgm:constr type="t" for="ch" forName="Child2" refType="h" fact="0.378"/>
              <dgm:constr type="w" for="ch" forName="Child2" refType="w" fact="0.24"/>
              <dgm:constr type="h" for="ch" forName="Child2" refType="h" fact="0.2468"/>
              <dgm:constr type="r" for="ch" forName="Child3" refType="w" fact="0.3103"/>
              <dgm:constr type="t" for="ch" forName="Child3" refType="h" fact="0.6738"/>
              <dgm:constr type="w" for="ch" forName="Child3" refType="w" fact="0.24"/>
              <dgm:constr type="h" for="ch" forName="Child3" refType="h" fact="0.2468"/>
            </dgm:constrLst>
          </dgm:if>
          <dgm:else name="Name15">
            <dgm:alg type="composite">
              <dgm:param type="ar" val="1.2852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Accent" refType="w"/>
              <dgm:constr type="t" for="ch" forName="Accent" refType="h" fact="0.0361"/>
              <dgm:constr type="w" for="ch" forName="Accent" refType="w" fact="0.6865"/>
              <dgm:constr type="h" for="ch" forName="Accent" refType="h" fact="0.9197"/>
              <dgm:constr type="r" for="ch" forName="Parent" refType="w" fact="0.8244"/>
              <dgm:constr type="t" for="ch" forName="Parent" refType="h" fact="0.2795"/>
              <dgm:constr type="w" for="ch" forName="Parent" refType="w" fact="0.3406"/>
              <dgm:constr type="h" for="ch" forName="Parent" refType="h" fact="0.4377"/>
              <dgm:constr type="r" for="ch" forName="Image1" refType="w" fact="0.575"/>
              <dgm:constr type="t" for="ch" forName="Image1" refType="h" fact="0"/>
              <dgm:constr type="w" for="ch" forName="Image1" refType="w" fact="0.1825"/>
              <dgm:constr type="h" for="ch" forName="Image1" refType="h" fact="0.2345"/>
              <dgm:constr type="r" for="ch" forName="Image2" refType="w" fact="0.4402"/>
              <dgm:constr type="t" for="ch" forName="Image2" refType="h" fact="0.2184"/>
              <dgm:constr type="w" for="ch" forName="Image2" refType="w" fact="0.1825"/>
              <dgm:constr type="h" for="ch" forName="Image2" refType="h" fact="0.2345"/>
              <dgm:constr type="r" for="ch" forName="Image3" refType="w" fact="0.4409"/>
              <dgm:constr type="t" for="ch" forName="Image3" refType="h" fact="0.5395"/>
              <dgm:constr type="w" for="ch" forName="Image3" refType="w" fact="0.1825"/>
              <dgm:constr type="h" for="ch" forName="Image3" refType="h" fact="0.2345"/>
              <dgm:constr type="r" for="ch" forName="Image4" refType="w" fact="0.575"/>
              <dgm:constr type="t" for="ch" forName="Image4" refType="h" fact="0.7655"/>
              <dgm:constr type="w" for="ch" forName="Image4" refType="w" fact="0.1825"/>
              <dgm:constr type="h" for="ch" forName="Image4" refType="h" fact="0.2345"/>
              <dgm:constr type="r" for="ch" forName="Child1" refType="w" fact="0.3786"/>
              <dgm:constr type="t" for="ch" forName="Child1" refType="h" fact="0.003"/>
              <dgm:constr type="w" for="ch" forName="Child1" refType="w" fact="0.2443"/>
              <dgm:constr type="h" for="ch" forName="Child1" refType="h" fact="0.227"/>
              <dgm:constr type="r" for="ch" forName="Child2" refType="w" fact="0.2443"/>
              <dgm:constr type="t" for="ch" forName="Child2" refType="h" fact="0.2225"/>
              <dgm:constr type="w" for="ch" forName="Child2" refType="w" fact="0.2443"/>
              <dgm:constr type="h" for="ch" forName="Child2" refType="h" fact="0.227"/>
              <dgm:constr type="r" for="ch" forName="Child3" refType="w" fact="0.2443"/>
              <dgm:constr type="t" for="ch" forName="Child3" refType="h" fact="0.5433"/>
              <dgm:constr type="w" for="ch" forName="Child3" refType="w" fact="0.2443"/>
              <dgm:constr type="h" for="ch" forName="Child3" refType="h" fact="0.227"/>
              <dgm:constr type="r" for="ch" forName="Child4" refType="w" fact="0.3786"/>
              <dgm:constr type="t" for="ch" forName="Child4" refType="h" fact="0.7703"/>
              <dgm:constr type="w" for="ch" forName="Child4" refType="w" fact="0.2443"/>
              <dgm:constr type="h" for="ch" forName="Child4" refType="h" fact="0.227"/>
            </dgm:constrLst>
          </dgm:else>
        </dgm:choose>
      </dgm:else>
    </dgm:choose>
    <dgm:forEach name="wrapper" axis="self" ptType="parTrans">
      <dgm:forEach name="ImageRepeat" axis="self">
        <dgm:layoutNode name="Image" styleLbl="fgImgPlace1">
          <dgm:alg type="sp"/>
          <dgm:shape xmlns:r="http://schemas.openxmlformats.org/officeDocument/2006/relationships" type="ellipse" r:blip="" blipPhldr="1">
            <dgm:adjLst/>
          </dgm:shape>
          <dgm:presOf/>
        </dgm:layoutNode>
      </dgm:forEach>
    </dgm:forEach>
    <dgm:forEach name="Name16" axis="ch" ptType="node" cnt="1">
      <dgm:layoutNode name="Parent" styleLbl="node1">
        <dgm:varLst>
          <dgm:chMax val="4"/>
          <dgm:chPref val="3"/>
        </dgm:varLst>
        <dgm:alg type="tx"/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7" axis="ch ch" ptType="node node" st="1 1" cnt="1 1">
      <dgm:layoutNode name="Accent" styleLbl="node1">
        <dgm:alg type="sp"/>
        <dgm:choose name="Name18">
          <dgm:if name="Name19" func="var" arg="dir" op="equ" val="norm">
            <dgm:choose name="Name20">
              <dgm:if name="Name21" axis="followSib" ptType="node" func="cnt" op="equ" val="0">
                <dgm:shape xmlns:r="http://schemas.openxmlformats.org/officeDocument/2006/relationships" type="blockArc" r:blip="">
                  <dgm:adjLst>
                    <dgm:adj idx="1" val="-49.0368"/>
                    <dgm:adj idx="2" val="49.4265"/>
                    <dgm:adj idx="3" val="0.0564"/>
                  </dgm:adjLst>
                </dgm:shape>
              </dgm:if>
              <dgm:if name="Name22" axis="followSib" ptType="node" func="cnt" op="equ" val="1">
                <dgm:shape xmlns:r="http://schemas.openxmlformats.org/officeDocument/2006/relationships" type="blockArc" r:blip="">
                  <dgm:adjLst>
                    <dgm:adj idx="1" val="-64.2028"/>
                    <dgm:adj idx="2" val="64.5456"/>
                    <dgm:adj idx="3" val="0.0558"/>
                  </dgm:adjLst>
                </dgm:shape>
              </dgm:if>
              <dgm:if name="Name23" axis="followSib" ptType="node" func="cnt" op="equ" val="2">
                <dgm:shape xmlns:r="http://schemas.openxmlformats.org/officeDocument/2006/relationships" type="blockArc" r:blip="">
                  <dgm:adjLst>
                    <dgm:adj idx="1" val="-67.8702"/>
                    <dgm:adj idx="2" val="68.6519"/>
                    <dgm:adj idx="3" val="0.0575"/>
                  </dgm:adjLst>
                </dgm:shape>
              </dgm:if>
              <dgm:else name="Name24">
                <dgm:shape xmlns:r="http://schemas.openxmlformats.org/officeDocument/2006/relationships" type="blockArc" r:blip="">
                  <dgm:adjLst>
                    <dgm:adj idx="1" val="-84.8426"/>
                    <dgm:adj idx="2" val="84.8009"/>
                    <dgm:adj idx="3" val="0.0524"/>
                  </dgm:adjLst>
                </dgm:shape>
              </dgm:else>
            </dgm:choose>
          </dgm:if>
          <dgm:else name="Name25">
            <dgm:choose name="Name26">
              <dgm:if name="Name27" axis="followSib" ptType="node" func="cnt" op="equ" val="0">
                <dgm:shape xmlns:r="http://schemas.openxmlformats.org/officeDocument/2006/relationships" rot="180" type="blockArc" r:blip="">
                  <dgm:adjLst>
                    <dgm:adj idx="1" val="-49.0368"/>
                    <dgm:adj idx="2" val="49.4265"/>
                    <dgm:adj idx="3" val="0.0564"/>
                  </dgm:adjLst>
                </dgm:shape>
              </dgm:if>
              <dgm:if name="Name28" axis="followSib" ptType="node" func="cnt" op="equ" val="1">
                <dgm:shape xmlns:r="http://schemas.openxmlformats.org/officeDocument/2006/relationships" rot="180" type="blockArc" r:blip="">
                  <dgm:adjLst>
                    <dgm:adj idx="1" val="-64.2028"/>
                    <dgm:adj idx="2" val="64.5456"/>
                    <dgm:adj idx="3" val="0.0558"/>
                  </dgm:adjLst>
                </dgm:shape>
              </dgm:if>
              <dgm:if name="Name29" axis="followSib" ptType="node" func="cnt" op="equ" val="2">
                <dgm:shape xmlns:r="http://schemas.openxmlformats.org/officeDocument/2006/relationships" rot="180" type="blockArc" r:blip="">
                  <dgm:adjLst>
                    <dgm:adj idx="1" val="-67.8702"/>
                    <dgm:adj idx="2" val="68.6519"/>
                    <dgm:adj idx="3" val="0.0575"/>
                  </dgm:adjLst>
                </dgm:shape>
              </dgm:if>
              <dgm:else name="Name30">
                <dgm:shape xmlns:r="http://schemas.openxmlformats.org/officeDocument/2006/relationships" rot="180" type="blockArc" r:blip="">
                  <dgm:adjLst>
                    <dgm:adj idx="1" val="-84.8426"/>
                    <dgm:adj idx="2" val="84.8009"/>
                    <dgm:adj idx="3" val="0.0524"/>
                  </dgm:adjLst>
                </dgm:shape>
              </dgm:else>
            </dgm:choose>
          </dgm:else>
        </dgm:choose>
        <dgm:presOf/>
      </dgm:layoutNode>
      <dgm:layoutNode name="Image1" styleLbl="fgImgPlace1">
        <dgm:alg type="sp"/>
        <dgm:shape xmlns:r="http://schemas.openxmlformats.org/officeDocument/2006/relationships" type="ellipse" r:blip="" blipPhldr="1">
          <dgm:adjLst/>
        </dgm:shape>
        <dgm:presOf/>
      </dgm:layoutNode>
      <dgm:layoutNode name="Child1" styleLbl="revTx">
        <dgm:varLst>
          <dgm:chMax val="0"/>
          <dgm:chPref val="0"/>
          <dgm:bulletEnabled val="1"/>
        </dgm:varLst>
        <dgm:choose name="Name31">
          <dgm:if name="Name32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33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4" axis="ch ch" ptType="node node" st="1 2" cnt="1 1">
      <dgm:layoutNode name="Image2">
        <dgm:alg type="sp"/>
        <dgm:shape xmlns:r="http://schemas.openxmlformats.org/officeDocument/2006/relationships" r:blip="">
          <dgm:adjLst/>
        </dgm:shape>
        <dgm:presOf/>
        <dgm:constrLst/>
        <dgm:forEach name="Name35" ref="ImageRepeat"/>
      </dgm:layoutNode>
      <dgm:layoutNode name="Child2" styleLbl="revTx">
        <dgm:varLst>
          <dgm:chMax val="0"/>
          <dgm:chPref val="0"/>
          <dgm:bulletEnabled val="1"/>
        </dgm:varLst>
        <dgm:choose name="Name36">
          <dgm:if name="Name37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38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9" axis="ch ch" ptType="node node" st="1 3" cnt="1 1">
      <dgm:layoutNode name="Image3">
        <dgm:alg type="sp"/>
        <dgm:shape xmlns:r="http://schemas.openxmlformats.org/officeDocument/2006/relationships" r:blip="">
          <dgm:adjLst/>
        </dgm:shape>
        <dgm:presOf/>
        <dgm:constrLst/>
        <dgm:forEach name="Name40" ref="ImageRepeat"/>
      </dgm:layoutNode>
      <dgm:layoutNode name="Child3" styleLbl="revTx">
        <dgm:varLst>
          <dgm:chMax val="0"/>
          <dgm:chPref val="0"/>
          <dgm:bulletEnabled val="1"/>
        </dgm:varLst>
        <dgm:choose name="Name41">
          <dgm:if name="Name42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43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4" axis="ch ch" ptType="node node" st="1 4" cnt="1 1">
      <dgm:layoutNode name="Image4">
        <dgm:alg type="sp"/>
        <dgm:shape xmlns:r="http://schemas.openxmlformats.org/officeDocument/2006/relationships" r:blip="">
          <dgm:adjLst/>
        </dgm:shape>
        <dgm:presOf/>
        <dgm:constrLst/>
        <dgm:forEach name="Name45" ref="ImageRepeat"/>
      </dgm:layoutNode>
      <dgm:layoutNode name="Child4" styleLbl="revTx">
        <dgm:varLst>
          <dgm:chMax val="0"/>
          <dgm:chPref val="0"/>
          <dgm:bulletEnabled val="1"/>
        </dgm:varLst>
        <dgm:choose name="Name46">
          <dgm:if name="Name47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48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0.xml><?xml version="1.0" encoding="utf-8"?>
<dgm:layoutDef xmlns:dgm="http://schemas.openxmlformats.org/drawingml/2006/diagram" xmlns:a="http://schemas.openxmlformats.org/drawingml/2006/main" uniqueId="urn:microsoft.com/office/officeart/2008/layout/BendingPictureSemiTransparentText">
  <dgm:title val=""/>
  <dgm:desc val=""/>
  <dgm:catLst>
    <dgm:cat type="picture" pri="7000"/>
    <dgm:cat type="pictureconvert" pri="7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h" fact="1.19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.1667"/>
        </dgm:alg>
        <dgm:shape xmlns:r="http://schemas.openxmlformats.org/officeDocument/2006/relationships" r:blip="">
          <dgm:adjLst/>
        </dgm:shape>
        <dgm:constrLst>
          <dgm:constr type="l" for="ch" forName="rect1" refType="w" fact="0"/>
          <dgm:constr type="t" for="ch" forName="rect1" refType="h" fact="0"/>
          <dgm:constr type="w" for="ch" forName="rect1" refType="w"/>
          <dgm:constr type="h" for="ch" forName="rect1" refType="h"/>
          <dgm:constr type="l" for="ch" forName="rect2" refType="w" fact="0"/>
          <dgm:constr type="t" for="ch" forName="rect2" refType="h" fact="0.7"/>
          <dgm:constr type="w" for="ch" forName="rect2" refType="w"/>
          <dgm:constr type="h" for="ch" forName="rect2" refType="h" fact="0.24"/>
        </dgm:constrLst>
        <dgm:layoutNode name="rect1" styleLbl="bgShp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rect2" styleLbl="trBgShp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31.xml><?xml version="1.0" encoding="utf-8"?>
<dgm:layoutDef xmlns:dgm="http://schemas.openxmlformats.org/drawingml/2006/diagram" xmlns:a="http://schemas.openxmlformats.org/drawingml/2006/main" uniqueId="urn:microsoft.com/office/officeart/2005/8/layout/arrow4">
  <dgm:title val=""/>
  <dgm:desc val=""/>
  <dgm:catLst>
    <dgm:cat type="relationship" pri="8000"/>
    <dgm:cat type="process" pri="3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compositeShape">
    <dgm:varLst>
      <dgm:chMax val="2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hoose name="Name2">
          <dgm:if name="Name3" axis="ch" ptType="node" func="cnt" op="lte" val="1">
            <dgm:constrLst>
              <dgm:constr type="primFontSz" for="des" ptType="node" op="equ" val="65"/>
              <dgm:constr type="w" for="ch" forName="upArrow" refType="w" fact="0.33"/>
              <dgm:constr type="h" for="ch" forName="upArrow" refType="h"/>
              <dgm:constr type="b" for="ch" forName="upArrow" refType="h" fact="0.48"/>
              <dgm:constr type="l" for="ch" forName="upArrow"/>
              <dgm:constr type="h" for="ch" forName="upArrow" refType="w" refFor="ch" refForName="upArrow" op="gte" fact="0.75"/>
              <dgm:constr type="w" for="ch" forName="upArrowText" refType="w" fact="0.56"/>
              <dgm:constr type="h" for="ch" forName="upArrowText" refType="h"/>
              <dgm:constr type="b" for="ch" forName="upArrowText" refType="h" fact="0.48"/>
              <dgm:constr type="l" for="ch" forName="upArrowText" refType="w" refFor="ch" refForName="upArrow" fact="1.03"/>
            </dgm:constrLst>
          </dgm:if>
          <dgm:else name="Name4">
            <dgm:constrLst>
              <dgm:constr type="primFontSz" for="des" ptType="node" op="equ" val="65"/>
              <dgm:constr type="w" for="ch" forName="upArrow" refType="w" fact="0.33"/>
              <dgm:constr type="h" for="ch" forName="upArrow" refType="h" fact="0.48"/>
              <dgm:constr type="b" for="ch" forName="upArrow" refType="h" fact="0.48"/>
              <dgm:constr type="l" for="ch" forName="upArrow"/>
              <dgm:constr type="h" for="ch" forName="upArrow" refType="w" refFor="ch" refForName="upArrow" op="gte" fact="0.75"/>
              <dgm:constr type="w" for="ch" forName="upArrowText" refType="w" fact="0.56"/>
              <dgm:constr type="h" for="ch" forName="upArrowText" refType="h" fact="0.48"/>
              <dgm:constr type="b" for="ch" forName="upArrowText" refType="h" fact="0.48"/>
              <dgm:constr type="l" for="ch" forName="upArrowText" refType="w" refFor="ch" refForName="upArrow" fact="1.03"/>
              <dgm:constr type="w" for="ch" forName="downArrow" refType="w" fact="0.33"/>
              <dgm:constr type="h" for="ch" forName="downArrow" refType="h" fact="0.48"/>
              <dgm:constr type="t" for="ch" forName="downArrow" refType="h" fact="0.52"/>
              <dgm:constr type="l" for="ch" forName="downArrow" refType="w" refFor="ch" refForName="downArrow" fact="0.3"/>
              <dgm:constr type="h" for="ch" forName="downArrow" refType="w" refFor="ch" refForName="downArrow" op="gte" fact="0.75"/>
              <dgm:constr type="w" for="ch" forName="downArrowText" refType="w" fact="0.56"/>
              <dgm:constr type="h" for="ch" forName="downArrowText" refType="h" fact="0.48"/>
              <dgm:constr type="t" for="ch" forName="downArrowText" refType="h" fact="0.52"/>
              <dgm:constr type="l" for="ch" forName="downArrowText" refType="w" refFor="ch" refForName="downArrow" fact="1.33"/>
            </dgm:constrLst>
          </dgm:else>
        </dgm:choose>
      </dgm:if>
      <dgm:else name="Name5">
        <dgm:choose name="Name6">
          <dgm:if name="Name7" axis="ch" ptType="node" func="cnt" op="lte" val="1">
            <dgm:constrLst>
              <dgm:constr type="primFontSz" for="des" ptType="node" op="equ" val="65"/>
              <dgm:constr type="w" for="ch" forName="upArrow" refType="w" fact="0.33"/>
              <dgm:constr type="h" for="ch" forName="upArrow" refType="h"/>
              <dgm:constr type="t" for="ch" forName="upArrow"/>
              <dgm:constr type="l" for="ch" forName="upArrow" refType="w" fact="0.67"/>
              <dgm:constr type="h" for="ch" forName="upArrow" refType="w" refFor="ch" refForName="upArrow" op="gte" fact="0.75"/>
              <dgm:constr type="w" for="ch" forName="upArrowText" refType="w" fact="0.56"/>
              <dgm:constr type="h" for="ch" forName="upArrowText" refType="h"/>
              <dgm:constr type="t" for="ch" forName="upArrowText"/>
              <dgm:constr type="l" for="ch" forName="upArrowText" refType="w" fact="0.1"/>
            </dgm:constrLst>
          </dgm:if>
          <dgm:else name="Name8">
            <dgm:constrLst>
              <dgm:constr type="primFontSz" for="des" ptType="node" op="equ" val="65"/>
              <dgm:constr type="w" for="ch" forName="upArrow" refType="w" fact="0.33"/>
              <dgm:constr type="h" for="ch" forName="upArrow" refType="h" fact="0.48"/>
              <dgm:constr type="t" for="ch" forName="upArrow"/>
              <dgm:constr type="l" for="ch" forName="upArrow" refType="w" fact="0.67"/>
              <dgm:constr type="h" for="ch" forName="upArrow" refType="w" refFor="ch" refForName="upArrow" op="gte" fact="0.75"/>
              <dgm:constr type="w" for="ch" forName="upArrowText" refType="w" fact="0.56"/>
              <dgm:constr type="h" for="ch" forName="upArrowText" refType="h" fact="0.48"/>
              <dgm:constr type="t" for="ch" forName="upArrowText"/>
              <dgm:constr type="l" for="ch" forName="upArrowText" refType="w" fact="0.1"/>
              <dgm:constr type="w" for="ch" forName="downArrow" refType="w" fact="0.33"/>
              <dgm:constr type="h" for="ch" forName="downArrow" refType="h" fact="0.48"/>
              <dgm:constr type="t" for="ch" forName="downArrow" refType="h" fact="0.52"/>
              <dgm:constr type="l" for="ch" forName="downArrow" refType="w" fact="0.57"/>
              <dgm:constr type="h" for="ch" forName="downArrow" refType="w" refFor="ch" refForName="downArrow" op="gte" fact="0.75"/>
              <dgm:constr type="w" for="ch" forName="downArrowText" refType="w" fact="0.56"/>
              <dgm:constr type="h" for="ch" forName="downArrowText" refType="h" fact="0.48"/>
              <dgm:constr type="t" for="ch" forName="downArrowText" refType="h" fact="0.52"/>
              <dgm:constr type="l" for="ch" forName="downArrowText"/>
            </dgm:constrLst>
          </dgm:else>
        </dgm:choose>
      </dgm:else>
    </dgm:choose>
    <dgm:ruleLst/>
    <dgm:forEach name="Name9" axis="ch" ptType="node" cnt="1">
      <dgm:layoutNode name="upArrow" styleLbl="node1">
        <dgm:alg type="sp"/>
        <dgm:shape xmlns:r="http://schemas.openxmlformats.org/officeDocument/2006/relationships" type="upArrow" r:blip="">
          <dgm:adjLst/>
        </dgm:shape>
        <dgm:presOf/>
        <dgm:constrLst/>
        <dgm:ruleLst/>
      </dgm:layoutNode>
      <dgm:layoutNode name="upArrowText" styleLbl="revTx">
        <dgm:varLst>
          <dgm:chMax val="0"/>
          <dgm:bulletEnabled val="1"/>
        </dgm:varLst>
        <dgm:choose name="Name10">
          <dgm:if name="Name1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12">
            <dgm:choose name="Name13">
              <dgm:if name="Name14" func="var" arg="dir" op="equ" val="norm">
                <dgm:alg type="tx">
                  <dgm:param type="parTxLTRAlign" val="l"/>
                  <dgm:param type="parTxRTLAlign" val="l"/>
                  <dgm:param type="txAnchorVertCh" val="mid"/>
                </dgm:alg>
              </dgm:if>
              <dgm:else name="Name15">
                <dgm:alg type="tx">
                  <dgm:param type="parTxLTRAlign" val="r"/>
                  <dgm:param type="parTxRTLAlign" val="r"/>
                  <dgm:param type="txAnchorVertCh" val="mid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tMarg"/>
        </dgm:constrLst>
        <dgm:ruleLst>
          <dgm:rule type="primFontSz" val="5" fact="NaN" max="NaN"/>
        </dgm:ruleLst>
      </dgm:layoutNode>
    </dgm:forEach>
    <dgm:forEach name="Name16" axis="ch" ptType="node" st="2" cnt="1">
      <dgm:layoutNode name="downArrow" styleLbl="node1">
        <dgm:alg type="sp"/>
        <dgm:shape xmlns:r="http://schemas.openxmlformats.org/officeDocument/2006/relationships" type="downArrow" r:blip="">
          <dgm:adjLst/>
        </dgm:shape>
        <dgm:presOf/>
        <dgm:constrLst/>
        <dgm:ruleLst/>
      </dgm:layoutNode>
      <dgm:layoutNode name="downArrowText" styleLbl="revTx">
        <dgm:varLst>
          <dgm:chMax val="0"/>
          <dgm:bulletEnabled val="1"/>
        </dgm:varLst>
        <dgm:choose name="Name17">
          <dgm:if name="Name18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19">
            <dgm:choose name="Name20">
              <dgm:if name="Name21" func="var" arg="dir" op="equ" val="norm">
                <dgm:alg type="tx">
                  <dgm:param type="parTxLTRAlign" val="l"/>
                  <dgm:param type="parTxRTLAlign" val="l"/>
                  <dgm:param type="txAnchorVertCh" val="mid"/>
                </dgm:alg>
              </dgm:if>
              <dgm:else name="Name22">
                <dgm:alg type="tx">
                  <dgm:param type="parTxLTRAlign" val="r"/>
                  <dgm:param type="parTxRTLAlign" val="r"/>
                  <dgm:param type="txAnchorVertCh" val="mid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tMarg"/>
        </dgm:constrLst>
        <dgm:ruleLst>
          <dgm:rule type="primFontSz" val="5" fact="NaN" max="NaN"/>
        </dgm:ruleLst>
      </dgm:layoutNode>
    </dgm:forEach>
  </dgm:layoutNode>
</dgm:layoutDef>
</file>

<file path=ppt/diagrams/layout32.xml><?xml version="1.0" encoding="utf-8"?>
<dgm:layoutDef xmlns:dgm="http://schemas.openxmlformats.org/drawingml/2006/diagram" xmlns:a="http://schemas.openxmlformats.org/drawingml/2006/main" uniqueId="urn:microsoft.com/office/officeart/2005/8/layout/arrow1">
  <dgm:title val=""/>
  <dgm:desc val=""/>
  <dgm:catLst>
    <dgm:cat type="relationship" pri="7000"/>
    <dgm:cat type="process" pri="3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axis="ch" ptType="node" func="cnt" op="equ" val="2">
        <dgm:choose name="Name2">
          <dgm:if name="Name3" func="var" arg="dir" op="equ" val="norm">
            <dgm:alg type="cycle">
              <dgm:param type="rotPath" val="alongPath"/>
              <dgm:param type="stAng" val="270"/>
            </dgm:alg>
          </dgm:if>
          <dgm:else name="Name4">
            <dgm:alg type="cycle">
              <dgm:param type="rotPath" val="alongPath"/>
              <dgm:param type="stAng" val="90"/>
              <dgm:param type="spanAng" val="-360"/>
            </dgm:alg>
          </dgm:else>
        </dgm:choose>
      </dgm:if>
      <dgm:else name="Name5">
        <dgm:choose name="Name6">
          <dgm:if name="Name7" func="var" arg="dir" op="equ" val="norm">
            <dgm:alg type="cycle">
              <dgm:param type="rotPath" val="alongPath"/>
            </dgm:alg>
          </dgm:if>
          <dgm:else name="Name8">
            <dgm:alg type="cycle">
              <dgm:param type="rotPath" val="alongPath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2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0.1"/>
          <dgm:constr type="diam" refType="w" refFor="ch" refPtType="node" fact="1.1"/>
        </dgm:constrLst>
      </dgm:if>
      <dgm:if name="Name11" axis="ch" ptType="node" func="cnt" op="equ" val="5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24"/>
        </dgm:constrLst>
      </dgm:if>
      <dgm:if name="Name12" axis="ch" ptType="node" func="cnt" op="equ" val="6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2"/>
        </dgm:constrLst>
      </dgm:if>
      <dgm:if name="Name13" axis="ch" ptType="node" func="cnt" op="equ" val="8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15"/>
        </dgm:constrLst>
      </dgm:if>
      <dgm:if name="Name14" axis="ch" ptType="node" func="cnt" op="equ" val="10">
        <dgm:constrLst>
          <dgm:constr type="primFontSz" for="ch" ptType="node" op="lte" val="65"/>
          <dgm:constr type="w" for="ch" ptType="node" refType="w"/>
          <dgm:constr type="h" for="ch" ptType="node" refType="w" refFor="ch" refPtType="node"/>
          <dgm:constr type="sibSp" refType="w" refFor="ch" refPtType="node" fact="-0.24"/>
        </dgm:constrLst>
      </dgm:if>
      <dgm:else name="Name15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35"/>
        </dgm:constrLst>
      </dgm:else>
    </dgm:choose>
    <dgm:ruleLst/>
    <dgm:forEach name="Name16" axis="ch" ptType="node">
      <dgm:layoutNode name="arrow">
        <dgm:varLst>
          <dgm:bulletEnabled val="1"/>
        </dgm:varLst>
        <dgm:alg type="tx"/>
        <dgm:shape xmlns:r="http://schemas.openxmlformats.org/officeDocument/2006/relationships" type="upArrow" r:blip="">
          <dgm:adjLst>
            <dgm:adj idx="2" val="0.35"/>
          </dgm:adjLst>
        </dgm:shape>
        <dgm:presOf axis="desOrSelf" ptType="node"/>
        <dgm:constrLst/>
        <dgm:ruleLst>
          <dgm:rule type="primFontSz" val="5" fact="NaN" max="NaN"/>
        </dgm:ruleLst>
      </dgm:layoutNode>
    </dgm:forEach>
  </dgm:layoutNode>
</dgm:layoutDef>
</file>

<file path=ppt/diagrams/layout33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4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5.xml><?xml version="1.0" encoding="utf-8"?>
<dgm:layoutDef xmlns:dgm="http://schemas.openxmlformats.org/drawingml/2006/diagram" xmlns:a="http://schemas.openxmlformats.org/drawingml/2006/main" uniqueId="urn:microsoft.com/office/officeart/2008/layout/BendingPictureSemiTransparentText">
  <dgm:title val=""/>
  <dgm:desc val=""/>
  <dgm:catLst>
    <dgm:cat type="picture" pri="7000"/>
    <dgm:cat type="pictureconvert" pri="7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h" fact="1.19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.1667"/>
        </dgm:alg>
        <dgm:shape xmlns:r="http://schemas.openxmlformats.org/officeDocument/2006/relationships" r:blip="">
          <dgm:adjLst/>
        </dgm:shape>
        <dgm:constrLst>
          <dgm:constr type="l" for="ch" forName="rect1" refType="w" fact="0"/>
          <dgm:constr type="t" for="ch" forName="rect1" refType="h" fact="0"/>
          <dgm:constr type="w" for="ch" forName="rect1" refType="w"/>
          <dgm:constr type="h" for="ch" forName="rect1" refType="h"/>
          <dgm:constr type="l" for="ch" forName="rect2" refType="w" fact="0"/>
          <dgm:constr type="t" for="ch" forName="rect2" refType="h" fact="0.7"/>
          <dgm:constr type="w" for="ch" forName="rect2" refType="w"/>
          <dgm:constr type="h" for="ch" forName="rect2" refType="h" fact="0.24"/>
        </dgm:constrLst>
        <dgm:layoutNode name="rect1" styleLbl="bgShp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rect2" styleLbl="trBgShp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36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7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8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9.xml><?xml version="1.0" encoding="utf-8"?>
<dgm:layoutDef xmlns:dgm="http://schemas.openxmlformats.org/drawingml/2006/diagram" xmlns:a="http://schemas.openxmlformats.org/drawingml/2006/main" uniqueId="urn:diagrams.loki3.com/BracketList">
  <dgm:title val="Vertical Bracket List"/>
  <dgm:desc val="Use to show grouped blocks of information.  Works well with large amounts of Level 2 text."/>
  <dgm:catLst>
    <dgm:cat type="list" pri="4110"/>
    <dgm:cat type="officeonline" pri="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3" srcId="0" destId="1" srcOrd="0" destOrd="0"/>
        <dgm:cxn modelId="4" srcId="1" destId="11" srcOrd="0" destOrd="0"/>
        <dgm:cxn modelId="5" srcId="0" destId="2" srcOrd="0" destOrd="0"/>
        <dgm:cxn modelId="6" srcId="2" destId="21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V" refType="primFontSz" refFor="des" refForName="parTx" fact="0.1"/>
      <dgm:constr type="primFontSz" for="des" forName="parTx" val="65"/>
      <dgm:constr type="primFontSz" for="des" forName="desTx" refType="primFontSz" refFor="des" refForName="parTx"/>
      <dgm:constr type="h" for="des" forName="parTx" refType="primFontSz" refFor="des" refForName="parTx" fact="0.55"/>
      <dgm:constr type="h" for="des" forName="bracket" refType="primFontSz" refFor="des" refForName="parTx" fact="0.55"/>
      <dgm:constr type="h" for="des" forName="desTx" refType="primFontSz" refFor="des" refForName="parTx" fact="0.55"/>
    </dgm:constrLst>
    <dgm:ruleLst>
      <dgm:rule type="primFontSz" for="des" forName="parTx" val="5" fact="NaN" max="NaN"/>
    </dgm:ruleLst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Tx" refType="w" fact="0.25"/>
          <dgm:constr type="w" for="ch" forName="bracket" refType="w" fact="0.05"/>
          <dgm:constr type="w" for="ch" forName="spH" refType="w" fact="0.02"/>
          <dgm:constr type="w" for="ch" forName="desTx" refType="w" fact="0.68"/>
          <dgm:constr type="h" for="ch" forName="bracket" refType="h" refFor="ch" refForName="desTx" op="gte"/>
          <dgm:constr type="h" for="ch" forName="bracket" refType="h" refFor="ch" refForName="parTx" op="gte"/>
          <dgm:constr type="h" for="ch" forName="desTx" refType="h" refFor="ch" refForName="parTx" op="gte"/>
        </dgm:constrLst>
        <dgm:ruleLst/>
        <dgm:layoutNode name="parTx" styleLbl="revTx">
          <dgm:varLst>
            <dgm:chMax val="1"/>
            <dgm:bulletEnabled val="1"/>
          </dgm:varLst>
          <dgm:choose name="Name8">
            <dgm:if name="Name9" func="var" arg="dir" op="equ" val="norm">
              <dgm:alg type="tx">
                <dgm:param type="parTxLTRAlign" val="r"/>
              </dgm:alg>
            </dgm:if>
            <dgm:else name="Name10">
              <dgm:alg type="tx">
                <dgm:param type="parTxLTRAlign" val="l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tMarg" refType="primFontSz" fact="0.2"/>
            <dgm:constr type="bMarg" refType="primFontSz" fact="0.2"/>
          </dgm:constrLst>
          <dgm:ruleLst>
            <dgm:rule type="h" val="INF" fact="NaN" max="NaN"/>
          </dgm:ruleLst>
        </dgm:layoutNode>
        <dgm:layoutNode name="bracket" styleLbl="parChTrans1D1">
          <dgm:alg type="sp"/>
          <dgm:choose name="Name11">
            <dgm:if name="Name12" func="var" arg="dir" op="equ" val="norm">
              <dgm:shape xmlns:r="http://schemas.openxmlformats.org/officeDocument/2006/relationships" type="leftBrace" r:blip="">
                <dgm:adjLst>
                  <dgm:adj idx="1" val="0.35"/>
                </dgm:adjLst>
              </dgm:shape>
            </dgm:if>
            <dgm:else name="Name13">
              <dgm:shape xmlns:r="http://schemas.openxmlformats.org/officeDocument/2006/relationships" rot="180" type="leftBrace" r:blip="">
                <dgm:adjLst>
                  <dgm:adj idx="1" val="0.35"/>
                </dgm:adjLst>
              </dgm:shape>
            </dgm:else>
          </dgm:choose>
          <dgm:presOf/>
        </dgm:layoutNode>
        <dgm:layoutNode name="spH">
          <dgm:alg type="sp"/>
        </dgm:layoutNode>
        <dgm:choose name="Name14">
          <dgm:if name="Name15" axis="ch" ptType="node" func="cnt" op="gte" val="1">
            <dgm:layoutNode name="desTx" styleLbl="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secFontSz" refType="primFontSz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h" val="INF" fact="NaN" max="NaN"/>
              </dgm:ruleLst>
            </dgm:layoutNode>
          </dgm:if>
          <dgm:else name="Name16"/>
        </dgm:choose>
      </dgm:layoutNode>
      <dgm:forEach name="Name17" axis="followSib" ptType="sibTrans" cnt="1">
        <dgm:layoutNode name="spV">
          <dgm:alg type="sp"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BendingPictureSemiTransparentText">
  <dgm:title val=""/>
  <dgm:desc val=""/>
  <dgm:catLst>
    <dgm:cat type="picture" pri="7000"/>
    <dgm:cat type="pictureconvert" pri="7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h" fact="1.19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.1667"/>
        </dgm:alg>
        <dgm:shape xmlns:r="http://schemas.openxmlformats.org/officeDocument/2006/relationships" r:blip="">
          <dgm:adjLst/>
        </dgm:shape>
        <dgm:constrLst>
          <dgm:constr type="l" for="ch" forName="rect1" refType="w" fact="0"/>
          <dgm:constr type="t" for="ch" forName="rect1" refType="h" fact="0"/>
          <dgm:constr type="w" for="ch" forName="rect1" refType="w"/>
          <dgm:constr type="h" for="ch" forName="rect1" refType="h"/>
          <dgm:constr type="l" for="ch" forName="rect2" refType="w" fact="0"/>
          <dgm:constr type="t" for="ch" forName="rect2" refType="h" fact="0.7"/>
          <dgm:constr type="w" for="ch" forName="rect2" refType="w"/>
          <dgm:constr type="h" for="ch" forName="rect2" refType="h" fact="0.24"/>
        </dgm:constrLst>
        <dgm:layoutNode name="rect1" styleLbl="bgShp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rect2" styleLbl="trBgShp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40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4.xml><?xml version="1.0" encoding="utf-8"?>
<dgm:layoutDef xmlns:dgm="http://schemas.openxmlformats.org/drawingml/2006/diagram" xmlns:a="http://schemas.openxmlformats.org/drawingml/2006/main" uniqueId="urn:microsoft.com/office/officeart/2008/layout/BendingPictureSemiTransparentText">
  <dgm:title val=""/>
  <dgm:desc val=""/>
  <dgm:catLst>
    <dgm:cat type="picture" pri="7000"/>
    <dgm:cat type="pictureconvert" pri="7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h" fact="1.19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.1667"/>
        </dgm:alg>
        <dgm:shape xmlns:r="http://schemas.openxmlformats.org/officeDocument/2006/relationships" r:blip="">
          <dgm:adjLst/>
        </dgm:shape>
        <dgm:constrLst>
          <dgm:constr type="l" for="ch" forName="rect1" refType="w" fact="0"/>
          <dgm:constr type="t" for="ch" forName="rect1" refType="h" fact="0"/>
          <dgm:constr type="w" for="ch" forName="rect1" refType="w"/>
          <dgm:constr type="h" for="ch" forName="rect1" refType="h"/>
          <dgm:constr type="l" for="ch" forName="rect2" refType="w" fact="0"/>
          <dgm:constr type="t" for="ch" forName="rect2" refType="h" fact="0.7"/>
          <dgm:constr type="w" for="ch" forName="rect2" refType="w"/>
          <dgm:constr type="h" for="ch" forName="rect2" refType="h" fact="0.24"/>
        </dgm:constrLst>
        <dgm:layoutNode name="rect1" styleLbl="bgShp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rect2" styleLbl="trBgShp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45.xml><?xml version="1.0" encoding="utf-8"?>
<dgm:layoutDef xmlns:dgm="http://schemas.openxmlformats.org/drawingml/2006/diagram" xmlns:a="http://schemas.openxmlformats.org/drawingml/2006/main" uniqueId="urn:microsoft.com/office/officeart/2005/8/layout/equation1">
  <dgm:title val=""/>
  <dgm:desc val=""/>
  <dgm:catLst>
    <dgm:cat type="relationship" pri="17000"/>
    <dgm:cat type="process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choose name="Name0">
      <dgm:if name="Name1" func="var" arg="dir" op="equ" val="norm">
        <dgm:alg type="lin">
          <dgm:param type="fallback" val="2D"/>
        </dgm:alg>
      </dgm:if>
      <dgm:else name="Name2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fact="0.58"/>
      <dgm:constr type="primFontSz" for="ch" ptType="node" op="equ" val="65"/>
      <dgm:constr type="primFontSz" for="ch" ptType="sibTrans" op="equ" val="55"/>
      <dgm:constr type="primFontSz" for="ch" ptType="sibTrans" refType="primFontSz" refFor="ch" refPtType="node" op="lte" fact="0.8"/>
      <dgm:constr type="w" for="ch" forName="spacerL" refType="w" refFor="ch" refPtType="sibTrans" fact="0.14"/>
      <dgm:constr type="w" for="ch" forName="spacerR" refType="w" refFor="ch" refPtType="sibTrans" fact="0.14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pacerL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ibTrans">
          <dgm:alg type="tx"/>
          <dgm:choose name="Name3">
            <dgm:if name="Name4" axis="followSib" ptType="sibTrans" func="cnt" op="equ" val="0">
              <dgm:shape xmlns:r="http://schemas.openxmlformats.org/officeDocument/2006/relationships" type="mathEqual" r:blip="">
                <dgm:adjLst/>
              </dgm:shape>
            </dgm:if>
            <dgm:else name="Name5">
              <dgm:shape xmlns:r="http://schemas.openxmlformats.org/officeDocument/2006/relationships" type="mathPlus" r:blip="">
                <dgm:adjLst/>
              </dgm:shape>
            </dgm:else>
          </dgm:choose>
          <dgm:presOf axis="self"/>
          <dgm:constrLst>
            <dgm:constr type="h" refType="w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  <dgm:layoutNode name="spacerR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6.xml><?xml version="1.0" encoding="utf-8"?>
<dgm:layoutDef xmlns:dgm="http://schemas.openxmlformats.org/drawingml/2006/diagram" xmlns:a="http://schemas.openxmlformats.org/drawingml/2006/main" uniqueId="urn:microsoft.com/office/officeart/2005/8/layout/equation1">
  <dgm:title val=""/>
  <dgm:desc val=""/>
  <dgm:catLst>
    <dgm:cat type="relationship" pri="17000"/>
    <dgm:cat type="process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choose name="Name0">
      <dgm:if name="Name1" func="var" arg="dir" op="equ" val="norm">
        <dgm:alg type="lin">
          <dgm:param type="fallback" val="2D"/>
        </dgm:alg>
      </dgm:if>
      <dgm:else name="Name2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fact="0.58"/>
      <dgm:constr type="primFontSz" for="ch" ptType="node" op="equ" val="65"/>
      <dgm:constr type="primFontSz" for="ch" ptType="sibTrans" op="equ" val="55"/>
      <dgm:constr type="primFontSz" for="ch" ptType="sibTrans" refType="primFontSz" refFor="ch" refPtType="node" op="lte" fact="0.8"/>
      <dgm:constr type="w" for="ch" forName="spacerL" refType="w" refFor="ch" refPtType="sibTrans" fact="0.14"/>
      <dgm:constr type="w" for="ch" forName="spacerR" refType="w" refFor="ch" refPtType="sibTrans" fact="0.14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pacerL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ibTrans">
          <dgm:alg type="tx"/>
          <dgm:choose name="Name3">
            <dgm:if name="Name4" axis="followSib" ptType="sibTrans" func="cnt" op="equ" val="0">
              <dgm:shape xmlns:r="http://schemas.openxmlformats.org/officeDocument/2006/relationships" type="mathEqual" r:blip="">
                <dgm:adjLst/>
              </dgm:shape>
            </dgm:if>
            <dgm:else name="Name5">
              <dgm:shape xmlns:r="http://schemas.openxmlformats.org/officeDocument/2006/relationships" type="mathPlus" r:blip="">
                <dgm:adjLst/>
              </dgm:shape>
            </dgm:else>
          </dgm:choose>
          <dgm:presOf axis="self"/>
          <dgm:constrLst>
            <dgm:constr type="h" refType="w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  <dgm:layoutNode name="spacerR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8.xml><?xml version="1.0" encoding="utf-8"?>
<dgm:layoutDef xmlns:dgm="http://schemas.openxmlformats.org/drawingml/2006/diagram" xmlns:a="http://schemas.openxmlformats.org/drawingml/2006/main" uniqueId="urn:microsoft.com/office/officeart/2008/layout/BendingPictureSemiTransparentText">
  <dgm:title val=""/>
  <dgm:desc val=""/>
  <dgm:catLst>
    <dgm:cat type="picture" pri="7000"/>
    <dgm:cat type="pictureconvert" pri="7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h" fact="1.19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.1667"/>
        </dgm:alg>
        <dgm:shape xmlns:r="http://schemas.openxmlformats.org/officeDocument/2006/relationships" r:blip="">
          <dgm:adjLst/>
        </dgm:shape>
        <dgm:constrLst>
          <dgm:constr type="l" for="ch" forName="rect1" refType="w" fact="0"/>
          <dgm:constr type="t" for="ch" forName="rect1" refType="h" fact="0"/>
          <dgm:constr type="w" for="ch" forName="rect1" refType="w"/>
          <dgm:constr type="h" for="ch" forName="rect1" refType="h"/>
          <dgm:constr type="l" for="ch" forName="rect2" refType="w" fact="0"/>
          <dgm:constr type="t" for="ch" forName="rect2" refType="h" fact="0.7"/>
          <dgm:constr type="w" for="ch" forName="rect2" refType="w"/>
          <dgm:constr type="h" for="ch" forName="rect2" refType="h" fact="0.24"/>
        </dgm:constrLst>
        <dgm:layoutNode name="rect1" styleLbl="bgShp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rect2" styleLbl="trBgShp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49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Process1">
  <dgm:title val=""/>
  <dgm:desc val=""/>
  <dgm:catLst>
    <dgm:cat type="process" pri="1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1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2"/>
      </dgm:ptLst>
      <dgm:cxnLst>
        <dgm:cxn modelId="3" srcId="0" destId="1" srcOrd="0" destOrd="0"/>
        <dgm:cxn modelId="4" srcId="0" destId="2" srcOrd="0" destOrd="0"/>
        <dgm:cxn modelId="5" srcId="1" destId="11" srcOrd="0" destOrd="0"/>
        <dgm:cxn modelId="6" srcId="2" destId="2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R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header" refType="h"/>
      <dgm:constr type="w" for="des" forName="header" refType="h" refFor="des" refForName="header" op="equ" fact="4"/>
      <dgm:constr type="h" for="des" forName="child" refType="h" refFor="des" refForName="header" op="equ"/>
      <dgm:constr type="w" for="des" forName="child" refType="w" refFor="des" refForName="header" op="equ"/>
      <dgm:constr type="w" for="ch" forName="hSp" refType="w" refFor="des" refForName="header" op="equ" fact="0.14"/>
      <dgm:constr type="h" for="des" forName="parTrans" refType="h" refFor="des" refForName="header" op="equ" fact="0.35"/>
      <dgm:constr type="h" for="des" forName="sibTrans" refType="h" refFor="des" refForName="parTrans" op="equ"/>
      <dgm:constr type="primFontSz" for="des" forName="child" op="equ" val="65"/>
      <dgm:constr type="primFontSz" for="des" forName="header" op="equ" val="65"/>
    </dgm:constrLst>
    <dgm:ruleLst/>
    <dgm:forEach name="Name4" axis="ch" ptType="node">
      <dgm:layoutNode name="vertFlow">
        <dgm:choose name="Name5">
          <dgm:if name="Name6" func="var" arg="dir" op="equ" val="norm">
            <dgm:alg type="lin">
              <dgm:param type="linDir" val="fromT"/>
              <dgm:param type="nodeHorzAlign" val="ctr"/>
              <dgm:param type="nodeVertAlign" val="t"/>
              <dgm:param type="fallback" val="2D"/>
            </dgm:alg>
          </dgm:if>
          <dgm:else name="Name7">
            <dgm:alg type="lin">
              <dgm:param type="linDir" val="fromT"/>
              <dgm:param type="nodeHorzAlign" val="ctr"/>
              <dgm:param type="nodeVertAlign" val="t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header" styleLbl="node1"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8" axis="ch" ptType="parTrans" cnt="1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w" refType="h"/>
              <dgm:constr type="connDist"/>
              <dgm:constr type="wArH" refType="h" fact="0.25"/>
              <dgm:constr type="hArH" refType="wArH" fact="2"/>
              <dgm:constr type="stemThick" refType="hArH" fact="0.667"/>
              <dgm:constr type="begPad" refType="connDist" fact="0.25"/>
              <dgm:constr type="endPad" refType="connDist" fact="0.25"/>
            </dgm:constrLst>
            <dgm:ruleLst/>
          </dgm:layoutNode>
        </dgm:forEach>
        <dgm:forEach name="Name9" axis="ch" ptType="node">
          <dgm:layoutNode name="child" styleLbl="alignAccFollowNode1">
            <dgm:varLst>
              <dgm:chMax val="0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  <dgm:forEach name="Name10" axis="followSib" ptType="sibTrans" cnt="1">
            <dgm:layoutNode name="sibTrans" styleLbl="sibTrans2D1">
              <dgm:alg type="conn">
                <dgm:param type="begPts" val="auto"/>
                <dgm:param type="endPts" val="auto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w" refType="h"/>
                <dgm:constr type="connDist"/>
                <dgm:constr type="wArH" refType="h" fact="0.25"/>
                <dgm:constr type="hArH" refType="wArH" fact="2"/>
                <dgm:constr type="stemThick" refType="hArH" fact="0.667"/>
                <dgm:constr type="begPad" refType="w" fact="0.25"/>
                <dgm:constr type="endPad" refType="w" fact="0.25"/>
              </dgm:constrLst>
              <dgm:ruleLst/>
            </dgm:layoutNode>
          </dgm:forEach>
        </dgm:forEach>
      </dgm:layoutNode>
      <dgm:choose name="Name11">
        <dgm:if name="Name12" axis="self" ptType="node" func="revPos" op="gte" val="2">
          <dgm:layoutNode name="h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3"/>
      </dgm:choose>
    </dgm:forEach>
  </dgm:layoutNode>
</dgm:layoutDef>
</file>

<file path=ppt/diagrams/layout50.xml><?xml version="1.0" encoding="utf-8"?>
<dgm:layoutDef xmlns:dgm="http://schemas.openxmlformats.org/drawingml/2006/diagram" xmlns:a="http://schemas.openxmlformats.org/drawingml/2006/main" uniqueId="urn:microsoft.com/office/officeart/2008/layout/BendingPictureCaption">
  <dgm:title val=""/>
  <dgm:desc val=""/>
  <dgm:catLst>
    <dgm:cat type="picture" pri="6000"/>
    <dgm:cat type="pictureconvert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7" srcId="0" destId="1" srcOrd="0" destOrd="0"/>
        <dgm:cxn modelId="8" srcId="0" destId="2" srcOrd="1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diagram">
    <dgm:varLst>
      <dgm:dir/>
    </dgm:varLst>
    <dgm:choose name="Name0">
      <dgm:if name="Name1" func="var" arg="dir" op="equ" val="norm">
        <dgm:alg type="snake">
          <dgm:param type="off" val="ctr"/>
        </dgm:alg>
      </dgm:if>
      <dgm:else name="Name2">
        <dgm:alg type="snake">
          <dgm:param type="grDir" val="tR"/>
          <dgm:param type="off" val="c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.3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Image" refType="w" fact="0"/>
              <dgm:constr type="t" for="ch" forName="Image" refType="h" fact="0"/>
              <dgm:constr type="w" for="ch" forName="Image" refType="w" fact="0.94"/>
              <dgm:constr type="h" for="ch" forName="Image" refType="h" fact="0.91"/>
              <dgm:constr type="l" for="ch" forName="Parent" refType="w" fact="0.19"/>
              <dgm:constr type="t" for="ch" forName="Parent" refType="h" fact="0.745"/>
              <dgm:constr type="w" for="ch" forName="Parent" refType="w" fact="0.81"/>
              <dgm:constr type="h" for="ch" forName="Parent" refType="h" fact="0.255"/>
            </dgm:constrLst>
          </dgm:if>
          <dgm:else name="Name5">
            <dgm:constrLst>
              <dgm:constr type="l" for="ch" forName="Image" refType="w" fact="0.06"/>
              <dgm:constr type="t" for="ch" forName="Image" refType="h" fact="0"/>
              <dgm:constr type="w" for="ch" forName="Image" refType="w" fact="0.94"/>
              <dgm:constr type="h" for="ch" forName="Image" refType="h" fact="0.91"/>
              <dgm:constr type="l" for="ch" forName="Parent" refType="w" fact="0"/>
              <dgm:constr type="t" for="ch" forName="Parent" refType="h" fact="0.745"/>
              <dgm:constr type="w" for="ch" forName="Parent" refType="w" fact="0.81"/>
              <dgm:constr type="h" for="ch" forName="Parent" refType="h" fact="0.255"/>
            </dgm:constrLst>
          </dgm:else>
        </dgm:choose>
        <dgm:layoutNode name="Image" styleLbl="bgShp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Parent" styleLbl="node0">
          <dgm:varLst>
            <dgm:bulletEnabled val="1"/>
          </dgm:varLst>
          <dgm:alg type="tx">
            <dgm:param type="txAnchorVertCh" val="mid"/>
            <dgm:param type="shpTxRTLAlignCh" val="r"/>
            <dgm:param type="lnSpAfParP" val="5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51.xml><?xml version="1.0" encoding="utf-8"?>
<dgm:layoutDef xmlns:dgm="http://schemas.openxmlformats.org/drawingml/2006/diagram" xmlns:a="http://schemas.openxmlformats.org/drawingml/2006/main" uniqueId="urn:microsoft.com/office/officeart/2008/layout/BendingPictureCaption">
  <dgm:title val=""/>
  <dgm:desc val=""/>
  <dgm:catLst>
    <dgm:cat type="picture" pri="6000"/>
    <dgm:cat type="pictureconvert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7" srcId="0" destId="1" srcOrd="0" destOrd="0"/>
        <dgm:cxn modelId="8" srcId="0" destId="2" srcOrd="1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diagram">
    <dgm:varLst>
      <dgm:dir/>
    </dgm:varLst>
    <dgm:choose name="Name0">
      <dgm:if name="Name1" func="var" arg="dir" op="equ" val="norm">
        <dgm:alg type="snake">
          <dgm:param type="off" val="ctr"/>
        </dgm:alg>
      </dgm:if>
      <dgm:else name="Name2">
        <dgm:alg type="snake">
          <dgm:param type="grDir" val="tR"/>
          <dgm:param type="off" val="c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.3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Image" refType="w" fact="0"/>
              <dgm:constr type="t" for="ch" forName="Image" refType="h" fact="0"/>
              <dgm:constr type="w" for="ch" forName="Image" refType="w" fact="0.94"/>
              <dgm:constr type="h" for="ch" forName="Image" refType="h" fact="0.91"/>
              <dgm:constr type="l" for="ch" forName="Parent" refType="w" fact="0.19"/>
              <dgm:constr type="t" for="ch" forName="Parent" refType="h" fact="0.745"/>
              <dgm:constr type="w" for="ch" forName="Parent" refType="w" fact="0.81"/>
              <dgm:constr type="h" for="ch" forName="Parent" refType="h" fact="0.255"/>
            </dgm:constrLst>
          </dgm:if>
          <dgm:else name="Name5">
            <dgm:constrLst>
              <dgm:constr type="l" for="ch" forName="Image" refType="w" fact="0.06"/>
              <dgm:constr type="t" for="ch" forName="Image" refType="h" fact="0"/>
              <dgm:constr type="w" for="ch" forName="Image" refType="w" fact="0.94"/>
              <dgm:constr type="h" for="ch" forName="Image" refType="h" fact="0.91"/>
              <dgm:constr type="l" for="ch" forName="Parent" refType="w" fact="0"/>
              <dgm:constr type="t" for="ch" forName="Parent" refType="h" fact="0.745"/>
              <dgm:constr type="w" for="ch" forName="Parent" refType="w" fact="0.81"/>
              <dgm:constr type="h" for="ch" forName="Parent" refType="h" fact="0.255"/>
            </dgm:constrLst>
          </dgm:else>
        </dgm:choose>
        <dgm:layoutNode name="Image" styleLbl="bgShp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Parent" styleLbl="node0">
          <dgm:varLst>
            <dgm:bulletEnabled val="1"/>
          </dgm:varLst>
          <dgm:alg type="tx">
            <dgm:param type="txAnchorVertCh" val="mid"/>
            <dgm:param type="shpTxRTLAlignCh" val="r"/>
            <dgm:param type="lnSpAfParP" val="5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52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layout53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54.xml><?xml version="1.0" encoding="utf-8"?>
<dgm:layoutDef xmlns:dgm="http://schemas.openxmlformats.org/drawingml/2006/diagram" xmlns:a="http://schemas.openxmlformats.org/drawingml/2006/main" uniqueId="urn:microsoft.com/office/officeart/2008/layout/BendingPictureCaption">
  <dgm:title val=""/>
  <dgm:desc val=""/>
  <dgm:catLst>
    <dgm:cat type="picture" pri="6000"/>
    <dgm:cat type="pictureconvert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7" srcId="0" destId="1" srcOrd="0" destOrd="0"/>
        <dgm:cxn modelId="8" srcId="0" destId="2" srcOrd="1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diagram">
    <dgm:varLst>
      <dgm:dir/>
    </dgm:varLst>
    <dgm:choose name="Name0">
      <dgm:if name="Name1" func="var" arg="dir" op="equ" val="norm">
        <dgm:alg type="snake">
          <dgm:param type="off" val="ctr"/>
        </dgm:alg>
      </dgm:if>
      <dgm:else name="Name2">
        <dgm:alg type="snake">
          <dgm:param type="grDir" val="tR"/>
          <dgm:param type="off" val="c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.3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Image" refType="w" fact="0"/>
              <dgm:constr type="t" for="ch" forName="Image" refType="h" fact="0"/>
              <dgm:constr type="w" for="ch" forName="Image" refType="w" fact="0.94"/>
              <dgm:constr type="h" for="ch" forName="Image" refType="h" fact="0.91"/>
              <dgm:constr type="l" for="ch" forName="Parent" refType="w" fact="0.19"/>
              <dgm:constr type="t" for="ch" forName="Parent" refType="h" fact="0.745"/>
              <dgm:constr type="w" for="ch" forName="Parent" refType="w" fact="0.81"/>
              <dgm:constr type="h" for="ch" forName="Parent" refType="h" fact="0.255"/>
            </dgm:constrLst>
          </dgm:if>
          <dgm:else name="Name5">
            <dgm:constrLst>
              <dgm:constr type="l" for="ch" forName="Image" refType="w" fact="0.06"/>
              <dgm:constr type="t" for="ch" forName="Image" refType="h" fact="0"/>
              <dgm:constr type="w" for="ch" forName="Image" refType="w" fact="0.94"/>
              <dgm:constr type="h" for="ch" forName="Image" refType="h" fact="0.91"/>
              <dgm:constr type="l" for="ch" forName="Parent" refType="w" fact="0"/>
              <dgm:constr type="t" for="ch" forName="Parent" refType="h" fact="0.745"/>
              <dgm:constr type="w" for="ch" forName="Parent" refType="w" fact="0.81"/>
              <dgm:constr type="h" for="ch" forName="Parent" refType="h" fact="0.255"/>
            </dgm:constrLst>
          </dgm:else>
        </dgm:choose>
        <dgm:layoutNode name="Image" styleLbl="bgShp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Parent" styleLbl="node0">
          <dgm:varLst>
            <dgm:bulletEnabled val="1"/>
          </dgm:varLst>
          <dgm:alg type="tx">
            <dgm:param type="txAnchorVertCh" val="mid"/>
            <dgm:param type="shpTxRTLAlignCh" val="r"/>
            <dgm:param type="lnSpAfParP" val="5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55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8.xml><?xml version="1.0" encoding="utf-8"?>
<dgm:layoutDef xmlns:dgm="http://schemas.openxmlformats.org/drawingml/2006/diagram" xmlns:a="http://schemas.openxmlformats.org/drawingml/2006/main" uniqueId="urn:microsoft.com/office/officeart/2008/layout/BendingPictureSemiTransparentText">
  <dgm:title val=""/>
  <dgm:desc val=""/>
  <dgm:catLst>
    <dgm:cat type="picture" pri="7000"/>
    <dgm:cat type="pictureconvert" pri="7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h" fact="1.19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.1667"/>
        </dgm:alg>
        <dgm:shape xmlns:r="http://schemas.openxmlformats.org/officeDocument/2006/relationships" r:blip="">
          <dgm:adjLst/>
        </dgm:shape>
        <dgm:constrLst>
          <dgm:constr type="l" for="ch" forName="rect1" refType="w" fact="0"/>
          <dgm:constr type="t" for="ch" forName="rect1" refType="h" fact="0"/>
          <dgm:constr type="w" for="ch" forName="rect1" refType="w"/>
          <dgm:constr type="h" for="ch" forName="rect1" refType="h"/>
          <dgm:constr type="l" for="ch" forName="rect2" refType="w" fact="0"/>
          <dgm:constr type="t" for="ch" forName="rect2" refType="h" fact="0.7"/>
          <dgm:constr type="w" for="ch" forName="rect2" refType="w"/>
          <dgm:constr type="h" for="ch" forName="rect2" refType="h" fact="0.24"/>
        </dgm:constrLst>
        <dgm:layoutNode name="rect1" styleLbl="bgShp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rect2" styleLbl="trBgShp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59.xml><?xml version="1.0" encoding="utf-8"?>
<dgm:layoutDef xmlns:dgm="http://schemas.openxmlformats.org/drawingml/2006/diagram" xmlns:a="http://schemas.openxmlformats.org/drawingml/2006/main" uniqueId="urn:microsoft.com/office/officeart/2008/layout/PictureStrips">
  <dgm:title val=""/>
  <dgm:desc val=""/>
  <dgm:catLst>
    <dgm:cat type="list" pri="12500"/>
    <dgm:cat type="picture" pri="13000"/>
    <dgm:cat type="pictureconvert" pri="13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0" srcId="0" destId="40" srcOrd="2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3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04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if>
          <dgm:else name="Name6">
            <dgm:constrLst>
              <dgm:constr type="l" for="ch" forName="rect1" refType="w" fact="0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.79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else>
        </dgm:choose>
        <dgm:layoutNode name="rect1" styleLbl="trAlignAcc1">
          <dgm:varLst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>
            <dgm:adjLst/>
          </dgm:shape>
          <dgm:presOf axis="desOrSelf" ptType="node"/>
          <dgm:choose name="Name7">
            <dgm:if name="Name8" func="var" arg="dir" op="equ" val="norm">
              <dgm:constrLst>
                <dgm:constr type="lMarg" refType="w" fact="0.6"/>
                <dgm:constr type="rMarg" refType="primFontSz" fact="0.3"/>
                <dgm:constr type="tMarg" refType="primFontSz" fact="0.3"/>
                <dgm:constr type="bMarg" refType="primFontSz" fact="0.3"/>
              </dgm:constrLst>
            </dgm:if>
            <dgm:else name="Name9">
              <dgm:constrLst>
                <dgm:constr type="lMarg" refType="primFontSz" fact="0.3"/>
                <dgm:constr type="rMarg" refType="w" fact="0.6"/>
                <dgm:constr type="tMarg" refType="primFontSz" fact="0.3"/>
                <dgm:constr type="bMarg" refType="primFontSz" fact="0.3"/>
              </dgm:constrLst>
            </dgm:else>
          </dgm:choose>
          <dgm:ruleLst>
            <dgm:rule type="primFontSz" val="5" fact="NaN" max="NaN"/>
          </dgm:ruleLst>
        </dgm:layoutNode>
        <dgm:layoutNode name="rect2" styleLbl="f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6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BendingPictureSemiTransparentText">
  <dgm:title val=""/>
  <dgm:desc val=""/>
  <dgm:catLst>
    <dgm:cat type="picture" pri="7000"/>
    <dgm:cat type="pictureconvert" pri="7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h" fact="1.19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.1667"/>
        </dgm:alg>
        <dgm:shape xmlns:r="http://schemas.openxmlformats.org/officeDocument/2006/relationships" r:blip="">
          <dgm:adjLst/>
        </dgm:shape>
        <dgm:constrLst>
          <dgm:constr type="l" for="ch" forName="rect1" refType="w" fact="0"/>
          <dgm:constr type="t" for="ch" forName="rect1" refType="h" fact="0"/>
          <dgm:constr type="w" for="ch" forName="rect1" refType="w"/>
          <dgm:constr type="h" for="ch" forName="rect1" refType="h"/>
          <dgm:constr type="l" for="ch" forName="rect2" refType="w" fact="0"/>
          <dgm:constr type="t" for="ch" forName="rect2" refType="h" fact="0.7"/>
          <dgm:constr type="w" for="ch" forName="rect2" refType="w"/>
          <dgm:constr type="h" for="ch" forName="rect2" refType="h" fact="0.24"/>
        </dgm:constrLst>
        <dgm:layoutNode name="rect1" styleLbl="bgShp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rect2" styleLbl="trBgShp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9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9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0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7F0517-0332-6049-BEC8-BFF233411138}" type="datetimeFigureOut">
              <a:rPr lang="en-US" smtClean="0"/>
              <a:t>24-Jul-16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A18CA8-BADC-174B-BAF8-010DFE92E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01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814FAC-0CC9-4901-ADBF-F80A9AEB3387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908086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Even Local fire Department- If it lets your house burn.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A18CA8-BADC-174B-BAF8-010DFE92E97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030933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Saving= income not spent on "consumption"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A18CA8-BADC-174B-BAF8-010DFE92E97A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129528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A18CA8-BADC-174B-BAF8-010DFE92E97A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460031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A18CA8-BADC-174B-BAF8-010DFE92E97A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018195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A18CA8-BADC-174B-BAF8-010DFE92E97A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07790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A18CA8-BADC-174B-BAF8-010DFE92E97A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768516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was said in survey 2014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A18CA8-BADC-174B-BAF8-010DFE92E97A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089028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Twin </a:t>
            </a:r>
            <a:r>
              <a:rPr lang="en-US" dirty="0" err="1"/>
              <a:t>balancesheet</a:t>
            </a:r>
            <a:r>
              <a:rPr lang="en-US" dirty="0"/>
              <a:t> problem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A18CA8-BADC-174B-BAF8-010DFE92E97A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572123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A18CA8-BADC-174B-BAF8-010DFE92E97A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846174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A18CA8-BADC-174B-BAF8-010DFE92E97A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130570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A18CA8-BADC-174B-BAF8-010DFE92E97A}" type="slidenum">
              <a:rPr lang="en-US" smtClean="0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7417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A18CA8-BADC-174B-BAF8-010DFE92E97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070655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A18CA8-BADC-174B-BAF8-010DFE92E97A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082268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A18CA8-BADC-174B-BAF8-010DFE92E97A}" type="slidenum">
              <a:rPr lang="en-US" smtClean="0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023709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A18CA8-BADC-174B-BAF8-010DFE92E97A}" type="slidenum">
              <a:rPr lang="en-US" smtClean="0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635934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A18CA8-BADC-174B-BAF8-010DFE92E97A}" type="slidenum">
              <a:rPr lang="en-US" smtClean="0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68904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A18CA8-BADC-174B-BAF8-010DFE92E97A}" type="slidenum">
              <a:rPr lang="en-US" smtClean="0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800263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A18CA8-BADC-174B-BAF8-010DFE92E97A}" type="slidenum">
              <a:rPr lang="en-US" smtClean="0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860501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B707CB-A5B2-4582-94A2-532788953132}" type="slidenum">
              <a:rPr lang="en-US" smtClean="0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600673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814FAC-0CC9-4901-ADBF-F80A9AEB3387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117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2478362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A18CA8-BADC-174B-BAF8-010DFE92E97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1759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B707CB-A5B2-4582-94A2-53278895313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67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A18CA8-BADC-174B-BAF8-010DFE92E97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80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A18CA8-BADC-174B-BAF8-010DFE92E97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9123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A18CA8-BADC-174B-BAF8-010DFE92E97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8924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A18CA8-BADC-174B-BAF8-010DFE92E97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1869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A18CA8-BADC-174B-BAF8-010DFE92E97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0644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A18CA8-BADC-174B-BAF8-010DFE92E97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2913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A18CA8-BADC-174B-BAF8-010DFE92E97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98312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A18CA8-BADC-174B-BAF8-010DFE92E97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54749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 lakh rupees</a:t>
            </a:r>
            <a:r>
              <a:rPr lang="en-US" baseline="0" dirty="0"/>
              <a:t> = 273 years.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A18CA8-BADC-174B-BAF8-010DFE92E97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73010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A18CA8-BADC-174B-BAF8-010DFE92E97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9621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A18CA8-BADC-174B-BAF8-010DFE92E97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87025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A18CA8-BADC-174B-BAF8-010DFE92E97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49094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A18CA8-BADC-174B-BAF8-010DFE92E97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77706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Negative slope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A18CA8-BADC-174B-BAF8-010DFE92E97A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74614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A18CA8-BADC-174B-BAF8-010DFE92E97A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3571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A18CA8-BADC-174B-BAF8-010DFE92E97A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86407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A18CA8-BADC-174B-BAF8-010DFE92E97A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5571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A18CA8-BADC-174B-BAF8-010DFE92E97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6081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A18CA8-BADC-174B-BAF8-010DFE92E97A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67499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A18CA8-BADC-174B-BAF8-010DFE92E97A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58374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Demand Curve shifts to right when demand increase. Left when decline.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A18CA8-BADC-174B-BAF8-010DFE92E97A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48994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A18CA8-BADC-174B-BAF8-010DFE92E97A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27864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A18CA8-BADC-174B-BAF8-010DFE92E97A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64796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A18CA8-BADC-174B-BAF8-010DFE92E97A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13813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A18CA8-BADC-174B-BAF8-010DFE92E97A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17478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A18CA8-BADC-174B-BAF8-010DFE92E97A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01273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A18CA8-BADC-174B-BAF8-010DFE92E97A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15603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A18CA8-BADC-174B-BAF8-010DFE92E97A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8439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A18CA8-BADC-174B-BAF8-010DFE92E97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92833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A18CA8-BADC-174B-BAF8-010DFE92E97A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52434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A18CA8-BADC-174B-BAF8-010DFE92E97A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47883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A18CA8-BADC-174B-BAF8-010DFE92E97A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47156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A18CA8-BADC-174B-BAF8-010DFE92E97A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27440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Salary instead of income – to easy understand.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A18CA8-BADC-174B-BAF8-010DFE92E97A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33013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A18CA8-BADC-174B-BAF8-010DFE92E97A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15915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Graph will stop here.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A18CA8-BADC-174B-BAF8-010DFE92E97A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864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A18CA8-BADC-174B-BAF8-010DFE92E97A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4047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A18CA8-BADC-174B-BAF8-010DFE92E97A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383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A18CA8-BADC-174B-BAF8-010DFE92E97A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8465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A18CA8-BADC-174B-BAF8-010DFE92E97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59477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A18CA8-BADC-174B-BAF8-010DFE92E97A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92895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A18CA8-BADC-174B-BAF8-010DFE92E97A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0104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B707CB-A5B2-4582-94A2-532788953132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77359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Hoarding</a:t>
            </a:r>
            <a:r>
              <a:rPr lang="en-US" baseline="0" dirty="0"/>
              <a:t> alone is not reason for less supply- he may not have space.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Supply function </a:t>
            </a:r>
          </a:p>
          <a:p>
            <a:endParaRPr lang="en-US" dirty="0"/>
          </a:p>
          <a:p>
            <a:pPr lvl="0"/>
            <a:r>
              <a:rPr lang="en-US" dirty="0"/>
              <a:t>Taxation. Subsidies</a:t>
            </a:r>
          </a:p>
          <a:p>
            <a:pPr lvl="0"/>
            <a:r>
              <a:rPr lang="en-US" dirty="0"/>
              <a:t>Price of related commodities</a:t>
            </a:r>
          </a:p>
          <a:p>
            <a:pPr lvl="0"/>
            <a:r>
              <a:rPr lang="en-US" dirty="0"/>
              <a:t>Agreement among producers</a:t>
            </a:r>
          </a:p>
          <a:p>
            <a:pPr lvl="0"/>
            <a:r>
              <a:rPr lang="en-US" dirty="0"/>
              <a:t>Transport- Communication</a:t>
            </a:r>
          </a:p>
          <a:p>
            <a:pPr lvl="0"/>
            <a:r>
              <a:rPr lang="en-US" dirty="0"/>
              <a:t>…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A18CA8-BADC-174B-BAF8-010DFE92E97A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64206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A18CA8-BADC-174B-BAF8-010DFE92E97A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43813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A18CA8-BADC-174B-BAF8-010DFE92E97A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63114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A18CA8-BADC-174B-BAF8-010DFE92E97A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81210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A18CA8-BADC-174B-BAF8-010DFE92E97A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34905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A18CA8-BADC-174B-BAF8-010DFE92E97A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18434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A18CA8-BADC-174B-BAF8-010DFE92E97A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7620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814FAC-0CC9-4901-ADBF-F80A9AEB3387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88411199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A18CA8-BADC-174B-BAF8-010DFE92E97A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98894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B707CB-A5B2-4582-94A2-532788953132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50502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Market structure- ability to influence price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A18CA8-BADC-174B-BAF8-010DFE92E97A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51922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A18CA8-BADC-174B-BAF8-010DFE92E97A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29738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A18CA8-BADC-174B-BAF8-010DFE92E97A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68531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A18CA8-BADC-174B-BAF8-010DFE92E97A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353483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A18CA8-BADC-174B-BAF8-010DFE92E97A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76719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Natural = extremely high fixed costs of distribution e.g. gas, electricity, water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A18CA8-BADC-174B-BAF8-010DFE92E97A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198812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A18CA8-BADC-174B-BAF8-010DFE92E97A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006962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A18CA8-BADC-174B-BAF8-010DFE92E97A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5530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B707CB-A5B2-4582-94A2-53278895313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42102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sz="1200" dirty="0"/>
              <a:t>Monopoly: Less elastic; -ve slope</a:t>
            </a:r>
          </a:p>
          <a:p>
            <a:pPr algn="ctr"/>
            <a:r>
              <a:rPr lang="en-US" sz="1100" dirty="0"/>
              <a:t>Price increase 10%; demand -&lt;10%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A18CA8-BADC-174B-BAF8-010DFE92E97A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632419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A18CA8-BADC-174B-BAF8-010DFE92E97A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468082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She</a:t>
            </a:r>
            <a:r>
              <a:rPr lang="en-US" baseline="0" dirty="0"/>
              <a:t> was teacher of both mohan and Amartya in Cambridge </a:t>
            </a:r>
            <a:r>
              <a:rPr lang="en-US" baseline="0" dirty="0" err="1"/>
              <a:t>univ.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A18CA8-BADC-174B-BAF8-010DFE92E97A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215978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Market structure- ability to influence price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A18CA8-BADC-174B-BAF8-010DFE92E97A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784367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A18CA8-BADC-174B-BAF8-010DFE92E97A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10376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B707CB-A5B2-4582-94A2-532788953132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932269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 car  = 8 scooters</a:t>
            </a:r>
          </a:p>
          <a:p>
            <a:r>
              <a:rPr lang="en-US" dirty="0"/>
              <a:t>Factor</a:t>
            </a:r>
            <a:r>
              <a:rPr lang="en-US" baseline="0" dirty="0"/>
              <a:t> price = if 7</a:t>
            </a:r>
            <a:r>
              <a:rPr lang="en-US" baseline="30000" dirty="0"/>
              <a:t>th</a:t>
            </a:r>
            <a:r>
              <a:rPr lang="en-US" baseline="0" dirty="0"/>
              <a:t> PC = 18,000; then min. wages 18k?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A18CA8-BADC-174B-BAF8-010DFE92E97A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397000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A18CA8-BADC-174B-BAF8-010DFE92E97A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020576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A18CA8-BADC-174B-BAF8-010DFE92E97A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156259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A18CA8-BADC-174B-BAF8-010DFE92E97A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58913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A18CA8-BADC-174B-BAF8-010DFE92E97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399920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A18CA8-BADC-174B-BAF8-010DFE92E97A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559053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A18CA8-BADC-174B-BAF8-010DFE92E97A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693130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A18CA8-BADC-174B-BAF8-010DFE92E97A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386706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. </a:t>
            </a:r>
            <a:r>
              <a:rPr lang="en-US" i="1" dirty="0"/>
              <a:t>Localization economies</a:t>
            </a:r>
            <a:r>
              <a:rPr lang="en-US" dirty="0"/>
              <a:t> occur when an increase in the size of an industry in a city leads to an increase in productivity of a particular activity.</a:t>
            </a:r>
          </a:p>
          <a:p>
            <a:endParaRPr lang="en-US" dirty="0"/>
          </a:p>
          <a:p>
            <a:r>
              <a:rPr lang="en-US" dirty="0"/>
              <a:t>Long run marginal cost curve is also u shaped.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A18CA8-BADC-174B-BAF8-010DFE92E97A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399214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A18CA8-BADC-174B-BAF8-010DFE92E97A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574962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A18CA8-BADC-174B-BAF8-010DFE92E97A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816212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Expansion / prosperity</a:t>
            </a:r>
          </a:p>
          <a:p>
            <a:r>
              <a:rPr lang="en-US" dirty="0"/>
              <a:t>Recession</a:t>
            </a:r>
          </a:p>
          <a:p>
            <a:r>
              <a:rPr lang="en-US" dirty="0"/>
              <a:t>Depression</a:t>
            </a:r>
          </a:p>
          <a:p>
            <a:r>
              <a:rPr lang="en-US" dirty="0"/>
              <a:t>Recovery/Revival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A18CA8-BADC-174B-BAF8-010DFE92E97A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09822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B707CB-A5B2-4582-94A2-532788953132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476807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Factor Market e.g. Capital Market</a:t>
            </a:r>
            <a:r>
              <a:rPr lang="en-US" baseline="0" dirty="0"/>
              <a:t> =&gt; Primary vs Secondary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A18CA8-BADC-174B-BAF8-010DFE92E97A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812766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A18CA8-BADC-174B-BAF8-010DFE92E97A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3228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A18CA8-BADC-174B-BAF8-010DFE92E97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16370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A18CA8-BADC-174B-BAF8-010DFE92E97A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742749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A18CA8-BADC-174B-BAF8-010DFE92E97A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695816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A18CA8-BADC-174B-BAF8-010DFE92E97A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173874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A18CA8-BADC-174B-BAF8-010DFE92E97A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08190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A18CA8-BADC-174B-BAF8-010DFE92E97A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067807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Value on a commodity- placed by household.</a:t>
            </a:r>
          </a:p>
          <a:p>
            <a:r>
              <a:rPr lang="en-US" dirty="0"/>
              <a:t>Value in use: HIGH for Water (frequently used)</a:t>
            </a:r>
          </a:p>
          <a:p>
            <a:r>
              <a:rPr lang="en-US" dirty="0"/>
              <a:t>Value in exchange: HIGH for Diamond (rarely used, but scarce)</a:t>
            </a:r>
          </a:p>
          <a:p>
            <a:r>
              <a:rPr lang="en-US" dirty="0"/>
              <a:t>2 vs. 3 = Value paradox, answer “scarcity”</a:t>
            </a:r>
          </a:p>
          <a:p>
            <a:r>
              <a:rPr lang="en-US" dirty="0"/>
              <a:t>Measure of Value? Ans. Money. Evolution, Primary / derivative functions- </a:t>
            </a:r>
            <a:r>
              <a:rPr lang="en-US" u="sng" dirty="0">
                <a:solidFill>
                  <a:srgbClr val="FFFF00"/>
                </a:solidFill>
              </a:rPr>
              <a:t>SELF STUDY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A18CA8-BADC-174B-BAF8-010DFE92E97A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983672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A18CA8-BADC-174B-BAF8-010DFE92E97A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094735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A18CA8-BADC-174B-BAF8-010DFE92E97A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043167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	National Income: ++ of all FINAL goods and services by RESIDENTs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A18CA8-BADC-174B-BAF8-010DFE92E97A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772336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A18CA8-BADC-174B-BAF8-010DFE92E97A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5735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7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0.png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7.pn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0.pn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0.png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>
                <a:latin typeface="Franklin Gothic Demi" panose="020B07030201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latin typeface="Franklin Gothic Demi" panose="020B07030201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Franklin Gothic Demi" panose="020B0703020102020204" pitchFamily="34" charset="0"/>
              </a:defRPr>
            </a:lvl1pPr>
          </a:lstStyle>
          <a:p>
            <a:fld id="{F6CD4093-9501-684A-BBF1-841D1DE69BB1}" type="datetimeFigureOut">
              <a:rPr lang="en-US" smtClean="0"/>
              <a:t>24-Jul-16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Franklin Gothic Demi" panose="020B0703020102020204" pitchFamily="34" charset="0"/>
              </a:defRPr>
            </a:lvl1pPr>
          </a:lstStyle>
          <a:p>
            <a:fld id="{62A5A21B-AF4F-9D44-9891-92E1CD0FB2B1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0900" y="6285469"/>
            <a:ext cx="2229014" cy="59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0184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c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97463" y="127322"/>
            <a:ext cx="7526438" cy="6049641"/>
          </a:xfrm>
        </p:spPr>
        <p:txBody>
          <a:bodyPr>
            <a:normAutofit/>
          </a:bodyPr>
          <a:lstStyle>
            <a:lvl1pPr marL="171450" indent="-171450">
              <a:buClr>
                <a:srgbClr val="FFC000"/>
              </a:buClr>
              <a:buFont typeface="Wingdings" panose="05000000000000000000" pitchFamily="2" charset="2"/>
              <a:buChar char="Ø"/>
              <a:defRPr sz="33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514350" indent="-171450">
              <a:buClr>
                <a:srgbClr val="FFC000"/>
              </a:buClr>
              <a:buFont typeface="Wingdings" panose="05000000000000000000" pitchFamily="2" charset="2"/>
              <a:buChar char="Ø"/>
              <a:defRPr sz="33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857250" indent="-171450">
              <a:buClr>
                <a:srgbClr val="FFC000"/>
              </a:buClr>
              <a:buFont typeface="Wingdings" panose="05000000000000000000" pitchFamily="2" charset="2"/>
              <a:buChar char="Ø"/>
              <a:defRPr sz="33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200150" indent="-171450">
              <a:buClr>
                <a:srgbClr val="FFC000"/>
              </a:buClr>
              <a:buFont typeface="Wingdings" panose="05000000000000000000" pitchFamily="2" charset="2"/>
              <a:buChar char="Ø"/>
              <a:defRPr sz="33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1543050" indent="-171450">
              <a:buClr>
                <a:srgbClr val="FFC000"/>
              </a:buClr>
              <a:buFont typeface="Wingdings" panose="05000000000000000000" pitchFamily="2" charset="2"/>
              <a:buChar char="Ø"/>
              <a:defRPr sz="33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D4093-9501-684A-BBF1-841D1DE69BB1}" type="datetimeFigureOut">
              <a:rPr lang="en-US" smtClean="0"/>
              <a:t>24-Jul-16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5A21B-AF4F-9D44-9891-92E1CD0FB2B1}" type="slidenum">
              <a:rPr lang="en-US" smtClean="0"/>
              <a:t>‹#›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7266929" y="3457113"/>
            <a:ext cx="3027586" cy="72655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-2325296" y="2690537"/>
            <a:ext cx="5829344" cy="1197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5751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lf_Stud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287868"/>
            <a:ext cx="5816600" cy="5889096"/>
          </a:xfrm>
        </p:spPr>
        <p:txBody>
          <a:bodyPr>
            <a:normAutofit/>
          </a:bodyPr>
          <a:lstStyle>
            <a:lvl1pPr marL="1714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5143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8572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2001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15430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D4093-9501-684A-BBF1-841D1DE69BB1}" type="datetimeFigureOut">
              <a:rPr lang="en-US" smtClean="0"/>
              <a:t>24-Jul-16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5A21B-AF4F-9D44-9891-92E1CD0FB2B1}" type="slidenum">
              <a:rPr lang="en-US" smtClean="0"/>
              <a:t>‹#›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7957" y="3091681"/>
            <a:ext cx="2857500" cy="28575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178550" y="1"/>
            <a:ext cx="2819400" cy="507831"/>
          </a:xfrm>
          <a:prstGeom prst="rect">
            <a:avLst/>
          </a:prstGeom>
          <a:solidFill>
            <a:srgbClr val="FF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700" dirty="0">
                <a:latin typeface="Franklin Gothic Heavy" panose="020B0903020102020204" pitchFamily="34" charset="0"/>
              </a:rPr>
              <a:t>Self Study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0900" y="6131387"/>
            <a:ext cx="2229014" cy="747508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194515" y="646331"/>
            <a:ext cx="2784385" cy="2799602"/>
          </a:xfrm>
          <a:prstGeom prst="downArrowCallout">
            <a:avLst/>
          </a:prstGeom>
          <a:solidFill>
            <a:schemeClr val="tx1">
              <a:lumMod val="85000"/>
              <a:lumOff val="1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3300">
                <a:solidFill>
                  <a:schemeClr val="bg1"/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35943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yllabu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287868"/>
            <a:ext cx="6373748" cy="5889096"/>
          </a:xfrm>
        </p:spPr>
        <p:txBody>
          <a:bodyPr>
            <a:normAutofit/>
          </a:bodyPr>
          <a:lstStyle>
            <a:lvl1pPr marL="171450" indent="-17145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v"/>
              <a:defRPr sz="3000">
                <a:solidFill>
                  <a:schemeClr val="bg2">
                    <a:lumMod val="25000"/>
                  </a:schemeClr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514350" indent="-17145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v"/>
              <a:defRPr sz="3000">
                <a:solidFill>
                  <a:schemeClr val="bg2">
                    <a:lumMod val="25000"/>
                  </a:schemeClr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857250" indent="-17145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v"/>
              <a:defRPr sz="3000">
                <a:solidFill>
                  <a:schemeClr val="bg2">
                    <a:lumMod val="25000"/>
                  </a:schemeClr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200150" indent="-17145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v"/>
              <a:defRPr sz="3000">
                <a:solidFill>
                  <a:schemeClr val="bg2">
                    <a:lumMod val="25000"/>
                  </a:schemeClr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1543050" indent="-17145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v"/>
              <a:defRPr sz="3000">
                <a:solidFill>
                  <a:schemeClr val="bg2">
                    <a:lumMod val="25000"/>
                  </a:schemeClr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D4093-9501-684A-BBF1-841D1DE69BB1}" type="datetimeFigureOut">
              <a:rPr lang="en-US" smtClean="0"/>
              <a:t>24-Jul-16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5A21B-AF4F-9D44-9891-92E1CD0FB2B1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661150" y="646331"/>
            <a:ext cx="2317750" cy="209055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none"/>
        </p:style>
        <p:txBody>
          <a:bodyPr>
            <a:noAutofit/>
          </a:bodyPr>
          <a:lstStyle>
            <a:lvl1pPr algn="ctr">
              <a:defRPr sz="30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0900" y="6131387"/>
            <a:ext cx="2229014" cy="747508"/>
          </a:xfrm>
          <a:prstGeom prst="rect">
            <a:avLst/>
          </a:prstGeom>
        </p:spPr>
      </p:pic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6661548" y="1"/>
            <a:ext cx="2316956" cy="646113"/>
          </a:xfr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Autofit/>
          </a:bodyPr>
          <a:lstStyle>
            <a:lvl1pPr marL="0" indent="0" algn="ctr">
              <a:buNone/>
              <a:defRPr sz="3000">
                <a:solidFill>
                  <a:schemeClr val="tx1">
                    <a:lumMod val="85000"/>
                    <a:lumOff val="15000"/>
                  </a:schemeClr>
                </a:solidFill>
                <a:latin typeface="Franklin Gothic Demi Cond" panose="020B0706030402020204" pitchFamily="34" charset="0"/>
              </a:defRPr>
            </a:lvl1pPr>
            <a:lvl2pPr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24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21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21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514" r="6145"/>
          <a:stretch/>
        </p:blipFill>
        <p:spPr>
          <a:xfrm>
            <a:off x="6660292" y="2786246"/>
            <a:ext cx="2316893" cy="3070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983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ock_Q_Main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287868"/>
            <a:ext cx="6373748" cy="5889096"/>
          </a:xfrm>
        </p:spPr>
        <p:txBody>
          <a:bodyPr>
            <a:normAutofit/>
          </a:bodyPr>
          <a:lstStyle>
            <a:lvl1pPr marL="557213" indent="-557213">
              <a:buClr>
                <a:srgbClr val="C00000"/>
              </a:buClr>
              <a:buFont typeface="+mj-lt"/>
              <a:buAutoNum type="arabicParenR"/>
              <a:defRPr sz="3000">
                <a:solidFill>
                  <a:schemeClr val="bg2">
                    <a:lumMod val="25000"/>
                  </a:schemeClr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900113" indent="-557213">
              <a:buClr>
                <a:srgbClr val="C00000"/>
              </a:buClr>
              <a:buFont typeface="+mj-lt"/>
              <a:buAutoNum type="arabicParenR"/>
              <a:defRPr sz="3000">
                <a:solidFill>
                  <a:schemeClr val="bg2">
                    <a:lumMod val="25000"/>
                  </a:schemeClr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1243013" indent="-557213">
              <a:buClr>
                <a:srgbClr val="C00000"/>
              </a:buClr>
              <a:buFont typeface="+mj-lt"/>
              <a:buAutoNum type="arabicParenR"/>
              <a:defRPr sz="3000">
                <a:solidFill>
                  <a:schemeClr val="bg2">
                    <a:lumMod val="25000"/>
                  </a:schemeClr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585913" indent="-557213">
              <a:buClr>
                <a:srgbClr val="C00000"/>
              </a:buClr>
              <a:buFont typeface="+mj-lt"/>
              <a:buAutoNum type="arabicParenR"/>
              <a:defRPr sz="3000">
                <a:solidFill>
                  <a:schemeClr val="bg2">
                    <a:lumMod val="25000"/>
                  </a:schemeClr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1928813" indent="-557213">
              <a:buClr>
                <a:srgbClr val="C00000"/>
              </a:buClr>
              <a:buFont typeface="+mj-lt"/>
              <a:buAutoNum type="arabicParenR"/>
              <a:defRPr sz="3000">
                <a:solidFill>
                  <a:schemeClr val="bg2">
                    <a:lumMod val="25000"/>
                  </a:schemeClr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D4093-9501-684A-BBF1-841D1DE69BB1}" type="datetimeFigureOut">
              <a:rPr lang="en-US" smtClean="0"/>
              <a:t>24-Jul-16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5A21B-AF4F-9D44-9891-92E1CD0FB2B1}" type="slidenum">
              <a:rPr lang="en-US" smtClean="0"/>
              <a:t>‹#›</a:t>
            </a:fld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0900" y="6131387"/>
            <a:ext cx="2229014" cy="74750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6248"/>
          <a:stretch/>
        </p:blipFill>
        <p:spPr>
          <a:xfrm>
            <a:off x="6666471" y="2736884"/>
            <a:ext cx="2312033" cy="28480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66470" y="287869"/>
            <a:ext cx="2312033" cy="2409865"/>
          </a:xfr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Autofit/>
          </a:bodyPr>
          <a:lstStyle>
            <a:lvl1pPr algn="ctr">
              <a:defRPr sz="3300">
                <a:solidFill>
                  <a:schemeClr val="accent2">
                    <a:lumMod val="50000"/>
                  </a:schemeClr>
                </a:solidFill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86650" y="5491984"/>
            <a:ext cx="852388" cy="864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6643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iz_ANIM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D4093-9501-684A-BBF1-841D1DE69BB1}" type="datetimeFigureOut">
              <a:rPr lang="en-US" smtClean="0"/>
              <a:t>24-Jul-16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5A21B-AF4F-9D44-9891-92E1CD0FB2B1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80575" y="6053698"/>
            <a:ext cx="7036594" cy="5078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700" dirty="0">
                <a:latin typeface="Franklin Gothic Demi Cond" panose="020B0706030402020204" pitchFamily="34" charset="0"/>
              </a:rPr>
              <a:t>1. Skip                     2. Attempt          3. Mark n Review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31951" y="1"/>
            <a:ext cx="517922" cy="685800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vert="vert270" anchor="ctr">
            <a:noAutofit/>
          </a:bodyPr>
          <a:lstStyle>
            <a:lvl1pPr marL="0" indent="0" algn="ctr">
              <a:buNone/>
              <a:defRPr sz="4500">
                <a:solidFill>
                  <a:schemeClr val="bg1"/>
                </a:solidFill>
                <a:latin typeface="Franklin Gothic Medium Cond" panose="020B0606030402020204" pitchFamily="34" charset="0"/>
              </a:defRPr>
            </a:lvl1pPr>
            <a:lvl2pPr>
              <a:defRPr>
                <a:latin typeface="Franklin Gothic Medium Cond" panose="020B0606030402020204" pitchFamily="34" charset="0"/>
              </a:defRPr>
            </a:lvl2pPr>
            <a:lvl3pPr>
              <a:defRPr>
                <a:latin typeface="Franklin Gothic Medium Cond" panose="020B0606030402020204" pitchFamily="34" charset="0"/>
              </a:defRPr>
            </a:lvl3pPr>
            <a:lvl4pPr>
              <a:defRPr>
                <a:latin typeface="Franklin Gothic Medium Cond" panose="020B0606030402020204" pitchFamily="34" charset="0"/>
              </a:defRPr>
            </a:lvl4pPr>
            <a:lvl5pPr>
              <a:defRPr>
                <a:latin typeface="Franklin Gothic Medium Cond" panose="020B06060304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54522" y="2523068"/>
            <a:ext cx="1180698" cy="365389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17168" y="1270001"/>
            <a:ext cx="1018667" cy="135822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1233"/>
            <a:ext cx="7886700" cy="5995732"/>
          </a:xfrm>
        </p:spPr>
        <p:txBody>
          <a:bodyPr>
            <a:normAutofit/>
          </a:bodyPr>
          <a:lstStyle>
            <a:lvl1pPr marL="1714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5143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8572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12001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5430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804526">
            <a:off x="8010637" y="5113302"/>
            <a:ext cx="919545" cy="205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566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Quiz_ANIM_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D4093-9501-684A-BBF1-841D1DE69BB1}" type="datetimeFigureOut">
              <a:rPr lang="en-US" smtClean="0"/>
              <a:t>24-Jul-16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5A21B-AF4F-9D44-9891-92E1CD0FB2B1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80575" y="6053698"/>
            <a:ext cx="7036594" cy="5078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700" dirty="0">
                <a:latin typeface="Franklin Gothic Demi Cond" panose="020B0706030402020204" pitchFamily="34" charset="0"/>
              </a:rPr>
              <a:t>1. Skip                     2. Attempt          3. Mark n Review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31951" y="1"/>
            <a:ext cx="517922" cy="6858000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vert270" anchor="ctr">
            <a:noAutofit/>
          </a:bodyPr>
          <a:lstStyle>
            <a:lvl1pPr marL="0" indent="0" algn="ctr">
              <a:buNone/>
              <a:defRPr sz="4500">
                <a:solidFill>
                  <a:schemeClr val="bg1"/>
                </a:solidFill>
                <a:latin typeface="Franklin Gothic Medium Cond" panose="020B0606030402020204" pitchFamily="34" charset="0"/>
              </a:defRPr>
            </a:lvl1pPr>
            <a:lvl2pPr>
              <a:defRPr>
                <a:latin typeface="Franklin Gothic Medium Cond" panose="020B0606030402020204" pitchFamily="34" charset="0"/>
              </a:defRPr>
            </a:lvl2pPr>
            <a:lvl3pPr>
              <a:defRPr>
                <a:latin typeface="Franklin Gothic Medium Cond" panose="020B0606030402020204" pitchFamily="34" charset="0"/>
              </a:defRPr>
            </a:lvl3pPr>
            <a:lvl4pPr>
              <a:defRPr>
                <a:latin typeface="Franklin Gothic Medium Cond" panose="020B0606030402020204" pitchFamily="34" charset="0"/>
              </a:defRPr>
            </a:lvl4pPr>
            <a:lvl5pPr>
              <a:defRPr>
                <a:latin typeface="Franklin Gothic Medium Cond" panose="020B06060304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54522" y="2523068"/>
            <a:ext cx="1180698" cy="365389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17168" y="1270001"/>
            <a:ext cx="1018667" cy="135822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1233"/>
            <a:ext cx="7886700" cy="5995732"/>
          </a:xfrm>
        </p:spPr>
        <p:txBody>
          <a:bodyPr>
            <a:normAutofit/>
          </a:bodyPr>
          <a:lstStyle>
            <a:lvl1pPr marL="1714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5143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8572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12001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5430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804526">
            <a:off x="8010637" y="5113302"/>
            <a:ext cx="919545" cy="205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035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ENEFITS_Anim_1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9"/>
          <p:cNvSpPr>
            <a:spLocks noGrp="1"/>
          </p:cNvSpPr>
          <p:nvPr>
            <p:ph sz="quarter" idx="14"/>
          </p:nvPr>
        </p:nvSpPr>
        <p:spPr>
          <a:xfrm>
            <a:off x="6661150" y="3124071"/>
            <a:ext cx="2317354" cy="303784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>
            <a:noAutofit/>
          </a:bodyPr>
          <a:lstStyle>
            <a:lvl1pPr>
              <a:defRPr sz="2400">
                <a:solidFill>
                  <a:schemeClr val="bg1">
                    <a:lumMod val="95000"/>
                    <a:lumOff val="5000"/>
                  </a:schemeClr>
                </a:solidFill>
                <a:latin typeface="Franklin Gothic Demi Cond" panose="020B0706030402020204" pitchFamily="34" charset="0"/>
              </a:defRPr>
            </a:lvl1pPr>
            <a:lvl2pPr>
              <a:defRPr sz="2400">
                <a:solidFill>
                  <a:schemeClr val="bg1">
                    <a:lumMod val="95000"/>
                    <a:lumOff val="5000"/>
                  </a:schemeClr>
                </a:solidFill>
                <a:latin typeface="Franklin Gothic Demi Cond" panose="020B0706030402020204" pitchFamily="34" charset="0"/>
              </a:defRPr>
            </a:lvl2pPr>
            <a:lvl3pPr>
              <a:defRPr sz="2400">
                <a:solidFill>
                  <a:schemeClr val="bg1">
                    <a:lumMod val="95000"/>
                    <a:lumOff val="5000"/>
                  </a:schemeClr>
                </a:solidFill>
                <a:latin typeface="Franklin Gothic Demi Cond" panose="020B0706030402020204" pitchFamily="34" charset="0"/>
              </a:defRPr>
            </a:lvl3pPr>
            <a:lvl4pPr>
              <a:defRPr sz="2400">
                <a:solidFill>
                  <a:schemeClr val="bg1">
                    <a:lumMod val="95000"/>
                    <a:lumOff val="5000"/>
                  </a:schemeClr>
                </a:solidFill>
                <a:latin typeface="Franklin Gothic Demi Cond" panose="020B0706030402020204" pitchFamily="34" charset="0"/>
              </a:defRPr>
            </a:lvl4pPr>
            <a:lvl5pPr>
              <a:defRPr sz="2400">
                <a:solidFill>
                  <a:schemeClr val="bg1">
                    <a:lumMod val="95000"/>
                    <a:lumOff val="5000"/>
                  </a:schemeClr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287868"/>
            <a:ext cx="6373748" cy="5889096"/>
          </a:xfrm>
        </p:spPr>
        <p:txBody>
          <a:bodyPr>
            <a:normAutofit/>
          </a:bodyPr>
          <a:lstStyle>
            <a:lvl1pPr marL="171450" indent="-171450">
              <a:buClr>
                <a:srgbClr val="92D050"/>
              </a:buClr>
              <a:buFont typeface="Wingdings" panose="05000000000000000000" pitchFamily="2" charset="2"/>
              <a:buChar char="ü"/>
              <a:defRPr sz="40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514350" indent="-171450">
              <a:buClr>
                <a:srgbClr val="92D050"/>
              </a:buClr>
              <a:buFont typeface="Wingdings" panose="05000000000000000000" pitchFamily="2" charset="2"/>
              <a:buChar char="ü"/>
              <a:defRPr sz="40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857250" indent="-171450">
              <a:buClr>
                <a:srgbClr val="92D050"/>
              </a:buClr>
              <a:buFont typeface="Wingdings" panose="05000000000000000000" pitchFamily="2" charset="2"/>
              <a:buChar char="ü"/>
              <a:defRPr sz="40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1200150" indent="-171450">
              <a:buClr>
                <a:srgbClr val="92D050"/>
              </a:buClr>
              <a:buFont typeface="Wingdings" panose="05000000000000000000" pitchFamily="2" charset="2"/>
              <a:buChar char="ü"/>
              <a:defRPr sz="40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543050" indent="-171450">
              <a:buClr>
                <a:srgbClr val="92D050"/>
              </a:buClr>
              <a:buFont typeface="Wingdings" panose="05000000000000000000" pitchFamily="2" charset="2"/>
              <a:buChar char="ü"/>
              <a:defRPr sz="40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D4093-9501-684A-BBF1-841D1DE69BB1}" type="datetimeFigureOut">
              <a:rPr lang="en-US" smtClean="0"/>
              <a:t>24-Jul-16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5A21B-AF4F-9D44-9891-92E1CD0FB2B1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661150" y="1033517"/>
            <a:ext cx="2317750" cy="2090552"/>
          </a:xfrm>
          <a:prstGeom prst="rect">
            <a:avLst/>
          </a:prstGeom>
          <a:solidFill>
            <a:srgbClr val="F5FAF4"/>
          </a:solidFill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>
            <a:noAutofit/>
          </a:bodyPr>
          <a:lstStyle>
            <a:lvl1pPr algn="ctr">
              <a:defRPr sz="30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0900" y="6131387"/>
            <a:ext cx="2229014" cy="747508"/>
          </a:xfrm>
          <a:prstGeom prst="rect">
            <a:avLst/>
          </a:prstGeom>
        </p:spPr>
      </p:pic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6661548" y="1"/>
            <a:ext cx="2316956" cy="1033514"/>
          </a:xfr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3200">
                <a:solidFill>
                  <a:schemeClr val="tx1"/>
                </a:solidFill>
                <a:latin typeface="Franklin Gothic Demi Cond" panose="020B0706030402020204" pitchFamily="34" charset="0"/>
              </a:defRPr>
            </a:lvl1pPr>
            <a:lvl2pPr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24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21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21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27760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inition_anim_0"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61150" y="3031524"/>
            <a:ext cx="2317354" cy="2702014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9278" y="155849"/>
            <a:ext cx="6483243" cy="5975538"/>
          </a:xfrm>
        </p:spPr>
        <p:txBody>
          <a:bodyPr>
            <a:normAutofit/>
          </a:bodyPr>
          <a:lstStyle>
            <a:lvl1pPr marL="171450" indent="-171450">
              <a:buClr>
                <a:schemeClr val="accent4">
                  <a:lumMod val="50000"/>
                </a:schemeClr>
              </a:buClr>
              <a:buFont typeface="Wingdings" panose="05000000000000000000" pitchFamily="2" charset="2"/>
              <a:buChar char="Ø"/>
              <a:defRPr sz="4400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514350" indent="-171450">
              <a:buClr>
                <a:schemeClr val="accent4">
                  <a:lumMod val="50000"/>
                </a:schemeClr>
              </a:buClr>
              <a:buFont typeface="Wingdings" panose="05000000000000000000" pitchFamily="2" charset="2"/>
              <a:buChar char="Ø"/>
              <a:defRPr sz="4400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857250" indent="-171450">
              <a:buClr>
                <a:schemeClr val="accent4">
                  <a:lumMod val="50000"/>
                </a:schemeClr>
              </a:buClr>
              <a:buFont typeface="Wingdings" panose="05000000000000000000" pitchFamily="2" charset="2"/>
              <a:buChar char="Ø"/>
              <a:defRPr sz="4400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1200150" indent="-171450">
              <a:buClr>
                <a:schemeClr val="accent4">
                  <a:lumMod val="50000"/>
                </a:schemeClr>
              </a:buClr>
              <a:buFont typeface="Wingdings" panose="05000000000000000000" pitchFamily="2" charset="2"/>
              <a:buChar char="Ø"/>
              <a:defRPr sz="4400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543050" indent="-171450">
              <a:buClr>
                <a:schemeClr val="accent4">
                  <a:lumMod val="50000"/>
                </a:schemeClr>
              </a:buClr>
              <a:buFont typeface="Wingdings" panose="05000000000000000000" pitchFamily="2" charset="2"/>
              <a:buChar char="Ø"/>
              <a:defRPr sz="4400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D4093-9501-684A-BBF1-841D1DE69BB1}" type="datetimeFigureOut">
              <a:rPr lang="en-US" smtClean="0"/>
              <a:t>24-Jul-16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5A21B-AF4F-9D44-9891-92E1CD0FB2B1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661150" y="646330"/>
            <a:ext cx="2317750" cy="2385193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none"/>
        </p:style>
        <p:txBody>
          <a:bodyPr>
            <a:noAutofit/>
          </a:bodyPr>
          <a:lstStyle>
            <a:lvl1pPr algn="ctr">
              <a:defRPr sz="36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0900" y="6204665"/>
            <a:ext cx="2229014" cy="674229"/>
          </a:xfrm>
          <a:prstGeom prst="rect">
            <a:avLst/>
          </a:prstGeom>
        </p:spPr>
      </p:pic>
      <p:sp>
        <p:nvSpPr>
          <p:cNvPr id="18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6661548" y="1"/>
            <a:ext cx="2316956" cy="646113"/>
          </a:xfrm>
          <a:solidFill>
            <a:schemeClr val="accent4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3000">
                <a:solidFill>
                  <a:schemeClr val="tx1"/>
                </a:solidFill>
                <a:latin typeface="Franklin Gothic Demi Cond" panose="020B0706030402020204" pitchFamily="34" charset="0"/>
              </a:defRPr>
            </a:lvl1pPr>
            <a:lvl2pPr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24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21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21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dirty="0"/>
              <a:t>Definition</a:t>
            </a:r>
          </a:p>
        </p:txBody>
      </p:sp>
      <p:sp>
        <p:nvSpPr>
          <p:cNvPr id="11" name="Rectangular Callout 10"/>
          <p:cNvSpPr/>
          <p:nvPr/>
        </p:nvSpPr>
        <p:spPr>
          <a:xfrm>
            <a:off x="6661150" y="5748165"/>
            <a:ext cx="2317354" cy="456501"/>
          </a:xfrm>
          <a:prstGeom prst="wedgeRectCallout">
            <a:avLst>
              <a:gd name="adj1" fmla="val 17348"/>
              <a:gd name="adj2" fmla="val -148051"/>
            </a:avLst>
          </a:prstGeom>
          <a:solidFill>
            <a:schemeClr val="accent4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x-none" sz="1800" dirty="0"/>
              <a:t>रट्टा मारो जिंदाबाद!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4242689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olity"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9"/>
          <p:cNvSpPr>
            <a:spLocks noGrp="1"/>
          </p:cNvSpPr>
          <p:nvPr>
            <p:ph sz="quarter" idx="14"/>
          </p:nvPr>
        </p:nvSpPr>
        <p:spPr>
          <a:xfrm>
            <a:off x="6661150" y="3113903"/>
            <a:ext cx="2317354" cy="3063060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none"/>
        </p:style>
        <p:txBody>
          <a:bodyPr>
            <a:noAutofit/>
          </a:bodyPr>
          <a:lstStyle>
            <a:lvl1pPr>
              <a:defRPr sz="2400">
                <a:latin typeface="Franklin Gothic Demi Cond" panose="020B0706030402020204" pitchFamily="34" charset="0"/>
              </a:defRPr>
            </a:lvl1pPr>
            <a:lvl2pPr>
              <a:defRPr sz="2400">
                <a:latin typeface="Franklin Gothic Demi Cond" panose="020B0706030402020204" pitchFamily="34" charset="0"/>
              </a:defRPr>
            </a:lvl2pPr>
            <a:lvl3pPr>
              <a:defRPr sz="2400">
                <a:latin typeface="Franklin Gothic Demi Cond" panose="020B0706030402020204" pitchFamily="34" charset="0"/>
              </a:defRPr>
            </a:lvl3pPr>
            <a:lvl4pPr>
              <a:defRPr sz="2400">
                <a:latin typeface="Franklin Gothic Demi Cond" panose="020B0706030402020204" pitchFamily="34" charset="0"/>
              </a:defRPr>
            </a:lvl4pPr>
            <a:lvl5pPr>
              <a:defRPr sz="2400"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287868"/>
            <a:ext cx="6373748" cy="5889096"/>
          </a:xfrm>
        </p:spPr>
        <p:txBody>
          <a:bodyPr>
            <a:normAutofit/>
          </a:bodyPr>
          <a:lstStyle>
            <a:lvl1pPr marL="1714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5143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8572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12001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5430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D4093-9501-684A-BBF1-841D1DE69BB1}" type="datetimeFigureOut">
              <a:rPr lang="en-US" smtClean="0"/>
              <a:t>24-Jul-16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5A21B-AF4F-9D44-9891-92E1CD0FB2B1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661150" y="947351"/>
            <a:ext cx="2317750" cy="216655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rgbClr val="7030A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30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0900" y="6131387"/>
            <a:ext cx="2229014" cy="747508"/>
          </a:xfrm>
          <a:prstGeom prst="rect">
            <a:avLst/>
          </a:prstGeom>
        </p:spPr>
      </p:pic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6661548" y="1"/>
            <a:ext cx="2316956" cy="947350"/>
          </a:xfrm>
          <a:solidFill>
            <a:srgbClr val="7030A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30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24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21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21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11759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fo_Anim_1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9"/>
          <p:cNvSpPr>
            <a:spLocks noGrp="1"/>
          </p:cNvSpPr>
          <p:nvPr>
            <p:ph sz="quarter" idx="14"/>
          </p:nvPr>
        </p:nvSpPr>
        <p:spPr>
          <a:xfrm>
            <a:off x="6664911" y="3023286"/>
            <a:ext cx="2303755" cy="315367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>
              <a:defRPr sz="2400">
                <a:latin typeface="Franklin Gothic Demi Cond" panose="020B0706030402020204" pitchFamily="34" charset="0"/>
              </a:defRPr>
            </a:lvl1pPr>
            <a:lvl2pPr>
              <a:defRPr sz="2400">
                <a:latin typeface="Franklin Gothic Demi Cond" panose="020B0706030402020204" pitchFamily="34" charset="0"/>
              </a:defRPr>
            </a:lvl2pPr>
            <a:lvl3pPr>
              <a:defRPr sz="2400">
                <a:latin typeface="Franklin Gothic Demi Cond" panose="020B0706030402020204" pitchFamily="34" charset="0"/>
              </a:defRPr>
            </a:lvl3pPr>
            <a:lvl4pPr>
              <a:defRPr sz="2400">
                <a:latin typeface="Franklin Gothic Demi Cond" panose="020B0706030402020204" pitchFamily="34" charset="0"/>
              </a:defRPr>
            </a:lvl4pPr>
            <a:lvl5pPr>
              <a:defRPr sz="2400"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287868"/>
            <a:ext cx="6373748" cy="5889096"/>
          </a:xfrm>
        </p:spPr>
        <p:txBody>
          <a:bodyPr>
            <a:normAutofit/>
          </a:bodyPr>
          <a:lstStyle>
            <a:lvl1pPr marL="557213" indent="-557213">
              <a:buClr>
                <a:srgbClr val="FFC000"/>
              </a:buClr>
              <a:buFont typeface="+mj-lt"/>
              <a:buAutoNum type="arabicPeriod"/>
              <a:defRPr sz="44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900113" indent="-557213">
              <a:buClr>
                <a:srgbClr val="FFC000"/>
              </a:buClr>
              <a:buFont typeface="+mj-lt"/>
              <a:buAutoNum type="arabicPeriod"/>
              <a:defRPr sz="44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1243013" indent="-557213">
              <a:buClr>
                <a:srgbClr val="FFC000"/>
              </a:buClr>
              <a:buFont typeface="+mj-lt"/>
              <a:buAutoNum type="arabicPeriod"/>
              <a:defRPr sz="44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1585913" indent="-557213">
              <a:buClr>
                <a:srgbClr val="FFC000"/>
              </a:buClr>
              <a:buFont typeface="+mj-lt"/>
              <a:buAutoNum type="arabicPeriod"/>
              <a:defRPr sz="44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928813" indent="-557213">
              <a:buClr>
                <a:srgbClr val="FFC000"/>
              </a:buClr>
              <a:buFont typeface="+mj-lt"/>
              <a:buAutoNum type="arabicPeriod"/>
              <a:defRPr sz="44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D4093-9501-684A-BBF1-841D1DE69BB1}" type="datetimeFigureOut">
              <a:rPr lang="en-US" smtClean="0"/>
              <a:t>24-Jul-16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5A21B-AF4F-9D44-9891-92E1CD0FB2B1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678227" y="934377"/>
            <a:ext cx="2297096" cy="1999215"/>
          </a:xfrm>
          <a:prstGeom prst="rect">
            <a:avLst/>
          </a:prstGeom>
          <a:solidFill>
            <a:schemeClr val="bg2"/>
          </a:solidFill>
          <a:ln w="38100">
            <a:solidFill>
              <a:schemeClr val="accent5">
                <a:lumMod val="75000"/>
              </a:schemeClr>
            </a:solidFill>
            <a:prstDash val="soli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30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0900" y="6131387"/>
            <a:ext cx="2229014" cy="747508"/>
          </a:xfrm>
          <a:prstGeom prst="rect">
            <a:avLst/>
          </a:prstGeom>
        </p:spPr>
      </p:pic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6661149" y="1"/>
            <a:ext cx="2314174" cy="934376"/>
          </a:xfrm>
          <a:gradFill flip="none" rotWithShape="1">
            <a:gsLst>
              <a:gs pos="0">
                <a:srgbClr val="384A92">
                  <a:shade val="30000"/>
                  <a:satMod val="115000"/>
                </a:srgbClr>
              </a:gs>
              <a:gs pos="50000">
                <a:srgbClr val="384A92">
                  <a:shade val="67500"/>
                  <a:satMod val="115000"/>
                </a:srgbClr>
              </a:gs>
              <a:gs pos="100000">
                <a:srgbClr val="384A92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solidFill>
              <a:srgbClr val="384A92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30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24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21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21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49241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_imac"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8216"/>
          <a:stretch/>
        </p:blipFill>
        <p:spPr>
          <a:xfrm>
            <a:off x="-88898" y="-107122"/>
            <a:ext cx="9232898" cy="6965122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Franklin Gothic Demi" panose="020B0703020102020204" pitchFamily="34" charset="0"/>
              </a:defRPr>
            </a:lvl1pPr>
          </a:lstStyle>
          <a:p>
            <a:fld id="{F6CD4093-9501-684A-BBF1-841D1DE69BB1}" type="datetimeFigureOut">
              <a:rPr lang="en-US" smtClean="0"/>
              <a:t>24-Jul-16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Franklin Gothic Demi" panose="020B0703020102020204" pitchFamily="34" charset="0"/>
              </a:defRPr>
            </a:lvl1pPr>
          </a:lstStyle>
          <a:p>
            <a:fld id="{62A5A21B-AF4F-9D44-9891-92E1CD0FB2B1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16020" y="5236612"/>
            <a:ext cx="1562026" cy="523831"/>
          </a:xfrm>
          <a:prstGeom prst="rect">
            <a:avLst/>
          </a:prstGeom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534696" y="679313"/>
            <a:ext cx="6280568" cy="758962"/>
          </a:xfr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none"/>
        </p:style>
        <p:txBody>
          <a:bodyPr/>
          <a:lstStyle>
            <a:lvl1pPr algn="ctr">
              <a:defRPr>
                <a:latin typeface="Franklin Gothic Medium Cond" panose="020B06060304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3"/>
          </p:nvPr>
        </p:nvSpPr>
        <p:spPr>
          <a:xfrm>
            <a:off x="1534716" y="1438275"/>
            <a:ext cx="6280547" cy="3371850"/>
          </a:xfrm>
        </p:spPr>
        <p:txBody>
          <a:bodyPr>
            <a:noAutofit/>
          </a:bodyPr>
          <a:lstStyle>
            <a:lvl1pPr>
              <a:defRPr sz="3600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</a:defRPr>
            </a:lvl1pPr>
            <a:lvl2pPr>
              <a:defRPr sz="3300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</a:defRPr>
            </a:lvl2pPr>
            <a:lvl3pPr>
              <a:defRPr sz="3000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</a:defRPr>
            </a:lvl3pPr>
            <a:lvl4pPr>
              <a:defRPr sz="2700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</a:defRPr>
            </a:lvl4pPr>
            <a:lvl5pPr>
              <a:defRPr sz="2700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8216"/>
          <a:stretch/>
        </p:blipFill>
        <p:spPr>
          <a:xfrm>
            <a:off x="-88898" y="-107122"/>
            <a:ext cx="9232898" cy="696512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73278" y="5167018"/>
            <a:ext cx="2229014" cy="59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1750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Info_Anim_0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9"/>
          <p:cNvSpPr>
            <a:spLocks noGrp="1"/>
          </p:cNvSpPr>
          <p:nvPr>
            <p:ph sz="quarter" idx="14"/>
          </p:nvPr>
        </p:nvSpPr>
        <p:spPr>
          <a:xfrm>
            <a:off x="6664911" y="2933592"/>
            <a:ext cx="2303755" cy="324337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>
              <a:defRPr sz="2400">
                <a:latin typeface="Franklin Gothic Demi Cond" panose="020B0706030402020204" pitchFamily="34" charset="0"/>
              </a:defRPr>
            </a:lvl1pPr>
            <a:lvl2pPr>
              <a:defRPr sz="2400">
                <a:latin typeface="Franklin Gothic Demi Cond" panose="020B0706030402020204" pitchFamily="34" charset="0"/>
              </a:defRPr>
            </a:lvl2pPr>
            <a:lvl3pPr>
              <a:defRPr sz="2400">
                <a:latin typeface="Franklin Gothic Demi Cond" panose="020B0706030402020204" pitchFamily="34" charset="0"/>
              </a:defRPr>
            </a:lvl3pPr>
            <a:lvl4pPr>
              <a:defRPr sz="2400">
                <a:latin typeface="Franklin Gothic Demi Cond" panose="020B0706030402020204" pitchFamily="34" charset="0"/>
              </a:defRPr>
            </a:lvl4pPr>
            <a:lvl5pPr>
              <a:defRPr sz="2400"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287868"/>
            <a:ext cx="6373748" cy="5889096"/>
          </a:xfrm>
        </p:spPr>
        <p:txBody>
          <a:bodyPr>
            <a:normAutofit/>
          </a:bodyPr>
          <a:lstStyle>
            <a:lvl1pPr marL="557213" indent="-557213">
              <a:buClr>
                <a:srgbClr val="FFC000"/>
              </a:buClr>
              <a:buFont typeface="+mj-lt"/>
              <a:buAutoNum type="arabicPeriod"/>
              <a:defRPr sz="44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900113" indent="-557213">
              <a:buClr>
                <a:srgbClr val="FFC000"/>
              </a:buClr>
              <a:buFont typeface="+mj-lt"/>
              <a:buAutoNum type="arabicPeriod"/>
              <a:defRPr sz="44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1243013" indent="-557213">
              <a:buClr>
                <a:srgbClr val="FFC000"/>
              </a:buClr>
              <a:buFont typeface="+mj-lt"/>
              <a:buAutoNum type="arabicPeriod"/>
              <a:defRPr sz="44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1585913" indent="-557213">
              <a:buClr>
                <a:srgbClr val="FFC000"/>
              </a:buClr>
              <a:buFont typeface="+mj-lt"/>
              <a:buAutoNum type="arabicPeriod"/>
              <a:defRPr sz="44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928813" indent="-557213">
              <a:buClr>
                <a:srgbClr val="FFC000"/>
              </a:buClr>
              <a:buFont typeface="+mj-lt"/>
              <a:buAutoNum type="arabicPeriod"/>
              <a:defRPr sz="44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D4093-9501-684A-BBF1-841D1DE69BB1}" type="datetimeFigureOut">
              <a:rPr lang="en-US" smtClean="0"/>
              <a:t>24-Jul-16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5A21B-AF4F-9D44-9891-92E1CD0FB2B1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678227" y="934377"/>
            <a:ext cx="2297096" cy="1999215"/>
          </a:xfrm>
          <a:prstGeom prst="rect">
            <a:avLst/>
          </a:prstGeom>
          <a:solidFill>
            <a:schemeClr val="bg2"/>
          </a:solidFill>
          <a:ln w="38100">
            <a:solidFill>
              <a:schemeClr val="accent5">
                <a:lumMod val="75000"/>
              </a:schemeClr>
            </a:solidFill>
            <a:prstDash val="soli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30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0900" y="6131387"/>
            <a:ext cx="2229014" cy="747508"/>
          </a:xfrm>
          <a:prstGeom prst="rect">
            <a:avLst/>
          </a:prstGeom>
        </p:spPr>
      </p:pic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6661149" y="1"/>
            <a:ext cx="2314174" cy="934376"/>
          </a:xfrm>
          <a:gradFill flip="none" rotWithShape="1">
            <a:gsLst>
              <a:gs pos="0">
                <a:srgbClr val="384A92">
                  <a:shade val="30000"/>
                  <a:satMod val="115000"/>
                </a:srgbClr>
              </a:gs>
              <a:gs pos="50000">
                <a:srgbClr val="384A92">
                  <a:shade val="67500"/>
                  <a:satMod val="115000"/>
                </a:srgbClr>
              </a:gs>
              <a:gs pos="100000">
                <a:srgbClr val="384A92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solidFill>
              <a:srgbClr val="384A92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30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24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21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21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780686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d_Problems">
    <p:bg>
      <p:bgPr>
        <a:solidFill>
          <a:srgbClr val="4C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9"/>
          <p:cNvSpPr>
            <a:spLocks noGrp="1"/>
          </p:cNvSpPr>
          <p:nvPr>
            <p:ph sz="quarter" idx="14"/>
          </p:nvPr>
        </p:nvSpPr>
        <p:spPr>
          <a:xfrm>
            <a:off x="6661150" y="3286897"/>
            <a:ext cx="2317354" cy="2890066"/>
          </a:xfrm>
          <a:prstGeom prst="rect">
            <a:avLst/>
          </a:prstGeom>
          <a:solidFill>
            <a:srgbClr val="FFF7F7"/>
          </a:solidFill>
          <a:ln w="28575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>
              <a:defRPr sz="2400">
                <a:latin typeface="Franklin Gothic Demi Cond" panose="020B0706030402020204" pitchFamily="34" charset="0"/>
              </a:defRPr>
            </a:lvl1pPr>
            <a:lvl2pPr>
              <a:defRPr sz="2400">
                <a:latin typeface="Franklin Gothic Demi Cond" panose="020B0706030402020204" pitchFamily="34" charset="0"/>
              </a:defRPr>
            </a:lvl2pPr>
            <a:lvl3pPr>
              <a:defRPr sz="2400">
                <a:latin typeface="Franklin Gothic Demi Cond" panose="020B0706030402020204" pitchFamily="34" charset="0"/>
              </a:defRPr>
            </a:lvl3pPr>
            <a:lvl4pPr>
              <a:defRPr sz="2400">
                <a:latin typeface="Franklin Gothic Demi Cond" panose="020B0706030402020204" pitchFamily="34" charset="0"/>
              </a:defRPr>
            </a:lvl4pPr>
            <a:lvl5pPr>
              <a:defRPr sz="2400"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287868"/>
            <a:ext cx="6373748" cy="5889096"/>
          </a:xfrm>
        </p:spPr>
        <p:txBody>
          <a:bodyPr>
            <a:normAutofit/>
          </a:bodyPr>
          <a:lstStyle>
            <a:lvl1pPr marL="557213" indent="-557213">
              <a:buClr>
                <a:srgbClr val="FFC000"/>
              </a:buClr>
              <a:buFontTx/>
              <a:buBlip>
                <a:blip r:embed="rId2"/>
              </a:buBlip>
              <a:defRPr sz="4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900113" indent="-557213">
              <a:buClr>
                <a:srgbClr val="FFC000"/>
              </a:buClr>
              <a:buFontTx/>
              <a:buBlip>
                <a:blip r:embed="rId2"/>
              </a:buBlip>
              <a:defRPr sz="4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1243013" indent="-557213">
              <a:buClr>
                <a:srgbClr val="FFC000"/>
              </a:buClr>
              <a:buFontTx/>
              <a:buBlip>
                <a:blip r:embed="rId2"/>
              </a:buBlip>
              <a:defRPr sz="4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1585913" indent="-557213">
              <a:buClr>
                <a:srgbClr val="FFC000"/>
              </a:buClr>
              <a:buFontTx/>
              <a:buBlip>
                <a:blip r:embed="rId2"/>
              </a:buBlip>
              <a:defRPr sz="4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928813" indent="-557213">
              <a:buClr>
                <a:srgbClr val="FFC000"/>
              </a:buClr>
              <a:buFontTx/>
              <a:buBlip>
                <a:blip r:embed="rId2"/>
              </a:buBlip>
              <a:defRPr sz="4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D4093-9501-684A-BBF1-841D1DE69BB1}" type="datetimeFigureOut">
              <a:rPr lang="en-US" smtClean="0"/>
              <a:t>24-Jul-16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5A21B-AF4F-9D44-9891-92E1CD0FB2B1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661150" y="940958"/>
            <a:ext cx="2317354" cy="2345938"/>
          </a:xfrm>
          <a:prstGeom prst="rect">
            <a:avLst/>
          </a:prstGeom>
          <a:solidFill>
            <a:srgbClr val="FFF7F7"/>
          </a:solidFill>
          <a:ln w="19050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30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0900" y="6131387"/>
            <a:ext cx="2229014" cy="747508"/>
          </a:xfrm>
          <a:prstGeom prst="rect">
            <a:avLst/>
          </a:prstGeom>
        </p:spPr>
      </p:pic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6661548" y="0"/>
            <a:ext cx="2316956" cy="940957"/>
          </a:xfrm>
          <a:prstGeom prst="rect">
            <a:avLst/>
          </a:prstGeom>
          <a:solidFill>
            <a:srgbClr val="FF0000"/>
          </a:solidFill>
          <a:ln>
            <a:solidFill>
              <a:srgbClr val="384A92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30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24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21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21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999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phone-short-title-anim-0"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37960" y="448188"/>
            <a:ext cx="2523341" cy="5818469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287868"/>
            <a:ext cx="6296660" cy="5889096"/>
          </a:xfrm>
        </p:spPr>
        <p:txBody>
          <a:bodyPr>
            <a:normAutofit/>
          </a:bodyPr>
          <a:lstStyle>
            <a:lvl1pPr marL="557213" indent="-557213">
              <a:buClr>
                <a:srgbClr val="FFC000"/>
              </a:buClr>
              <a:buFont typeface="Wingdings" panose="05000000000000000000" pitchFamily="2" charset="2"/>
              <a:buChar char="v"/>
              <a:defRPr sz="36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900113" indent="-557213">
              <a:buClr>
                <a:srgbClr val="FFC000"/>
              </a:buClr>
              <a:buFont typeface="Wingdings" panose="05000000000000000000" pitchFamily="2" charset="2"/>
              <a:buChar char="v"/>
              <a:defRPr sz="36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1243013" indent="-557213">
              <a:buClr>
                <a:srgbClr val="FFC000"/>
              </a:buClr>
              <a:buFont typeface="Wingdings" panose="05000000000000000000" pitchFamily="2" charset="2"/>
              <a:buChar char="v"/>
              <a:defRPr sz="36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1585913" indent="-557213">
              <a:buClr>
                <a:srgbClr val="FFC000"/>
              </a:buClr>
              <a:buFont typeface="Wingdings" panose="05000000000000000000" pitchFamily="2" charset="2"/>
              <a:buChar char="v"/>
              <a:defRPr sz="36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928813" indent="-557213">
              <a:buClr>
                <a:srgbClr val="FFC000"/>
              </a:buClr>
              <a:buFont typeface="Wingdings" panose="05000000000000000000" pitchFamily="2" charset="2"/>
              <a:buChar char="v"/>
              <a:defRPr sz="36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D4093-9501-684A-BBF1-841D1DE69BB1}" type="datetimeFigureOut">
              <a:rPr lang="en-US" smtClean="0"/>
              <a:t>24-Jul-16</a:t>
            </a:fld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0900" y="6131387"/>
            <a:ext cx="2229014" cy="747508"/>
          </a:xfrm>
          <a:prstGeom prst="rect">
            <a:avLst/>
          </a:prstGeom>
        </p:spPr>
      </p:pic>
      <p:sp>
        <p:nvSpPr>
          <p:cNvPr id="16" name="Content Placeholder 15"/>
          <p:cNvSpPr>
            <a:spLocks noGrp="1"/>
          </p:cNvSpPr>
          <p:nvPr>
            <p:ph sz="quarter" idx="12"/>
          </p:nvPr>
        </p:nvSpPr>
        <p:spPr>
          <a:xfrm>
            <a:off x="6748308" y="1982680"/>
            <a:ext cx="2102644" cy="3462188"/>
          </a:xfrm>
          <a:solidFill>
            <a:schemeClr val="accent2">
              <a:lumMod val="20000"/>
              <a:lumOff val="80000"/>
            </a:schemeClr>
          </a:solidFill>
        </p:spPr>
        <p:txBody>
          <a:bodyPr>
            <a:normAutofit/>
          </a:bodyPr>
          <a:lstStyle>
            <a:lvl1pPr>
              <a:defRPr sz="2800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</a:defRPr>
            </a:lvl1pPr>
            <a:lvl2pPr>
              <a:defRPr sz="2400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</a:defRPr>
            </a:lvl2pPr>
            <a:lvl3pPr>
              <a:defRPr sz="1800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</a:defRPr>
            </a:lvl3pPr>
            <a:lvl4pPr>
              <a:defRPr sz="1600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</a:defRPr>
            </a:lvl4pPr>
            <a:lvl5pPr>
              <a:defRPr sz="1600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48307" y="1217589"/>
            <a:ext cx="2147347" cy="765091"/>
          </a:xfr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Autofit/>
          </a:bodyPr>
          <a:lstStyle>
            <a:lvl1pPr algn="ctr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829069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olity Ang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61149" y="1783664"/>
            <a:ext cx="2317354" cy="4052204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287868"/>
            <a:ext cx="6373748" cy="5889096"/>
          </a:xfrm>
        </p:spPr>
        <p:txBody>
          <a:bodyPr>
            <a:normAutofit/>
          </a:bodyPr>
          <a:lstStyle>
            <a:lvl1pPr marL="1714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5143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8572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2001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15430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D4093-9501-684A-BBF1-841D1DE69BB1}" type="datetimeFigureOut">
              <a:rPr lang="en-US" smtClean="0"/>
              <a:t>24-Jul-16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5A21B-AF4F-9D44-9891-92E1CD0FB2B1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661150" y="947350"/>
            <a:ext cx="2317354" cy="1973649"/>
          </a:xfrm>
          <a:prstGeom prst="flowChartDocument">
            <a:avLst/>
          </a:prstGeom>
          <a:solidFill>
            <a:schemeClr val="bg2"/>
          </a:solidFill>
          <a:ln w="19050">
            <a:solidFill>
              <a:srgbClr val="452238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30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0900" y="6131387"/>
            <a:ext cx="2229014" cy="747508"/>
          </a:xfrm>
          <a:prstGeom prst="rect">
            <a:avLst/>
          </a:prstGeom>
        </p:spPr>
      </p:pic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6661548" y="1"/>
            <a:ext cx="2316956" cy="947349"/>
          </a:xfrm>
          <a:solidFill>
            <a:srgbClr val="452238"/>
          </a:solidFill>
          <a:ln>
            <a:solidFill>
              <a:srgbClr val="384A92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30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24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21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21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5497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020035"/>
            <a:ext cx="3886200" cy="5156929"/>
          </a:xfrm>
          <a:solidFill>
            <a:schemeClr val="tx1"/>
          </a:solidFill>
          <a:ln w="76200">
            <a:solidFill>
              <a:srgbClr val="92D050"/>
            </a:solidFill>
          </a:ln>
        </p:spPr>
        <p:txBody>
          <a:bodyPr>
            <a:normAutofit/>
          </a:bodyPr>
          <a:lstStyle>
            <a:lvl1pPr>
              <a:defRPr sz="2700">
                <a:solidFill>
                  <a:schemeClr val="bg1"/>
                </a:solidFill>
                <a:latin typeface="Franklin Gothic Demi" panose="020B0703020102020204" pitchFamily="34" charset="0"/>
              </a:defRPr>
            </a:lvl1pPr>
            <a:lvl2pPr>
              <a:defRPr sz="2700">
                <a:solidFill>
                  <a:schemeClr val="bg1"/>
                </a:solidFill>
                <a:latin typeface="Franklin Gothic Demi" panose="020B0703020102020204" pitchFamily="34" charset="0"/>
              </a:defRPr>
            </a:lvl2pPr>
            <a:lvl3pPr>
              <a:defRPr sz="2700">
                <a:solidFill>
                  <a:schemeClr val="bg1"/>
                </a:solidFill>
                <a:latin typeface="Franklin Gothic Demi" panose="020B0703020102020204" pitchFamily="34" charset="0"/>
              </a:defRPr>
            </a:lvl3pPr>
            <a:lvl4pPr>
              <a:defRPr sz="2700">
                <a:solidFill>
                  <a:schemeClr val="bg1"/>
                </a:solidFill>
                <a:latin typeface="Franklin Gothic Demi" panose="020B0703020102020204" pitchFamily="34" charset="0"/>
              </a:defRPr>
            </a:lvl4pPr>
            <a:lvl5pPr>
              <a:defRPr sz="2700">
                <a:solidFill>
                  <a:schemeClr val="bg1"/>
                </a:solidFill>
                <a:latin typeface="Franklin Gothic Demi" panose="020B07030201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020035"/>
            <a:ext cx="3886200" cy="5156929"/>
          </a:xfrm>
          <a:solidFill>
            <a:schemeClr val="tx1"/>
          </a:solidFill>
          <a:ln w="76200">
            <a:solidFill>
              <a:srgbClr val="00B0F0"/>
            </a:solidFill>
          </a:ln>
        </p:spPr>
        <p:txBody>
          <a:bodyPr>
            <a:normAutofit/>
          </a:bodyPr>
          <a:lstStyle>
            <a:lvl1pPr>
              <a:defRPr sz="2700">
                <a:solidFill>
                  <a:schemeClr val="bg1"/>
                </a:solidFill>
                <a:latin typeface="Franklin Gothic Demi" panose="020B0703020102020204" pitchFamily="34" charset="0"/>
              </a:defRPr>
            </a:lvl1pPr>
            <a:lvl2pPr>
              <a:defRPr sz="2700">
                <a:solidFill>
                  <a:schemeClr val="bg1"/>
                </a:solidFill>
                <a:latin typeface="Franklin Gothic Demi" panose="020B0703020102020204" pitchFamily="34" charset="0"/>
              </a:defRPr>
            </a:lvl2pPr>
            <a:lvl3pPr>
              <a:defRPr sz="2700">
                <a:solidFill>
                  <a:schemeClr val="bg1"/>
                </a:solidFill>
                <a:latin typeface="Franklin Gothic Demi" panose="020B0703020102020204" pitchFamily="34" charset="0"/>
              </a:defRPr>
            </a:lvl3pPr>
            <a:lvl4pPr>
              <a:defRPr sz="2700">
                <a:solidFill>
                  <a:schemeClr val="bg1"/>
                </a:solidFill>
                <a:latin typeface="Franklin Gothic Demi" panose="020B0703020102020204" pitchFamily="34" charset="0"/>
              </a:defRPr>
            </a:lvl4pPr>
            <a:lvl5pPr>
              <a:defRPr sz="2700">
                <a:solidFill>
                  <a:schemeClr val="bg1"/>
                </a:solidFill>
                <a:latin typeface="Franklin Gothic Demi" panose="020B07030201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D4093-9501-684A-BBF1-841D1DE69BB1}" type="datetimeFigureOut">
              <a:rPr lang="en-US" smtClean="0"/>
              <a:t>24-Jul-16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5A21B-AF4F-9D44-9891-92E1CD0FB2B1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93848"/>
            <a:ext cx="7886700" cy="701675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/>
          <a:lstStyle>
            <a:lvl1pPr algn="ctr">
              <a:defRPr>
                <a:solidFill>
                  <a:schemeClr val="bg1"/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0900" y="6131387"/>
            <a:ext cx="2229014" cy="747508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 flipH="1">
            <a:off x="4565650" y="1066800"/>
            <a:ext cx="6350" cy="5207000"/>
          </a:xfrm>
          <a:prstGeom prst="line">
            <a:avLst/>
          </a:prstGeom>
          <a:ln w="57150"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1702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 build="p" animBg="1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Comparison without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94906"/>
            <a:ext cx="3868340" cy="971894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57150">
            <a:solidFill>
              <a:srgbClr val="92D05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2700" b="0">
                <a:solidFill>
                  <a:schemeClr val="bg1"/>
                </a:solidFill>
                <a:latin typeface="Franklin Gothic Demi" panose="020B07030201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233488"/>
            <a:ext cx="3868340" cy="4977872"/>
          </a:xfrm>
        </p:spPr>
        <p:txBody>
          <a:bodyPr>
            <a:normAutofit/>
          </a:bodyPr>
          <a:lstStyle>
            <a:lvl1pPr marL="171450" indent="-171450">
              <a:buClr>
                <a:srgbClr val="00B050"/>
              </a:buClr>
              <a:buFont typeface="Wingdings" panose="05000000000000000000" pitchFamily="2" charset="2"/>
              <a:buChar char="q"/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 marL="514350" indent="-171450">
              <a:buClr>
                <a:srgbClr val="00B050"/>
              </a:buClr>
              <a:buFont typeface="Wingdings" panose="05000000000000000000" pitchFamily="2" charset="2"/>
              <a:buChar char="q"/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 marL="857250" indent="-171450">
              <a:buClr>
                <a:srgbClr val="00B050"/>
              </a:buClr>
              <a:buFont typeface="Wingdings" panose="05000000000000000000" pitchFamily="2" charset="2"/>
              <a:buChar char="q"/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 marL="1200150" indent="-171450">
              <a:buClr>
                <a:srgbClr val="00B050"/>
              </a:buClr>
              <a:buFont typeface="Wingdings" panose="05000000000000000000" pitchFamily="2" charset="2"/>
              <a:buChar char="q"/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 marL="1543050" indent="-171450">
              <a:buClr>
                <a:srgbClr val="00B050"/>
              </a:buClr>
              <a:buFont typeface="Wingdings" panose="05000000000000000000" pitchFamily="2" charset="2"/>
              <a:buChar char="q"/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7010" y="1233489"/>
            <a:ext cx="3868340" cy="4956175"/>
          </a:xfrm>
        </p:spPr>
        <p:txBody>
          <a:bodyPr>
            <a:normAutofit/>
          </a:bodyPr>
          <a:lstStyle>
            <a:lvl1pPr marL="171450" indent="-171450">
              <a:buClr>
                <a:srgbClr val="FFC000"/>
              </a:buClr>
              <a:buFont typeface="Wingdings" panose="05000000000000000000" pitchFamily="2" charset="2"/>
              <a:buChar char="§"/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buClr>
                <a:srgbClr val="FFC000"/>
              </a:buClr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buClr>
                <a:srgbClr val="FFC000"/>
              </a:buClr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buClr>
                <a:srgbClr val="FFC000"/>
              </a:buClr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buClr>
                <a:srgbClr val="FFC000"/>
              </a:buClr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Franklin Gothic Demi Cond" panose="020B0706030402020204" pitchFamily="34" charset="0"/>
              </a:defRPr>
            </a:lvl1pPr>
          </a:lstStyle>
          <a:p>
            <a:fld id="{F6CD4093-9501-684A-BBF1-841D1DE69BB1}" type="datetimeFigureOut">
              <a:rPr lang="en-US" smtClean="0"/>
              <a:t>24-Jul-16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Franklin Gothic Demi Cond" panose="020B0706030402020204" pitchFamily="34" charset="0"/>
              </a:defRPr>
            </a:lvl1pPr>
          </a:lstStyle>
          <a:p>
            <a:fld id="{62A5A21B-AF4F-9D44-9891-92E1CD0FB2B1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 Placeholder 2"/>
          <p:cNvSpPr>
            <a:spLocks noGrp="1"/>
          </p:cNvSpPr>
          <p:nvPr>
            <p:ph type="body" idx="13"/>
          </p:nvPr>
        </p:nvSpPr>
        <p:spPr>
          <a:xfrm>
            <a:off x="4647010" y="94906"/>
            <a:ext cx="3868340" cy="971894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57150">
            <a:solidFill>
              <a:srgbClr val="FFC00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2700" b="0">
                <a:solidFill>
                  <a:schemeClr val="bg1"/>
                </a:solidFill>
                <a:latin typeface="Franklin Gothic Demi" panose="020B07030201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/>
          <p:cNvCxnSpPr/>
          <p:nvPr/>
        </p:nvCxnSpPr>
        <p:spPr>
          <a:xfrm flipH="1">
            <a:off x="4565650" y="1066800"/>
            <a:ext cx="6350" cy="5207000"/>
          </a:xfrm>
          <a:prstGeom prst="line">
            <a:avLst/>
          </a:prstGeom>
          <a:ln w="571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0900" y="6131387"/>
            <a:ext cx="2229014" cy="747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420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2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4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5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2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4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5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795524"/>
            <a:ext cx="3868340" cy="971894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57150">
            <a:solidFill>
              <a:srgbClr val="92D05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2700" b="1">
                <a:solidFill>
                  <a:schemeClr val="bg1"/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955801"/>
            <a:ext cx="3868340" cy="4255559"/>
          </a:xfrm>
        </p:spPr>
        <p:txBody>
          <a:bodyPr>
            <a:normAutofit/>
          </a:bodyPr>
          <a:lstStyle>
            <a:lvl1pPr marL="171450" indent="-171450">
              <a:buClr>
                <a:srgbClr val="00B050"/>
              </a:buClr>
              <a:buFont typeface="Wingdings" panose="05000000000000000000" pitchFamily="2" charset="2"/>
              <a:buChar char="q"/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 marL="514350" indent="-171450">
              <a:buClr>
                <a:srgbClr val="00B050"/>
              </a:buClr>
              <a:buFont typeface="Wingdings" panose="05000000000000000000" pitchFamily="2" charset="2"/>
              <a:buChar char="q"/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 marL="857250" indent="-171450">
              <a:buClr>
                <a:srgbClr val="00B050"/>
              </a:buClr>
              <a:buFont typeface="Wingdings" panose="05000000000000000000" pitchFamily="2" charset="2"/>
              <a:buChar char="q"/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 marL="1200150" indent="-171450">
              <a:buClr>
                <a:srgbClr val="00B050"/>
              </a:buClr>
              <a:buFont typeface="Wingdings" panose="05000000000000000000" pitchFamily="2" charset="2"/>
              <a:buChar char="q"/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 marL="1543050" indent="-171450">
              <a:buClr>
                <a:srgbClr val="00B050"/>
              </a:buClr>
              <a:buFont typeface="Wingdings" panose="05000000000000000000" pitchFamily="2" charset="2"/>
              <a:buChar char="q"/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7010" y="1955801"/>
            <a:ext cx="3868340" cy="4233863"/>
          </a:xfrm>
        </p:spPr>
        <p:txBody>
          <a:bodyPr>
            <a:normAutofit/>
          </a:bodyPr>
          <a:lstStyle>
            <a:lvl1pPr marL="171450" indent="-171450">
              <a:buClr>
                <a:srgbClr val="FFC000"/>
              </a:buClr>
              <a:buFont typeface="Wingdings" panose="05000000000000000000" pitchFamily="2" charset="2"/>
              <a:buChar char="§"/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buClr>
                <a:srgbClr val="FFC000"/>
              </a:buClr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buClr>
                <a:srgbClr val="FFC000"/>
              </a:buClr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buClr>
                <a:srgbClr val="FFC000"/>
              </a:buClr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buClr>
                <a:srgbClr val="FFC000"/>
              </a:buClr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Franklin Gothic Demi Cond" panose="020B0706030402020204" pitchFamily="34" charset="0"/>
              </a:defRPr>
            </a:lvl1pPr>
          </a:lstStyle>
          <a:p>
            <a:fld id="{F6CD4093-9501-684A-BBF1-841D1DE69BB1}" type="datetimeFigureOut">
              <a:rPr lang="en-US" smtClean="0"/>
              <a:t>24-Jul-16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Franklin Gothic Demi Cond" panose="020B0706030402020204" pitchFamily="34" charset="0"/>
              </a:defRPr>
            </a:lvl1pPr>
          </a:lstStyle>
          <a:p>
            <a:fld id="{62A5A21B-AF4F-9D44-9891-92E1CD0FB2B1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 Placeholder 2"/>
          <p:cNvSpPr>
            <a:spLocks noGrp="1"/>
          </p:cNvSpPr>
          <p:nvPr>
            <p:ph type="body" idx="13"/>
          </p:nvPr>
        </p:nvSpPr>
        <p:spPr>
          <a:xfrm>
            <a:off x="4647010" y="795524"/>
            <a:ext cx="3868340" cy="971894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57150">
            <a:solidFill>
              <a:srgbClr val="FFC00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2700" b="1">
                <a:solidFill>
                  <a:schemeClr val="bg1"/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/>
          <p:cNvCxnSpPr/>
          <p:nvPr/>
        </p:nvCxnSpPr>
        <p:spPr>
          <a:xfrm flipH="1">
            <a:off x="4565650" y="1066800"/>
            <a:ext cx="6350" cy="5207000"/>
          </a:xfrm>
          <a:prstGeom prst="line">
            <a:avLst/>
          </a:prstGeom>
          <a:ln w="571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628650" y="93848"/>
            <a:ext cx="7886700" cy="701675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/>
          <a:lstStyle>
            <a:lvl1pPr algn="ctr">
              <a:defRPr>
                <a:solidFill>
                  <a:schemeClr val="bg1"/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0900" y="6131387"/>
            <a:ext cx="2229014" cy="747508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 flipH="1">
            <a:off x="4565650" y="1066800"/>
            <a:ext cx="6350" cy="5207000"/>
          </a:xfrm>
          <a:prstGeom prst="line">
            <a:avLst/>
          </a:prstGeom>
          <a:ln w="57150"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7477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2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4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5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2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4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5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Comparison without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94906"/>
            <a:ext cx="3868340" cy="971894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57150">
            <a:solidFill>
              <a:srgbClr val="92D05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3000" b="0">
                <a:solidFill>
                  <a:schemeClr val="bg1"/>
                </a:solidFill>
                <a:latin typeface="Franklin Gothic Demi" panose="020B07030201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4150" y="1233488"/>
            <a:ext cx="4314032" cy="4977872"/>
          </a:xfrm>
        </p:spPr>
        <p:txBody>
          <a:bodyPr>
            <a:normAutofit/>
          </a:bodyPr>
          <a:lstStyle>
            <a:lvl1pPr marL="171450" indent="-171450">
              <a:buClr>
                <a:srgbClr val="00B050"/>
              </a:buClr>
              <a:buFont typeface="Wingdings" panose="05000000000000000000" pitchFamily="2" charset="2"/>
              <a:buChar char="q"/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 marL="514350" indent="-171450">
              <a:buClr>
                <a:srgbClr val="00B050"/>
              </a:buClr>
              <a:buFont typeface="Wingdings" panose="05000000000000000000" pitchFamily="2" charset="2"/>
              <a:buChar char="q"/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 marL="857250" indent="-171450">
              <a:buClr>
                <a:srgbClr val="00B050"/>
              </a:buClr>
              <a:buFont typeface="Wingdings" panose="05000000000000000000" pitchFamily="2" charset="2"/>
              <a:buChar char="q"/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 marL="1200150" indent="-171450">
              <a:buClr>
                <a:srgbClr val="00B050"/>
              </a:buClr>
              <a:buFont typeface="Wingdings" panose="05000000000000000000" pitchFamily="2" charset="2"/>
              <a:buChar char="q"/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 marL="1543050" indent="-171450">
              <a:buClr>
                <a:srgbClr val="00B050"/>
              </a:buClr>
              <a:buFont typeface="Wingdings" panose="05000000000000000000" pitchFamily="2" charset="2"/>
              <a:buChar char="q"/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7010" y="1233489"/>
            <a:ext cx="4312841" cy="4956175"/>
          </a:xfrm>
        </p:spPr>
        <p:txBody>
          <a:bodyPr>
            <a:normAutofit/>
          </a:bodyPr>
          <a:lstStyle>
            <a:lvl1pPr marL="171450" indent="-171450">
              <a:buClr>
                <a:srgbClr val="FFC000"/>
              </a:buClr>
              <a:buFont typeface="Wingdings" panose="05000000000000000000" pitchFamily="2" charset="2"/>
              <a:buChar char="§"/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buClr>
                <a:srgbClr val="FFC000"/>
              </a:buClr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buClr>
                <a:srgbClr val="FFC000"/>
              </a:buClr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buClr>
                <a:srgbClr val="FFC000"/>
              </a:buClr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buClr>
                <a:srgbClr val="FFC000"/>
              </a:buClr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Franklin Gothic Demi Cond" panose="020B0706030402020204" pitchFamily="34" charset="0"/>
              </a:defRPr>
            </a:lvl1pPr>
          </a:lstStyle>
          <a:p>
            <a:fld id="{F6CD4093-9501-684A-BBF1-841D1DE69BB1}" type="datetimeFigureOut">
              <a:rPr lang="en-US" smtClean="0"/>
              <a:t>24-Jul-16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Franklin Gothic Demi Cond" panose="020B0706030402020204" pitchFamily="34" charset="0"/>
              </a:defRPr>
            </a:lvl1pPr>
          </a:lstStyle>
          <a:p>
            <a:fld id="{62A5A21B-AF4F-9D44-9891-92E1CD0FB2B1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 Placeholder 2"/>
          <p:cNvSpPr>
            <a:spLocks noGrp="1"/>
          </p:cNvSpPr>
          <p:nvPr>
            <p:ph type="body" idx="13"/>
          </p:nvPr>
        </p:nvSpPr>
        <p:spPr>
          <a:xfrm>
            <a:off x="4647010" y="94906"/>
            <a:ext cx="3868340" cy="971894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57150">
            <a:solidFill>
              <a:srgbClr val="FFC00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2700" b="1">
                <a:solidFill>
                  <a:schemeClr val="bg1"/>
                </a:solidFill>
                <a:latin typeface="Franklin Gothic Demi" panose="020B07030201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/>
          <p:cNvCxnSpPr/>
          <p:nvPr/>
        </p:nvCxnSpPr>
        <p:spPr>
          <a:xfrm flipH="1">
            <a:off x="4565650" y="1066800"/>
            <a:ext cx="6350" cy="5207000"/>
          </a:xfrm>
          <a:prstGeom prst="line">
            <a:avLst/>
          </a:prstGeom>
          <a:ln w="571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0900" y="6131387"/>
            <a:ext cx="2229014" cy="747508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0" y="4885268"/>
            <a:ext cx="1651000" cy="1972733"/>
          </a:xfr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none"/>
        </p:style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5"/>
          </p:nvPr>
        </p:nvSpPr>
        <p:spPr>
          <a:xfrm>
            <a:off x="7486650" y="4885267"/>
            <a:ext cx="1651000" cy="1972733"/>
          </a:xfr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27336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2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4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5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2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4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5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>
                <a:latin typeface="Franklin Gothic Demi" panose="020B07030201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latin typeface="Franklin Gothic Demi" panose="020B07030201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Franklin Gothic Demi" panose="020B0703020102020204" pitchFamily="34" charset="0"/>
              </a:defRPr>
            </a:lvl1pPr>
          </a:lstStyle>
          <a:p>
            <a:fld id="{AA6C440C-32EC-4A8D-8FCF-70888E0BCBD6}" type="datetimeFigureOut">
              <a:rPr lang="en-US" smtClean="0"/>
              <a:t>24-Jul-16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Franklin Gothic Demi" panose="020B0703020102020204" pitchFamily="34" charset="0"/>
              </a:defRPr>
            </a:lvl1pPr>
          </a:lstStyle>
          <a:p>
            <a:fld id="{023B9840-7F26-4F63-9A3D-F7E57299AD52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0900" y="6285469"/>
            <a:ext cx="2229014" cy="59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7888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_imac"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8216"/>
          <a:stretch/>
        </p:blipFill>
        <p:spPr>
          <a:xfrm>
            <a:off x="-88898" y="-107122"/>
            <a:ext cx="9232898" cy="6965122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Franklin Gothic Demi" panose="020B0703020102020204" pitchFamily="34" charset="0"/>
              </a:defRPr>
            </a:lvl1pPr>
          </a:lstStyle>
          <a:p>
            <a:fld id="{AA6C440C-32EC-4A8D-8FCF-70888E0BCBD6}" type="datetimeFigureOut">
              <a:rPr lang="en-US" smtClean="0"/>
              <a:t>24-Jul-16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Franklin Gothic Demi" panose="020B0703020102020204" pitchFamily="34" charset="0"/>
              </a:defRPr>
            </a:lvl1pPr>
          </a:lstStyle>
          <a:p>
            <a:fld id="{023B9840-7F26-4F63-9A3D-F7E57299AD52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16020" y="5236612"/>
            <a:ext cx="1562026" cy="523831"/>
          </a:xfrm>
          <a:prstGeom prst="rect">
            <a:avLst/>
          </a:prstGeom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534696" y="679313"/>
            <a:ext cx="6280568" cy="758962"/>
          </a:xfr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none"/>
        </p:style>
        <p:txBody>
          <a:bodyPr/>
          <a:lstStyle>
            <a:lvl1pPr algn="ctr">
              <a:defRPr>
                <a:latin typeface="Franklin Gothic Medium Cond" panose="020B06060304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3"/>
          </p:nvPr>
        </p:nvSpPr>
        <p:spPr>
          <a:xfrm>
            <a:off x="1534716" y="1438275"/>
            <a:ext cx="6280547" cy="3371850"/>
          </a:xfrm>
        </p:spPr>
        <p:txBody>
          <a:bodyPr>
            <a:noAutofit/>
          </a:bodyPr>
          <a:lstStyle>
            <a:lvl1pPr>
              <a:defRPr sz="3600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</a:defRPr>
            </a:lvl1pPr>
            <a:lvl2pPr>
              <a:defRPr sz="3300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</a:defRPr>
            </a:lvl2pPr>
            <a:lvl3pPr>
              <a:defRPr sz="3000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</a:defRPr>
            </a:lvl3pPr>
            <a:lvl4pPr>
              <a:defRPr sz="2700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</a:defRPr>
            </a:lvl4pPr>
            <a:lvl5pPr>
              <a:defRPr sz="2700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8216"/>
          <a:stretch/>
        </p:blipFill>
        <p:spPr>
          <a:xfrm>
            <a:off x="-88898" y="-107122"/>
            <a:ext cx="9232898" cy="696512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73278" y="5167018"/>
            <a:ext cx="2229014" cy="59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3414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dget-anim-0">
    <p:bg>
      <p:bgPr>
        <a:solidFill>
          <a:srgbClr val="FF8F7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29462" y="-48888"/>
            <a:ext cx="2781214" cy="67170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 b="16247"/>
          <a:stretch/>
        </p:blipFill>
        <p:spPr>
          <a:xfrm>
            <a:off x="6669313" y="1490663"/>
            <a:ext cx="2284855" cy="3500437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287868"/>
            <a:ext cx="6296660" cy="5889096"/>
          </a:xfrm>
        </p:spPr>
        <p:txBody>
          <a:bodyPr>
            <a:normAutofit/>
          </a:bodyPr>
          <a:lstStyle>
            <a:lvl1pPr marL="557213" indent="-557213">
              <a:buClr>
                <a:schemeClr val="accent4">
                  <a:lumMod val="50000"/>
                </a:schemeClr>
              </a:buClr>
              <a:buFont typeface="Wingdings" panose="05000000000000000000" pitchFamily="2" charset="2"/>
              <a:buChar char="ü"/>
              <a:defRPr sz="3600">
                <a:solidFill>
                  <a:schemeClr val="accent3">
                    <a:lumMod val="50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900113" indent="-557213">
              <a:buClr>
                <a:schemeClr val="accent4">
                  <a:lumMod val="50000"/>
                </a:schemeClr>
              </a:buClr>
              <a:buFont typeface="Wingdings" panose="05000000000000000000" pitchFamily="2" charset="2"/>
              <a:buChar char="ü"/>
              <a:defRPr sz="3600">
                <a:solidFill>
                  <a:schemeClr val="accent3">
                    <a:lumMod val="50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1243013" indent="-557213">
              <a:buClr>
                <a:schemeClr val="accent4">
                  <a:lumMod val="50000"/>
                </a:schemeClr>
              </a:buClr>
              <a:buFont typeface="Wingdings" panose="05000000000000000000" pitchFamily="2" charset="2"/>
              <a:buChar char="ü"/>
              <a:defRPr sz="3600">
                <a:solidFill>
                  <a:schemeClr val="accent3">
                    <a:lumMod val="50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1585913" indent="-557213">
              <a:buClr>
                <a:schemeClr val="accent4">
                  <a:lumMod val="50000"/>
                </a:schemeClr>
              </a:buClr>
              <a:buFont typeface="Wingdings" panose="05000000000000000000" pitchFamily="2" charset="2"/>
              <a:buChar char="ü"/>
              <a:defRPr sz="3600">
                <a:solidFill>
                  <a:schemeClr val="accent3">
                    <a:lumMod val="50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928813" indent="-557213">
              <a:buClr>
                <a:schemeClr val="accent4">
                  <a:lumMod val="50000"/>
                </a:schemeClr>
              </a:buClr>
              <a:buFont typeface="Wingdings" panose="05000000000000000000" pitchFamily="2" charset="2"/>
              <a:buChar char="ü"/>
              <a:defRPr sz="3600">
                <a:solidFill>
                  <a:schemeClr val="accent3">
                    <a:lumMod val="50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D4093-9501-684A-BBF1-841D1DE69BB1}" type="datetimeFigureOut">
              <a:rPr lang="en-US" smtClean="0"/>
              <a:t>24-Jul-16</a:t>
            </a:fld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0900" y="6252519"/>
            <a:ext cx="2229014" cy="626376"/>
          </a:xfrm>
          <a:prstGeom prst="rect">
            <a:avLst/>
          </a:prstGeom>
        </p:spPr>
      </p:pic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6669313" y="4991100"/>
            <a:ext cx="2284187" cy="1016001"/>
          </a:xfr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Autofit/>
          </a:bodyPr>
          <a:lstStyle>
            <a:lvl1pPr algn="ctr">
              <a:defRPr sz="2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Medium Cond" panose="020B06060304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6669882" y="873125"/>
            <a:ext cx="2283619" cy="617538"/>
          </a:xfr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 algn="ctr">
              <a:buNone/>
              <a:defRPr sz="2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564780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dget-anim-0">
    <p:bg>
      <p:bgPr>
        <a:solidFill>
          <a:srgbClr val="FF8F7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29462" y="-48888"/>
            <a:ext cx="2781214" cy="67170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 b="16247"/>
          <a:stretch/>
        </p:blipFill>
        <p:spPr>
          <a:xfrm>
            <a:off x="6669313" y="1490663"/>
            <a:ext cx="2284855" cy="3500437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287868"/>
            <a:ext cx="6296660" cy="5889096"/>
          </a:xfrm>
        </p:spPr>
        <p:txBody>
          <a:bodyPr>
            <a:normAutofit/>
          </a:bodyPr>
          <a:lstStyle>
            <a:lvl1pPr marL="557213" indent="-557213">
              <a:buClr>
                <a:schemeClr val="accent4">
                  <a:lumMod val="50000"/>
                </a:schemeClr>
              </a:buClr>
              <a:buFont typeface="Wingdings" panose="05000000000000000000" pitchFamily="2" charset="2"/>
              <a:buChar char="ü"/>
              <a:defRPr sz="3600">
                <a:solidFill>
                  <a:schemeClr val="accent3">
                    <a:lumMod val="50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900113" indent="-557213">
              <a:buClr>
                <a:schemeClr val="accent4">
                  <a:lumMod val="50000"/>
                </a:schemeClr>
              </a:buClr>
              <a:buFont typeface="Wingdings" panose="05000000000000000000" pitchFamily="2" charset="2"/>
              <a:buChar char="ü"/>
              <a:defRPr sz="3600">
                <a:solidFill>
                  <a:schemeClr val="accent3">
                    <a:lumMod val="50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1243013" indent="-557213">
              <a:buClr>
                <a:schemeClr val="accent4">
                  <a:lumMod val="50000"/>
                </a:schemeClr>
              </a:buClr>
              <a:buFont typeface="Wingdings" panose="05000000000000000000" pitchFamily="2" charset="2"/>
              <a:buChar char="ü"/>
              <a:defRPr sz="3600">
                <a:solidFill>
                  <a:schemeClr val="accent3">
                    <a:lumMod val="50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1585913" indent="-557213">
              <a:buClr>
                <a:schemeClr val="accent4">
                  <a:lumMod val="50000"/>
                </a:schemeClr>
              </a:buClr>
              <a:buFont typeface="Wingdings" panose="05000000000000000000" pitchFamily="2" charset="2"/>
              <a:buChar char="ü"/>
              <a:defRPr sz="3600">
                <a:solidFill>
                  <a:schemeClr val="accent3">
                    <a:lumMod val="50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928813" indent="-557213">
              <a:buClr>
                <a:schemeClr val="accent4">
                  <a:lumMod val="50000"/>
                </a:schemeClr>
              </a:buClr>
              <a:buFont typeface="Wingdings" panose="05000000000000000000" pitchFamily="2" charset="2"/>
              <a:buChar char="ü"/>
              <a:defRPr sz="3600">
                <a:solidFill>
                  <a:schemeClr val="accent3">
                    <a:lumMod val="50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6C440C-32EC-4A8D-8FCF-70888E0BCBD6}" type="datetimeFigureOut">
              <a:rPr lang="en-US" smtClean="0"/>
              <a:t>24-Jul-16</a:t>
            </a:fld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0900" y="6252519"/>
            <a:ext cx="2229014" cy="626376"/>
          </a:xfrm>
          <a:prstGeom prst="rect">
            <a:avLst/>
          </a:prstGeom>
        </p:spPr>
      </p:pic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6669313" y="4991100"/>
            <a:ext cx="2284187" cy="1016001"/>
          </a:xfr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Autofit/>
          </a:bodyPr>
          <a:lstStyle>
            <a:lvl1pPr algn="ctr">
              <a:defRPr sz="2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Medium Cond" panose="020B06060304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6669882" y="873125"/>
            <a:ext cx="2283619" cy="617538"/>
          </a:xfr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 algn="ctr">
              <a:buNone/>
              <a:defRPr sz="2800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312609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pad_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6C440C-32EC-4A8D-8FCF-70888E0BCBD6}" type="datetimeFigureOut">
              <a:rPr lang="en-US" smtClean="0"/>
              <a:t>24-Jul-16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B9840-7F26-4F63-9A3D-F7E57299AD52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-74142" y="576649"/>
            <a:ext cx="3869252" cy="6281352"/>
          </a:xfrm>
          <a:prstGeom prst="rect">
            <a:avLst/>
          </a:prstGeom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3774989" y="807308"/>
            <a:ext cx="5207721" cy="5315416"/>
          </a:xfrm>
        </p:spPr>
        <p:txBody>
          <a:bodyPr>
            <a:normAutofit/>
          </a:bodyPr>
          <a:lstStyle>
            <a:lvl1pPr marL="557213" indent="-557213">
              <a:buClr>
                <a:srgbClr val="FFC000"/>
              </a:buClr>
              <a:buFontTx/>
              <a:buBlip>
                <a:blip r:embed="rId3"/>
              </a:buBlip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900113" indent="-557213">
              <a:buClr>
                <a:srgbClr val="FFC000"/>
              </a:buClr>
              <a:buFontTx/>
              <a:buBlip>
                <a:blip r:embed="rId3"/>
              </a:buBlip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1243013" indent="-557213">
              <a:buClr>
                <a:srgbClr val="FFC000"/>
              </a:buClr>
              <a:buFontTx/>
              <a:buBlip>
                <a:blip r:embed="rId3"/>
              </a:buBlip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1585913" indent="-557213">
              <a:buClr>
                <a:srgbClr val="FFC000"/>
              </a:buClr>
              <a:buFontTx/>
              <a:buBlip>
                <a:blip r:embed="rId3"/>
              </a:buBlip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928813" indent="-557213">
              <a:buClr>
                <a:srgbClr val="FFC000"/>
              </a:buClr>
              <a:buFontTx/>
              <a:buBlip>
                <a:blip r:embed="rId3"/>
              </a:buBlip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12"/>
          <p:cNvSpPr>
            <a:spLocks noGrp="1"/>
          </p:cNvSpPr>
          <p:nvPr>
            <p:ph sz="quarter" idx="17"/>
          </p:nvPr>
        </p:nvSpPr>
        <p:spPr>
          <a:xfrm>
            <a:off x="537516" y="1927654"/>
            <a:ext cx="2780273" cy="3863546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537516" y="1306608"/>
            <a:ext cx="2780273" cy="578088"/>
          </a:xfr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Autofit/>
          </a:bodyPr>
          <a:lstStyle>
            <a:lvl1pPr algn="ctr">
              <a:defRPr sz="2400">
                <a:latin typeface="Franklin Gothic Medium Cond" panose="020B06060304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5346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iMac_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9862" y="1097508"/>
            <a:ext cx="5121827" cy="45866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6C440C-32EC-4A8D-8FCF-70888E0BCBD6}" type="datetimeFigureOut">
              <a:rPr lang="en-US" smtClean="0"/>
              <a:t>24-Jul-16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B9840-7F26-4F63-9A3D-F7E57299AD52}" type="slidenum">
              <a:rPr lang="en-US" smtClean="0"/>
              <a:t>‹#›</a:t>
            </a:fld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5267405" y="1097509"/>
            <a:ext cx="3715305" cy="5025215"/>
          </a:xfrm>
        </p:spPr>
        <p:txBody>
          <a:bodyPr>
            <a:normAutofit/>
          </a:bodyPr>
          <a:lstStyle>
            <a:lvl1pPr marL="557213" indent="-557213">
              <a:buClr>
                <a:srgbClr val="FFC000"/>
              </a:buClr>
              <a:buFontTx/>
              <a:buBlip>
                <a:blip r:embed="rId3"/>
              </a:buBlip>
              <a:defRPr sz="32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900113" indent="-557213">
              <a:buClr>
                <a:srgbClr val="FFC000"/>
              </a:buClr>
              <a:buFontTx/>
              <a:buBlip>
                <a:blip r:embed="rId3"/>
              </a:buBlip>
              <a:defRPr sz="32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1243013" indent="-557213">
              <a:buClr>
                <a:srgbClr val="FFC000"/>
              </a:buClr>
              <a:buFontTx/>
              <a:buBlip>
                <a:blip r:embed="rId3"/>
              </a:buBlip>
              <a:defRPr sz="32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1585913" indent="-557213">
              <a:buClr>
                <a:srgbClr val="FFC000"/>
              </a:buClr>
              <a:buFontTx/>
              <a:buBlip>
                <a:blip r:embed="rId3"/>
              </a:buBlip>
              <a:defRPr sz="32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928813" indent="-557213">
              <a:buClr>
                <a:srgbClr val="FFC000"/>
              </a:buClr>
              <a:buFontTx/>
              <a:buBlip>
                <a:blip r:embed="rId3"/>
              </a:buBlip>
              <a:defRPr sz="32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12"/>
          <p:cNvSpPr>
            <a:spLocks noGrp="1"/>
          </p:cNvSpPr>
          <p:nvPr>
            <p:ph sz="quarter" idx="17"/>
          </p:nvPr>
        </p:nvSpPr>
        <p:spPr>
          <a:xfrm>
            <a:off x="400960" y="1359243"/>
            <a:ext cx="4584992" cy="2883243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15293" y="4508628"/>
            <a:ext cx="1210964" cy="335221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" y="115331"/>
            <a:ext cx="9144000" cy="748550"/>
          </a:xfrm>
          <a:prstGeom prst="roundRect">
            <a:avLst/>
          </a:prstGeom>
          <a:solidFill>
            <a:srgbClr val="0070C0"/>
          </a:solidFill>
          <a:ln>
            <a:solidFill>
              <a:srgbClr val="00B0F0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40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Medium Cond" panose="020B06060304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562917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914401"/>
            <a:ext cx="7886700" cy="5262563"/>
          </a:xfrm>
        </p:spPr>
        <p:txBody>
          <a:bodyPr>
            <a:normAutofit/>
          </a:bodyPr>
          <a:lstStyle>
            <a:lvl1pPr marL="1714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5143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8572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2001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15430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6C440C-32EC-4A8D-8FCF-70888E0BCBD6}" type="datetimeFigureOut">
              <a:rPr lang="en-US" smtClean="0"/>
              <a:t>24-Jul-16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B9840-7F26-4F63-9A3D-F7E57299AD5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0" y="93848"/>
            <a:ext cx="9144000" cy="701675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/>
          <a:lstStyle>
            <a:lvl1pPr algn="ctr"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0900" y="6285469"/>
            <a:ext cx="2229014" cy="59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155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mart_art_No_ANIM">
    <p:bg>
      <p:bgPr>
        <a:solidFill>
          <a:schemeClr val="tx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4459" y="914400"/>
            <a:ext cx="8798011" cy="5313405"/>
          </a:xfrm>
        </p:spPr>
        <p:txBody>
          <a:bodyPr>
            <a:normAutofit/>
          </a:bodyPr>
          <a:lstStyle>
            <a:lvl1pPr marL="1714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36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5143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36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8572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36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2001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36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15430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36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6C440C-32EC-4A8D-8FCF-70888E0BCBD6}" type="datetimeFigureOut">
              <a:rPr lang="en-US" smtClean="0"/>
              <a:t>24-Jul-16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B9840-7F26-4F63-9A3D-F7E57299AD5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0" y="93848"/>
            <a:ext cx="9144000" cy="701675"/>
          </a:xfrm>
          <a:prstGeom prst="rect">
            <a:avLst/>
          </a:prstGeom>
          <a:solidFill>
            <a:srgbClr val="0070C0"/>
          </a:solidFill>
          <a:ln w="38100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rmAutofit/>
          </a:bodyPr>
          <a:lstStyle>
            <a:lvl1pPr algn="ctr">
              <a:defRPr sz="40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3471" y="6227804"/>
            <a:ext cx="1770449" cy="593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3617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0" y="93848"/>
            <a:ext cx="9144000" cy="701675"/>
          </a:xfrm>
          <a:prstGeom prst="rect">
            <a:avLst/>
          </a:prstGeom>
          <a:solidFill>
            <a:srgbClr val="D00054"/>
          </a:solidFill>
          <a:ln w="381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>
            <a:normAutofit/>
          </a:bodyPr>
          <a:lstStyle>
            <a:lvl1pPr algn="ctr">
              <a:defRPr sz="40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84308" y="6270378"/>
            <a:ext cx="1752249" cy="587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37543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3" orient="horz" pos="2160">
          <p15:clr>
            <a:srgbClr val="FBAE40"/>
          </p15:clr>
        </p15:guide>
        <p15:guide id="4" pos="2880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with Waterm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6C440C-32EC-4A8D-8FCF-70888E0BCBD6}" type="datetimeFigureOut">
              <a:rPr lang="en-US" smtClean="0"/>
              <a:t>24-Jul-16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B9840-7F26-4F63-9A3D-F7E57299AD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38457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c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97463" y="127322"/>
            <a:ext cx="7526438" cy="6049641"/>
          </a:xfrm>
        </p:spPr>
        <p:txBody>
          <a:bodyPr>
            <a:normAutofit/>
          </a:bodyPr>
          <a:lstStyle>
            <a:lvl1pPr marL="171450" indent="-171450">
              <a:buClr>
                <a:srgbClr val="FFC000"/>
              </a:buClr>
              <a:buFont typeface="Wingdings" panose="05000000000000000000" pitchFamily="2" charset="2"/>
              <a:buChar char="Ø"/>
              <a:defRPr sz="33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514350" indent="-171450">
              <a:buClr>
                <a:srgbClr val="FFC000"/>
              </a:buClr>
              <a:buFont typeface="Wingdings" panose="05000000000000000000" pitchFamily="2" charset="2"/>
              <a:buChar char="Ø"/>
              <a:defRPr sz="33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857250" indent="-171450">
              <a:buClr>
                <a:srgbClr val="FFC000"/>
              </a:buClr>
              <a:buFont typeface="Wingdings" panose="05000000000000000000" pitchFamily="2" charset="2"/>
              <a:buChar char="Ø"/>
              <a:defRPr sz="33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200150" indent="-171450">
              <a:buClr>
                <a:srgbClr val="FFC000"/>
              </a:buClr>
              <a:buFont typeface="Wingdings" panose="05000000000000000000" pitchFamily="2" charset="2"/>
              <a:buChar char="Ø"/>
              <a:defRPr sz="33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1543050" indent="-171450">
              <a:buClr>
                <a:srgbClr val="FFC000"/>
              </a:buClr>
              <a:buFont typeface="Wingdings" panose="05000000000000000000" pitchFamily="2" charset="2"/>
              <a:buChar char="Ø"/>
              <a:defRPr sz="33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6C440C-32EC-4A8D-8FCF-70888E0BCBD6}" type="datetimeFigureOut">
              <a:rPr lang="en-US" smtClean="0"/>
              <a:t>24-Jul-16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B9840-7F26-4F63-9A3D-F7E57299AD52}" type="slidenum">
              <a:rPr lang="en-US" smtClean="0"/>
              <a:t>‹#›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7266929" y="3457113"/>
            <a:ext cx="3027586" cy="72655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-2325296" y="2690537"/>
            <a:ext cx="5829344" cy="1197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99315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lf_Stud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287868"/>
            <a:ext cx="5816600" cy="5889096"/>
          </a:xfrm>
        </p:spPr>
        <p:txBody>
          <a:bodyPr>
            <a:normAutofit/>
          </a:bodyPr>
          <a:lstStyle>
            <a:lvl1pPr marL="1714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5143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8572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2001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15430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6C440C-32EC-4A8D-8FCF-70888E0BCBD6}" type="datetimeFigureOut">
              <a:rPr lang="en-US" smtClean="0"/>
              <a:t>24-Jul-16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B9840-7F26-4F63-9A3D-F7E57299AD52}" type="slidenum">
              <a:rPr lang="en-US" smtClean="0"/>
              <a:t>‹#›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7957" y="3091681"/>
            <a:ext cx="2857500" cy="28575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178550" y="1"/>
            <a:ext cx="2819400" cy="507831"/>
          </a:xfrm>
          <a:prstGeom prst="rect">
            <a:avLst/>
          </a:prstGeom>
          <a:solidFill>
            <a:srgbClr val="FF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700" dirty="0">
                <a:latin typeface="Franklin Gothic Heavy" panose="020B0903020102020204" pitchFamily="34" charset="0"/>
              </a:rPr>
              <a:t>Self Study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0900" y="6131387"/>
            <a:ext cx="2229014" cy="747508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194515" y="646331"/>
            <a:ext cx="2784385" cy="2799602"/>
          </a:xfrm>
          <a:prstGeom prst="downArrowCallout">
            <a:avLst/>
          </a:prstGeom>
          <a:solidFill>
            <a:schemeClr val="tx1">
              <a:lumMod val="85000"/>
              <a:lumOff val="1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3300">
                <a:solidFill>
                  <a:schemeClr val="bg1"/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14379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yllabu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287868"/>
            <a:ext cx="6373748" cy="5889096"/>
          </a:xfrm>
        </p:spPr>
        <p:txBody>
          <a:bodyPr>
            <a:normAutofit/>
          </a:bodyPr>
          <a:lstStyle>
            <a:lvl1pPr marL="171450" indent="-17145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v"/>
              <a:defRPr sz="3000">
                <a:solidFill>
                  <a:schemeClr val="bg2">
                    <a:lumMod val="25000"/>
                  </a:schemeClr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514350" indent="-17145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v"/>
              <a:defRPr sz="3000">
                <a:solidFill>
                  <a:schemeClr val="bg2">
                    <a:lumMod val="25000"/>
                  </a:schemeClr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857250" indent="-17145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v"/>
              <a:defRPr sz="3000">
                <a:solidFill>
                  <a:schemeClr val="bg2">
                    <a:lumMod val="25000"/>
                  </a:schemeClr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200150" indent="-17145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v"/>
              <a:defRPr sz="3000">
                <a:solidFill>
                  <a:schemeClr val="bg2">
                    <a:lumMod val="25000"/>
                  </a:schemeClr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1543050" indent="-17145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v"/>
              <a:defRPr sz="3000">
                <a:solidFill>
                  <a:schemeClr val="bg2">
                    <a:lumMod val="25000"/>
                  </a:schemeClr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6C440C-32EC-4A8D-8FCF-70888E0BCBD6}" type="datetimeFigureOut">
              <a:rPr lang="en-US" smtClean="0"/>
              <a:t>24-Jul-16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B9840-7F26-4F63-9A3D-F7E57299AD5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661150" y="646331"/>
            <a:ext cx="2317750" cy="209055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none"/>
        </p:style>
        <p:txBody>
          <a:bodyPr>
            <a:noAutofit/>
          </a:bodyPr>
          <a:lstStyle>
            <a:lvl1pPr algn="ctr">
              <a:defRPr sz="30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0900" y="6131387"/>
            <a:ext cx="2229014" cy="747508"/>
          </a:xfrm>
          <a:prstGeom prst="rect">
            <a:avLst/>
          </a:prstGeom>
        </p:spPr>
      </p:pic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6661548" y="1"/>
            <a:ext cx="2316956" cy="646113"/>
          </a:xfr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Autofit/>
          </a:bodyPr>
          <a:lstStyle>
            <a:lvl1pPr marL="0" indent="0" algn="ctr">
              <a:buNone/>
              <a:defRPr sz="3000">
                <a:solidFill>
                  <a:schemeClr val="tx1">
                    <a:lumMod val="85000"/>
                    <a:lumOff val="15000"/>
                  </a:schemeClr>
                </a:solidFill>
                <a:latin typeface="Franklin Gothic Demi Cond" panose="020B0706030402020204" pitchFamily="34" charset="0"/>
              </a:defRPr>
            </a:lvl1pPr>
            <a:lvl2pPr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24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21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21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514" r="6145"/>
          <a:stretch/>
        </p:blipFill>
        <p:spPr>
          <a:xfrm>
            <a:off x="6660292" y="2786246"/>
            <a:ext cx="2316893" cy="3070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88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pad_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D4093-9501-684A-BBF1-841D1DE69BB1}" type="datetimeFigureOut">
              <a:rPr lang="en-US" smtClean="0"/>
              <a:t>24-Jul-16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5A21B-AF4F-9D44-9891-92E1CD0FB2B1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-74142" y="576649"/>
            <a:ext cx="3869252" cy="6281352"/>
          </a:xfrm>
          <a:prstGeom prst="rect">
            <a:avLst/>
          </a:prstGeom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3774989" y="807308"/>
            <a:ext cx="5207721" cy="5315416"/>
          </a:xfrm>
        </p:spPr>
        <p:txBody>
          <a:bodyPr>
            <a:normAutofit/>
          </a:bodyPr>
          <a:lstStyle>
            <a:lvl1pPr marL="557213" indent="-557213">
              <a:buClr>
                <a:srgbClr val="FFC000"/>
              </a:buClr>
              <a:buFontTx/>
              <a:buBlip>
                <a:blip r:embed="rId3"/>
              </a:buBlip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900113" indent="-557213">
              <a:buClr>
                <a:srgbClr val="FFC000"/>
              </a:buClr>
              <a:buFontTx/>
              <a:buBlip>
                <a:blip r:embed="rId3"/>
              </a:buBlip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1243013" indent="-557213">
              <a:buClr>
                <a:srgbClr val="FFC000"/>
              </a:buClr>
              <a:buFontTx/>
              <a:buBlip>
                <a:blip r:embed="rId3"/>
              </a:buBlip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1585913" indent="-557213">
              <a:buClr>
                <a:srgbClr val="FFC000"/>
              </a:buClr>
              <a:buFontTx/>
              <a:buBlip>
                <a:blip r:embed="rId3"/>
              </a:buBlip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928813" indent="-557213">
              <a:buClr>
                <a:srgbClr val="FFC000"/>
              </a:buClr>
              <a:buFontTx/>
              <a:buBlip>
                <a:blip r:embed="rId3"/>
              </a:buBlip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12"/>
          <p:cNvSpPr>
            <a:spLocks noGrp="1"/>
          </p:cNvSpPr>
          <p:nvPr>
            <p:ph sz="quarter" idx="17"/>
          </p:nvPr>
        </p:nvSpPr>
        <p:spPr>
          <a:xfrm>
            <a:off x="537516" y="1927654"/>
            <a:ext cx="2780273" cy="3863546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537516" y="1306608"/>
            <a:ext cx="2780273" cy="578088"/>
          </a:xfr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Autofit/>
          </a:bodyPr>
          <a:lstStyle>
            <a:lvl1pPr algn="ctr">
              <a:defRPr sz="2400">
                <a:latin typeface="Franklin Gothic Medium Cond" panose="020B06060304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1176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ock_Q_Main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287868"/>
            <a:ext cx="6373748" cy="5889096"/>
          </a:xfrm>
        </p:spPr>
        <p:txBody>
          <a:bodyPr>
            <a:normAutofit/>
          </a:bodyPr>
          <a:lstStyle>
            <a:lvl1pPr marL="557213" indent="-557213">
              <a:buClr>
                <a:srgbClr val="C00000"/>
              </a:buClr>
              <a:buFont typeface="+mj-lt"/>
              <a:buAutoNum type="arabicParenR"/>
              <a:defRPr sz="3000">
                <a:solidFill>
                  <a:schemeClr val="bg2">
                    <a:lumMod val="25000"/>
                  </a:schemeClr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900113" indent="-557213">
              <a:buClr>
                <a:srgbClr val="C00000"/>
              </a:buClr>
              <a:buFont typeface="+mj-lt"/>
              <a:buAutoNum type="arabicParenR"/>
              <a:defRPr sz="3000">
                <a:solidFill>
                  <a:schemeClr val="bg2">
                    <a:lumMod val="25000"/>
                  </a:schemeClr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1243013" indent="-557213">
              <a:buClr>
                <a:srgbClr val="C00000"/>
              </a:buClr>
              <a:buFont typeface="+mj-lt"/>
              <a:buAutoNum type="arabicParenR"/>
              <a:defRPr sz="3000">
                <a:solidFill>
                  <a:schemeClr val="bg2">
                    <a:lumMod val="25000"/>
                  </a:schemeClr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585913" indent="-557213">
              <a:buClr>
                <a:srgbClr val="C00000"/>
              </a:buClr>
              <a:buFont typeface="+mj-lt"/>
              <a:buAutoNum type="arabicParenR"/>
              <a:defRPr sz="3000">
                <a:solidFill>
                  <a:schemeClr val="bg2">
                    <a:lumMod val="25000"/>
                  </a:schemeClr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1928813" indent="-557213">
              <a:buClr>
                <a:srgbClr val="C00000"/>
              </a:buClr>
              <a:buFont typeface="+mj-lt"/>
              <a:buAutoNum type="arabicParenR"/>
              <a:defRPr sz="3000">
                <a:solidFill>
                  <a:schemeClr val="bg2">
                    <a:lumMod val="25000"/>
                  </a:schemeClr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6C440C-32EC-4A8D-8FCF-70888E0BCBD6}" type="datetimeFigureOut">
              <a:rPr lang="en-US" smtClean="0"/>
              <a:t>24-Jul-16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B9840-7F26-4F63-9A3D-F7E57299AD52}" type="slidenum">
              <a:rPr lang="en-US" smtClean="0"/>
              <a:t>‹#›</a:t>
            </a:fld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0900" y="6131387"/>
            <a:ext cx="2229014" cy="74750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6248"/>
          <a:stretch/>
        </p:blipFill>
        <p:spPr>
          <a:xfrm>
            <a:off x="6666471" y="2736884"/>
            <a:ext cx="2312033" cy="28480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66470" y="287869"/>
            <a:ext cx="2312033" cy="2409865"/>
          </a:xfr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Autofit/>
          </a:bodyPr>
          <a:lstStyle>
            <a:lvl1pPr algn="ctr">
              <a:defRPr sz="3300">
                <a:solidFill>
                  <a:schemeClr val="accent2">
                    <a:lumMod val="50000"/>
                  </a:schemeClr>
                </a:solidFill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86650" y="5491984"/>
            <a:ext cx="852388" cy="864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1906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iz_ANIM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6C440C-32EC-4A8D-8FCF-70888E0BCBD6}" type="datetimeFigureOut">
              <a:rPr lang="en-US" smtClean="0"/>
              <a:t>24-Jul-16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B9840-7F26-4F63-9A3D-F7E57299AD5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80575" y="6053698"/>
            <a:ext cx="7036594" cy="5078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700" dirty="0">
                <a:latin typeface="Franklin Gothic Demi Cond" panose="020B0706030402020204" pitchFamily="34" charset="0"/>
              </a:rPr>
              <a:t>1. Skip                     2. Attempt          3. Mark n Review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31951" y="1"/>
            <a:ext cx="517922" cy="685800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vert="vert270" anchor="ctr">
            <a:noAutofit/>
          </a:bodyPr>
          <a:lstStyle>
            <a:lvl1pPr marL="0" indent="0" algn="ctr">
              <a:buNone/>
              <a:defRPr sz="4500">
                <a:solidFill>
                  <a:schemeClr val="bg1"/>
                </a:solidFill>
                <a:latin typeface="Franklin Gothic Medium Cond" panose="020B0606030402020204" pitchFamily="34" charset="0"/>
              </a:defRPr>
            </a:lvl1pPr>
            <a:lvl2pPr>
              <a:defRPr>
                <a:latin typeface="Franklin Gothic Medium Cond" panose="020B0606030402020204" pitchFamily="34" charset="0"/>
              </a:defRPr>
            </a:lvl2pPr>
            <a:lvl3pPr>
              <a:defRPr>
                <a:latin typeface="Franklin Gothic Medium Cond" panose="020B0606030402020204" pitchFamily="34" charset="0"/>
              </a:defRPr>
            </a:lvl3pPr>
            <a:lvl4pPr>
              <a:defRPr>
                <a:latin typeface="Franklin Gothic Medium Cond" panose="020B0606030402020204" pitchFamily="34" charset="0"/>
              </a:defRPr>
            </a:lvl4pPr>
            <a:lvl5pPr>
              <a:defRPr>
                <a:latin typeface="Franklin Gothic Medium Cond" panose="020B06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54522" y="2523068"/>
            <a:ext cx="1180698" cy="365389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17168" y="1270001"/>
            <a:ext cx="1018667" cy="135822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1233"/>
            <a:ext cx="7886700" cy="5995732"/>
          </a:xfrm>
        </p:spPr>
        <p:txBody>
          <a:bodyPr>
            <a:normAutofit/>
          </a:bodyPr>
          <a:lstStyle>
            <a:lvl1pPr marL="1714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5143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8572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12001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5430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804526">
            <a:off x="8010637" y="5113302"/>
            <a:ext cx="919545" cy="205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068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Quiz_ANIM_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6C440C-32EC-4A8D-8FCF-70888E0BCBD6}" type="datetimeFigureOut">
              <a:rPr lang="en-US" smtClean="0"/>
              <a:t>24-Jul-16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B9840-7F26-4F63-9A3D-F7E57299AD5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80575" y="6053698"/>
            <a:ext cx="7036594" cy="5078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700" dirty="0">
                <a:latin typeface="Franklin Gothic Demi Cond" panose="020B0706030402020204" pitchFamily="34" charset="0"/>
              </a:rPr>
              <a:t>1. Skip                     2. Attempt          3. Mark n Review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31951" y="1"/>
            <a:ext cx="517922" cy="6858000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vert270" anchor="ctr">
            <a:noAutofit/>
          </a:bodyPr>
          <a:lstStyle>
            <a:lvl1pPr marL="0" indent="0" algn="ctr">
              <a:buNone/>
              <a:defRPr sz="4500">
                <a:solidFill>
                  <a:schemeClr val="bg1"/>
                </a:solidFill>
                <a:latin typeface="Franklin Gothic Medium Cond" panose="020B0606030402020204" pitchFamily="34" charset="0"/>
              </a:defRPr>
            </a:lvl1pPr>
            <a:lvl2pPr>
              <a:defRPr>
                <a:latin typeface="Franklin Gothic Medium Cond" panose="020B0606030402020204" pitchFamily="34" charset="0"/>
              </a:defRPr>
            </a:lvl2pPr>
            <a:lvl3pPr>
              <a:defRPr>
                <a:latin typeface="Franklin Gothic Medium Cond" panose="020B0606030402020204" pitchFamily="34" charset="0"/>
              </a:defRPr>
            </a:lvl3pPr>
            <a:lvl4pPr>
              <a:defRPr>
                <a:latin typeface="Franklin Gothic Medium Cond" panose="020B0606030402020204" pitchFamily="34" charset="0"/>
              </a:defRPr>
            </a:lvl4pPr>
            <a:lvl5pPr>
              <a:defRPr>
                <a:latin typeface="Franklin Gothic Medium Cond" panose="020B06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54522" y="2523068"/>
            <a:ext cx="1180698" cy="365389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17168" y="1270001"/>
            <a:ext cx="1018667" cy="135822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1233"/>
            <a:ext cx="7886700" cy="5995732"/>
          </a:xfrm>
        </p:spPr>
        <p:txBody>
          <a:bodyPr>
            <a:normAutofit/>
          </a:bodyPr>
          <a:lstStyle>
            <a:lvl1pPr marL="1714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5143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8572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12001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5430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804526">
            <a:off x="8010637" y="5113302"/>
            <a:ext cx="919545" cy="205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19569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ENEFITS_Anim_1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9"/>
          <p:cNvSpPr>
            <a:spLocks noGrp="1"/>
          </p:cNvSpPr>
          <p:nvPr>
            <p:ph sz="quarter" idx="14"/>
          </p:nvPr>
        </p:nvSpPr>
        <p:spPr>
          <a:xfrm>
            <a:off x="6661150" y="3124071"/>
            <a:ext cx="2317354" cy="303784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>
            <a:noAutofit/>
          </a:bodyPr>
          <a:lstStyle>
            <a:lvl1pPr>
              <a:defRPr sz="2400">
                <a:solidFill>
                  <a:schemeClr val="bg1">
                    <a:lumMod val="95000"/>
                    <a:lumOff val="5000"/>
                  </a:schemeClr>
                </a:solidFill>
                <a:latin typeface="Franklin Gothic Demi Cond" panose="020B0706030402020204" pitchFamily="34" charset="0"/>
              </a:defRPr>
            </a:lvl1pPr>
            <a:lvl2pPr>
              <a:defRPr sz="2400">
                <a:solidFill>
                  <a:schemeClr val="bg1">
                    <a:lumMod val="95000"/>
                    <a:lumOff val="5000"/>
                  </a:schemeClr>
                </a:solidFill>
                <a:latin typeface="Franklin Gothic Demi Cond" panose="020B0706030402020204" pitchFamily="34" charset="0"/>
              </a:defRPr>
            </a:lvl2pPr>
            <a:lvl3pPr>
              <a:defRPr sz="2400">
                <a:solidFill>
                  <a:schemeClr val="bg1">
                    <a:lumMod val="95000"/>
                    <a:lumOff val="5000"/>
                  </a:schemeClr>
                </a:solidFill>
                <a:latin typeface="Franklin Gothic Demi Cond" panose="020B0706030402020204" pitchFamily="34" charset="0"/>
              </a:defRPr>
            </a:lvl3pPr>
            <a:lvl4pPr>
              <a:defRPr sz="2400">
                <a:solidFill>
                  <a:schemeClr val="bg1">
                    <a:lumMod val="95000"/>
                    <a:lumOff val="5000"/>
                  </a:schemeClr>
                </a:solidFill>
                <a:latin typeface="Franklin Gothic Demi Cond" panose="020B0706030402020204" pitchFamily="34" charset="0"/>
              </a:defRPr>
            </a:lvl4pPr>
            <a:lvl5pPr>
              <a:defRPr sz="2400">
                <a:solidFill>
                  <a:schemeClr val="bg1">
                    <a:lumMod val="95000"/>
                    <a:lumOff val="5000"/>
                  </a:schemeClr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287868"/>
            <a:ext cx="6373748" cy="5889096"/>
          </a:xfrm>
        </p:spPr>
        <p:txBody>
          <a:bodyPr>
            <a:normAutofit/>
          </a:bodyPr>
          <a:lstStyle>
            <a:lvl1pPr marL="171450" indent="-171450">
              <a:buClr>
                <a:srgbClr val="92D050"/>
              </a:buClr>
              <a:buFont typeface="Wingdings" panose="05000000000000000000" pitchFamily="2" charset="2"/>
              <a:buChar char="ü"/>
              <a:defRPr sz="40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514350" indent="-171450">
              <a:buClr>
                <a:srgbClr val="92D050"/>
              </a:buClr>
              <a:buFont typeface="Wingdings" panose="05000000000000000000" pitchFamily="2" charset="2"/>
              <a:buChar char="ü"/>
              <a:defRPr sz="40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857250" indent="-171450">
              <a:buClr>
                <a:srgbClr val="92D050"/>
              </a:buClr>
              <a:buFont typeface="Wingdings" panose="05000000000000000000" pitchFamily="2" charset="2"/>
              <a:buChar char="ü"/>
              <a:defRPr sz="40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1200150" indent="-171450">
              <a:buClr>
                <a:srgbClr val="92D050"/>
              </a:buClr>
              <a:buFont typeface="Wingdings" panose="05000000000000000000" pitchFamily="2" charset="2"/>
              <a:buChar char="ü"/>
              <a:defRPr sz="40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543050" indent="-171450">
              <a:buClr>
                <a:srgbClr val="92D050"/>
              </a:buClr>
              <a:buFont typeface="Wingdings" panose="05000000000000000000" pitchFamily="2" charset="2"/>
              <a:buChar char="ü"/>
              <a:defRPr sz="40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6C440C-32EC-4A8D-8FCF-70888E0BCBD6}" type="datetimeFigureOut">
              <a:rPr lang="en-US" smtClean="0"/>
              <a:t>24-Jul-16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B9840-7F26-4F63-9A3D-F7E57299AD5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661150" y="1033517"/>
            <a:ext cx="2317750" cy="2090552"/>
          </a:xfrm>
          <a:prstGeom prst="rect">
            <a:avLst/>
          </a:prstGeom>
          <a:solidFill>
            <a:srgbClr val="F5FAF4"/>
          </a:solidFill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>
            <a:noAutofit/>
          </a:bodyPr>
          <a:lstStyle>
            <a:lvl1pPr algn="ctr">
              <a:defRPr sz="30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0900" y="6131387"/>
            <a:ext cx="2229014" cy="747508"/>
          </a:xfrm>
          <a:prstGeom prst="rect">
            <a:avLst/>
          </a:prstGeom>
        </p:spPr>
      </p:pic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6661548" y="1"/>
            <a:ext cx="2316956" cy="1033514"/>
          </a:xfr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3200">
                <a:solidFill>
                  <a:schemeClr val="tx1"/>
                </a:solidFill>
                <a:latin typeface="Franklin Gothic Demi Cond" panose="020B0706030402020204" pitchFamily="34" charset="0"/>
              </a:defRPr>
            </a:lvl1pPr>
            <a:lvl2pPr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24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21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21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754332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inition_anim_0"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61150" y="3031524"/>
            <a:ext cx="2317354" cy="2702014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9278" y="155849"/>
            <a:ext cx="6483243" cy="5975538"/>
          </a:xfrm>
        </p:spPr>
        <p:txBody>
          <a:bodyPr>
            <a:normAutofit/>
          </a:bodyPr>
          <a:lstStyle>
            <a:lvl1pPr marL="171450" indent="-171450">
              <a:buClr>
                <a:schemeClr val="accent4">
                  <a:lumMod val="50000"/>
                </a:schemeClr>
              </a:buClr>
              <a:buFont typeface="Wingdings" panose="05000000000000000000" pitchFamily="2" charset="2"/>
              <a:buChar char="Ø"/>
              <a:defRPr sz="4400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514350" indent="-171450">
              <a:buClr>
                <a:schemeClr val="accent4">
                  <a:lumMod val="50000"/>
                </a:schemeClr>
              </a:buClr>
              <a:buFont typeface="Wingdings" panose="05000000000000000000" pitchFamily="2" charset="2"/>
              <a:buChar char="Ø"/>
              <a:defRPr sz="4400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857250" indent="-171450">
              <a:buClr>
                <a:schemeClr val="accent4">
                  <a:lumMod val="50000"/>
                </a:schemeClr>
              </a:buClr>
              <a:buFont typeface="Wingdings" panose="05000000000000000000" pitchFamily="2" charset="2"/>
              <a:buChar char="Ø"/>
              <a:defRPr sz="4400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1200150" indent="-171450">
              <a:buClr>
                <a:schemeClr val="accent4">
                  <a:lumMod val="50000"/>
                </a:schemeClr>
              </a:buClr>
              <a:buFont typeface="Wingdings" panose="05000000000000000000" pitchFamily="2" charset="2"/>
              <a:buChar char="Ø"/>
              <a:defRPr sz="4400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543050" indent="-171450">
              <a:buClr>
                <a:schemeClr val="accent4">
                  <a:lumMod val="50000"/>
                </a:schemeClr>
              </a:buClr>
              <a:buFont typeface="Wingdings" panose="05000000000000000000" pitchFamily="2" charset="2"/>
              <a:buChar char="Ø"/>
              <a:defRPr sz="4400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6C440C-32EC-4A8D-8FCF-70888E0BCBD6}" type="datetimeFigureOut">
              <a:rPr lang="en-US" smtClean="0"/>
              <a:t>24-Jul-16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B9840-7F26-4F63-9A3D-F7E57299AD5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661150" y="646330"/>
            <a:ext cx="2317750" cy="2385193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none"/>
        </p:style>
        <p:txBody>
          <a:bodyPr>
            <a:noAutofit/>
          </a:bodyPr>
          <a:lstStyle>
            <a:lvl1pPr algn="ctr">
              <a:defRPr sz="36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0900" y="6204665"/>
            <a:ext cx="2229014" cy="674229"/>
          </a:xfrm>
          <a:prstGeom prst="rect">
            <a:avLst/>
          </a:prstGeom>
        </p:spPr>
      </p:pic>
      <p:sp>
        <p:nvSpPr>
          <p:cNvPr id="18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6661548" y="1"/>
            <a:ext cx="2316956" cy="646113"/>
          </a:xfrm>
          <a:solidFill>
            <a:schemeClr val="accent4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3000">
                <a:solidFill>
                  <a:schemeClr val="tx1"/>
                </a:solidFill>
                <a:latin typeface="Franklin Gothic Demi Cond" panose="020B0706030402020204" pitchFamily="34" charset="0"/>
              </a:defRPr>
            </a:lvl1pPr>
            <a:lvl2pPr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24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21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21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dirty="0"/>
              <a:t>Definition</a:t>
            </a:r>
          </a:p>
        </p:txBody>
      </p:sp>
      <p:sp>
        <p:nvSpPr>
          <p:cNvPr id="11" name="Rectangular Callout 10"/>
          <p:cNvSpPr/>
          <p:nvPr/>
        </p:nvSpPr>
        <p:spPr>
          <a:xfrm>
            <a:off x="6661150" y="5748165"/>
            <a:ext cx="2317354" cy="456501"/>
          </a:xfrm>
          <a:prstGeom prst="wedgeRectCallout">
            <a:avLst>
              <a:gd name="adj1" fmla="val 17348"/>
              <a:gd name="adj2" fmla="val -148051"/>
            </a:avLst>
          </a:prstGeom>
          <a:solidFill>
            <a:schemeClr val="accent4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i-IN" sz="1800" dirty="0"/>
              <a:t>रट्टा मारो जिंदाबाद!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2164581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olity"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9"/>
          <p:cNvSpPr>
            <a:spLocks noGrp="1"/>
          </p:cNvSpPr>
          <p:nvPr>
            <p:ph sz="quarter" idx="14"/>
          </p:nvPr>
        </p:nvSpPr>
        <p:spPr>
          <a:xfrm>
            <a:off x="6661150" y="3113903"/>
            <a:ext cx="2317354" cy="3063060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none"/>
        </p:style>
        <p:txBody>
          <a:bodyPr>
            <a:noAutofit/>
          </a:bodyPr>
          <a:lstStyle>
            <a:lvl1pPr>
              <a:defRPr sz="2400">
                <a:latin typeface="Franklin Gothic Demi Cond" panose="020B0706030402020204" pitchFamily="34" charset="0"/>
              </a:defRPr>
            </a:lvl1pPr>
            <a:lvl2pPr>
              <a:defRPr sz="2400">
                <a:latin typeface="Franklin Gothic Demi Cond" panose="020B0706030402020204" pitchFamily="34" charset="0"/>
              </a:defRPr>
            </a:lvl2pPr>
            <a:lvl3pPr>
              <a:defRPr sz="2400">
                <a:latin typeface="Franklin Gothic Demi Cond" panose="020B0706030402020204" pitchFamily="34" charset="0"/>
              </a:defRPr>
            </a:lvl3pPr>
            <a:lvl4pPr>
              <a:defRPr sz="2400">
                <a:latin typeface="Franklin Gothic Demi Cond" panose="020B0706030402020204" pitchFamily="34" charset="0"/>
              </a:defRPr>
            </a:lvl4pPr>
            <a:lvl5pPr>
              <a:defRPr sz="2400"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287868"/>
            <a:ext cx="6373748" cy="5889096"/>
          </a:xfrm>
        </p:spPr>
        <p:txBody>
          <a:bodyPr>
            <a:normAutofit/>
          </a:bodyPr>
          <a:lstStyle>
            <a:lvl1pPr marL="1714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5143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8572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12001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5430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6C440C-32EC-4A8D-8FCF-70888E0BCBD6}" type="datetimeFigureOut">
              <a:rPr lang="en-US" smtClean="0"/>
              <a:t>24-Jul-16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B9840-7F26-4F63-9A3D-F7E57299AD5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661150" y="947351"/>
            <a:ext cx="2317750" cy="216655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rgbClr val="7030A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30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0900" y="6131387"/>
            <a:ext cx="2229014" cy="747508"/>
          </a:xfrm>
          <a:prstGeom prst="rect">
            <a:avLst/>
          </a:prstGeom>
        </p:spPr>
      </p:pic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6661548" y="1"/>
            <a:ext cx="2316956" cy="947350"/>
          </a:xfrm>
          <a:solidFill>
            <a:srgbClr val="7030A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30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24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21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21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28011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fo_Anim_1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9"/>
          <p:cNvSpPr>
            <a:spLocks noGrp="1"/>
          </p:cNvSpPr>
          <p:nvPr>
            <p:ph sz="quarter" idx="14"/>
          </p:nvPr>
        </p:nvSpPr>
        <p:spPr>
          <a:xfrm>
            <a:off x="6664911" y="3023286"/>
            <a:ext cx="2303755" cy="315367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>
              <a:defRPr sz="2400">
                <a:latin typeface="Franklin Gothic Demi Cond" panose="020B0706030402020204" pitchFamily="34" charset="0"/>
              </a:defRPr>
            </a:lvl1pPr>
            <a:lvl2pPr>
              <a:defRPr sz="2400">
                <a:latin typeface="Franklin Gothic Demi Cond" panose="020B0706030402020204" pitchFamily="34" charset="0"/>
              </a:defRPr>
            </a:lvl2pPr>
            <a:lvl3pPr>
              <a:defRPr sz="2400">
                <a:latin typeface="Franklin Gothic Demi Cond" panose="020B0706030402020204" pitchFamily="34" charset="0"/>
              </a:defRPr>
            </a:lvl3pPr>
            <a:lvl4pPr>
              <a:defRPr sz="2400">
                <a:latin typeface="Franklin Gothic Demi Cond" panose="020B0706030402020204" pitchFamily="34" charset="0"/>
              </a:defRPr>
            </a:lvl4pPr>
            <a:lvl5pPr>
              <a:defRPr sz="2400"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287868"/>
            <a:ext cx="6373748" cy="5889096"/>
          </a:xfrm>
        </p:spPr>
        <p:txBody>
          <a:bodyPr>
            <a:normAutofit/>
          </a:bodyPr>
          <a:lstStyle>
            <a:lvl1pPr marL="557213" indent="-557213">
              <a:buClr>
                <a:srgbClr val="FFC000"/>
              </a:buClr>
              <a:buFont typeface="+mj-lt"/>
              <a:buAutoNum type="arabicPeriod"/>
              <a:defRPr sz="44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900113" indent="-557213">
              <a:buClr>
                <a:srgbClr val="FFC000"/>
              </a:buClr>
              <a:buFont typeface="+mj-lt"/>
              <a:buAutoNum type="arabicPeriod"/>
              <a:defRPr sz="44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1243013" indent="-557213">
              <a:buClr>
                <a:srgbClr val="FFC000"/>
              </a:buClr>
              <a:buFont typeface="+mj-lt"/>
              <a:buAutoNum type="arabicPeriod"/>
              <a:defRPr sz="44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1585913" indent="-557213">
              <a:buClr>
                <a:srgbClr val="FFC000"/>
              </a:buClr>
              <a:buFont typeface="+mj-lt"/>
              <a:buAutoNum type="arabicPeriod"/>
              <a:defRPr sz="44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928813" indent="-557213">
              <a:buClr>
                <a:srgbClr val="FFC000"/>
              </a:buClr>
              <a:buFont typeface="+mj-lt"/>
              <a:buAutoNum type="arabicPeriod"/>
              <a:defRPr sz="44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6C440C-32EC-4A8D-8FCF-70888E0BCBD6}" type="datetimeFigureOut">
              <a:rPr lang="en-US" smtClean="0"/>
              <a:t>24-Jul-16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B9840-7F26-4F63-9A3D-F7E57299AD5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678227" y="934377"/>
            <a:ext cx="2297096" cy="1999215"/>
          </a:xfrm>
          <a:prstGeom prst="rect">
            <a:avLst/>
          </a:prstGeom>
          <a:solidFill>
            <a:schemeClr val="bg2"/>
          </a:solidFill>
          <a:ln w="38100">
            <a:solidFill>
              <a:schemeClr val="accent5">
                <a:lumMod val="75000"/>
              </a:schemeClr>
            </a:solidFill>
            <a:prstDash val="soli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30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0900" y="6131387"/>
            <a:ext cx="2229014" cy="747508"/>
          </a:xfrm>
          <a:prstGeom prst="rect">
            <a:avLst/>
          </a:prstGeom>
        </p:spPr>
      </p:pic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6661149" y="1"/>
            <a:ext cx="2314174" cy="934376"/>
          </a:xfrm>
          <a:gradFill flip="none" rotWithShape="1">
            <a:gsLst>
              <a:gs pos="0">
                <a:srgbClr val="384A92">
                  <a:shade val="30000"/>
                  <a:satMod val="115000"/>
                </a:srgbClr>
              </a:gs>
              <a:gs pos="50000">
                <a:srgbClr val="384A92">
                  <a:shade val="67500"/>
                  <a:satMod val="115000"/>
                </a:srgbClr>
              </a:gs>
              <a:gs pos="100000">
                <a:srgbClr val="384A92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solidFill>
              <a:srgbClr val="384A92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30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24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21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21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99743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Info_Anim_0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9"/>
          <p:cNvSpPr>
            <a:spLocks noGrp="1"/>
          </p:cNvSpPr>
          <p:nvPr>
            <p:ph sz="quarter" idx="14"/>
          </p:nvPr>
        </p:nvSpPr>
        <p:spPr>
          <a:xfrm>
            <a:off x="6664911" y="2933592"/>
            <a:ext cx="2303755" cy="324337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>
              <a:defRPr sz="2400">
                <a:latin typeface="Franklin Gothic Demi Cond" panose="020B0706030402020204" pitchFamily="34" charset="0"/>
              </a:defRPr>
            </a:lvl1pPr>
            <a:lvl2pPr>
              <a:defRPr sz="2400">
                <a:latin typeface="Franklin Gothic Demi Cond" panose="020B0706030402020204" pitchFamily="34" charset="0"/>
              </a:defRPr>
            </a:lvl2pPr>
            <a:lvl3pPr>
              <a:defRPr sz="2400">
                <a:latin typeface="Franklin Gothic Demi Cond" panose="020B0706030402020204" pitchFamily="34" charset="0"/>
              </a:defRPr>
            </a:lvl3pPr>
            <a:lvl4pPr>
              <a:defRPr sz="2400">
                <a:latin typeface="Franklin Gothic Demi Cond" panose="020B0706030402020204" pitchFamily="34" charset="0"/>
              </a:defRPr>
            </a:lvl4pPr>
            <a:lvl5pPr>
              <a:defRPr sz="2400"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287868"/>
            <a:ext cx="6373748" cy="5889096"/>
          </a:xfrm>
        </p:spPr>
        <p:txBody>
          <a:bodyPr>
            <a:normAutofit/>
          </a:bodyPr>
          <a:lstStyle>
            <a:lvl1pPr marL="557213" indent="-557213">
              <a:buClr>
                <a:srgbClr val="FFC000"/>
              </a:buClr>
              <a:buFont typeface="+mj-lt"/>
              <a:buAutoNum type="arabicPeriod"/>
              <a:defRPr sz="44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900113" indent="-557213">
              <a:buClr>
                <a:srgbClr val="FFC000"/>
              </a:buClr>
              <a:buFont typeface="+mj-lt"/>
              <a:buAutoNum type="arabicPeriod"/>
              <a:defRPr sz="44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1243013" indent="-557213">
              <a:buClr>
                <a:srgbClr val="FFC000"/>
              </a:buClr>
              <a:buFont typeface="+mj-lt"/>
              <a:buAutoNum type="arabicPeriod"/>
              <a:defRPr sz="44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1585913" indent="-557213">
              <a:buClr>
                <a:srgbClr val="FFC000"/>
              </a:buClr>
              <a:buFont typeface="+mj-lt"/>
              <a:buAutoNum type="arabicPeriod"/>
              <a:defRPr sz="44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928813" indent="-557213">
              <a:buClr>
                <a:srgbClr val="FFC000"/>
              </a:buClr>
              <a:buFont typeface="+mj-lt"/>
              <a:buAutoNum type="arabicPeriod"/>
              <a:defRPr sz="44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6C440C-32EC-4A8D-8FCF-70888E0BCBD6}" type="datetimeFigureOut">
              <a:rPr lang="en-US" smtClean="0"/>
              <a:t>24-Jul-16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B9840-7F26-4F63-9A3D-F7E57299AD5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678227" y="934377"/>
            <a:ext cx="2297096" cy="1999215"/>
          </a:xfrm>
          <a:prstGeom prst="rect">
            <a:avLst/>
          </a:prstGeom>
          <a:solidFill>
            <a:schemeClr val="bg2"/>
          </a:solidFill>
          <a:ln w="38100">
            <a:solidFill>
              <a:schemeClr val="accent5">
                <a:lumMod val="75000"/>
              </a:schemeClr>
            </a:solidFill>
            <a:prstDash val="soli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30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0900" y="6131387"/>
            <a:ext cx="2229014" cy="747508"/>
          </a:xfrm>
          <a:prstGeom prst="rect">
            <a:avLst/>
          </a:prstGeom>
        </p:spPr>
      </p:pic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6661149" y="1"/>
            <a:ext cx="2314174" cy="934376"/>
          </a:xfrm>
          <a:gradFill flip="none" rotWithShape="1">
            <a:gsLst>
              <a:gs pos="0">
                <a:srgbClr val="384A92">
                  <a:shade val="30000"/>
                  <a:satMod val="115000"/>
                </a:srgbClr>
              </a:gs>
              <a:gs pos="50000">
                <a:srgbClr val="384A92">
                  <a:shade val="67500"/>
                  <a:satMod val="115000"/>
                </a:srgbClr>
              </a:gs>
              <a:gs pos="100000">
                <a:srgbClr val="384A92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solidFill>
              <a:srgbClr val="384A92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30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24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21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21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155882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d_Problems">
    <p:bg>
      <p:bgPr>
        <a:solidFill>
          <a:srgbClr val="4C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9"/>
          <p:cNvSpPr>
            <a:spLocks noGrp="1"/>
          </p:cNvSpPr>
          <p:nvPr>
            <p:ph sz="quarter" idx="14"/>
          </p:nvPr>
        </p:nvSpPr>
        <p:spPr>
          <a:xfrm>
            <a:off x="6661150" y="3286897"/>
            <a:ext cx="2317354" cy="2890066"/>
          </a:xfrm>
          <a:prstGeom prst="rect">
            <a:avLst/>
          </a:prstGeom>
          <a:solidFill>
            <a:srgbClr val="FFF7F7"/>
          </a:solidFill>
          <a:ln w="28575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>
              <a:defRPr sz="2400">
                <a:latin typeface="Franklin Gothic Demi Cond" panose="020B0706030402020204" pitchFamily="34" charset="0"/>
              </a:defRPr>
            </a:lvl1pPr>
            <a:lvl2pPr>
              <a:defRPr sz="2400">
                <a:latin typeface="Franklin Gothic Demi Cond" panose="020B0706030402020204" pitchFamily="34" charset="0"/>
              </a:defRPr>
            </a:lvl2pPr>
            <a:lvl3pPr>
              <a:defRPr sz="2400">
                <a:latin typeface="Franklin Gothic Demi Cond" panose="020B0706030402020204" pitchFamily="34" charset="0"/>
              </a:defRPr>
            </a:lvl3pPr>
            <a:lvl4pPr>
              <a:defRPr sz="2400">
                <a:latin typeface="Franklin Gothic Demi Cond" panose="020B0706030402020204" pitchFamily="34" charset="0"/>
              </a:defRPr>
            </a:lvl4pPr>
            <a:lvl5pPr>
              <a:defRPr sz="2400"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287868"/>
            <a:ext cx="6373748" cy="5889096"/>
          </a:xfrm>
        </p:spPr>
        <p:txBody>
          <a:bodyPr>
            <a:normAutofit/>
          </a:bodyPr>
          <a:lstStyle>
            <a:lvl1pPr marL="557213" indent="-557213">
              <a:buClr>
                <a:srgbClr val="FFC000"/>
              </a:buClr>
              <a:buFontTx/>
              <a:buBlip>
                <a:blip r:embed="rId2"/>
              </a:buBlip>
              <a:defRPr sz="4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900113" indent="-557213">
              <a:buClr>
                <a:srgbClr val="FFC000"/>
              </a:buClr>
              <a:buFontTx/>
              <a:buBlip>
                <a:blip r:embed="rId2"/>
              </a:buBlip>
              <a:defRPr sz="4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1243013" indent="-557213">
              <a:buClr>
                <a:srgbClr val="FFC000"/>
              </a:buClr>
              <a:buFontTx/>
              <a:buBlip>
                <a:blip r:embed="rId2"/>
              </a:buBlip>
              <a:defRPr sz="4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1585913" indent="-557213">
              <a:buClr>
                <a:srgbClr val="FFC000"/>
              </a:buClr>
              <a:buFontTx/>
              <a:buBlip>
                <a:blip r:embed="rId2"/>
              </a:buBlip>
              <a:defRPr sz="4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928813" indent="-557213">
              <a:buClr>
                <a:srgbClr val="FFC000"/>
              </a:buClr>
              <a:buFontTx/>
              <a:buBlip>
                <a:blip r:embed="rId2"/>
              </a:buBlip>
              <a:defRPr sz="4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6C440C-32EC-4A8D-8FCF-70888E0BCBD6}" type="datetimeFigureOut">
              <a:rPr lang="en-US" smtClean="0"/>
              <a:t>24-Jul-16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B9840-7F26-4F63-9A3D-F7E57299AD5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661150" y="940958"/>
            <a:ext cx="2317354" cy="2345938"/>
          </a:xfrm>
          <a:prstGeom prst="rect">
            <a:avLst/>
          </a:prstGeom>
          <a:solidFill>
            <a:srgbClr val="FFF7F7"/>
          </a:solidFill>
          <a:ln w="19050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30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0900" y="6131387"/>
            <a:ext cx="2229014" cy="747508"/>
          </a:xfrm>
          <a:prstGeom prst="rect">
            <a:avLst/>
          </a:prstGeom>
        </p:spPr>
      </p:pic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6661548" y="0"/>
            <a:ext cx="2316956" cy="940957"/>
          </a:xfrm>
          <a:prstGeom prst="rect">
            <a:avLst/>
          </a:prstGeom>
          <a:solidFill>
            <a:srgbClr val="FF0000"/>
          </a:solidFill>
          <a:ln>
            <a:solidFill>
              <a:srgbClr val="384A92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30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24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21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21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22619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phone-short-title-anim-0"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37960" y="448188"/>
            <a:ext cx="2523341" cy="5818469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287868"/>
            <a:ext cx="6296660" cy="5889096"/>
          </a:xfrm>
        </p:spPr>
        <p:txBody>
          <a:bodyPr>
            <a:normAutofit/>
          </a:bodyPr>
          <a:lstStyle>
            <a:lvl1pPr marL="557213" indent="-557213">
              <a:buClr>
                <a:srgbClr val="FFC000"/>
              </a:buClr>
              <a:buFont typeface="Wingdings" panose="05000000000000000000" pitchFamily="2" charset="2"/>
              <a:buChar char="v"/>
              <a:defRPr sz="36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900113" indent="-557213">
              <a:buClr>
                <a:srgbClr val="FFC000"/>
              </a:buClr>
              <a:buFont typeface="Wingdings" panose="05000000000000000000" pitchFamily="2" charset="2"/>
              <a:buChar char="v"/>
              <a:defRPr sz="36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1243013" indent="-557213">
              <a:buClr>
                <a:srgbClr val="FFC000"/>
              </a:buClr>
              <a:buFont typeface="Wingdings" panose="05000000000000000000" pitchFamily="2" charset="2"/>
              <a:buChar char="v"/>
              <a:defRPr sz="36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1585913" indent="-557213">
              <a:buClr>
                <a:srgbClr val="FFC000"/>
              </a:buClr>
              <a:buFont typeface="Wingdings" panose="05000000000000000000" pitchFamily="2" charset="2"/>
              <a:buChar char="v"/>
              <a:defRPr sz="36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928813" indent="-557213">
              <a:buClr>
                <a:srgbClr val="FFC000"/>
              </a:buClr>
              <a:buFont typeface="Wingdings" panose="05000000000000000000" pitchFamily="2" charset="2"/>
              <a:buChar char="v"/>
              <a:defRPr sz="36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6C440C-32EC-4A8D-8FCF-70888E0BCBD6}" type="datetimeFigureOut">
              <a:rPr lang="en-US" smtClean="0"/>
              <a:t>24-Jul-16</a:t>
            </a:fld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0900" y="6131387"/>
            <a:ext cx="2229014" cy="747508"/>
          </a:xfrm>
          <a:prstGeom prst="rect">
            <a:avLst/>
          </a:prstGeom>
        </p:spPr>
      </p:pic>
      <p:sp>
        <p:nvSpPr>
          <p:cNvPr id="16" name="Content Placeholder 15"/>
          <p:cNvSpPr>
            <a:spLocks noGrp="1"/>
          </p:cNvSpPr>
          <p:nvPr>
            <p:ph sz="quarter" idx="12"/>
          </p:nvPr>
        </p:nvSpPr>
        <p:spPr>
          <a:xfrm>
            <a:off x="6748308" y="1982680"/>
            <a:ext cx="2102644" cy="3462188"/>
          </a:xfrm>
          <a:solidFill>
            <a:schemeClr val="accent2">
              <a:lumMod val="20000"/>
              <a:lumOff val="80000"/>
            </a:schemeClr>
          </a:solidFill>
        </p:spPr>
        <p:txBody>
          <a:bodyPr>
            <a:normAutofit/>
          </a:bodyPr>
          <a:lstStyle>
            <a:lvl1pPr>
              <a:defRPr sz="2800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</a:defRPr>
            </a:lvl1pPr>
            <a:lvl2pPr>
              <a:defRPr sz="2400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</a:defRPr>
            </a:lvl2pPr>
            <a:lvl3pPr>
              <a:defRPr sz="1800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</a:defRPr>
            </a:lvl3pPr>
            <a:lvl4pPr>
              <a:defRPr sz="1600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</a:defRPr>
            </a:lvl4pPr>
            <a:lvl5pPr>
              <a:defRPr sz="1600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48307" y="1217589"/>
            <a:ext cx="2147347" cy="765091"/>
          </a:xfr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Autofit/>
          </a:bodyPr>
          <a:lstStyle>
            <a:lvl1pPr algn="ctr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122672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iMac_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9862" y="1097508"/>
            <a:ext cx="5121827" cy="45866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D4093-9501-684A-BBF1-841D1DE69BB1}" type="datetimeFigureOut">
              <a:rPr lang="en-US" smtClean="0"/>
              <a:t>24-Jul-16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5A21B-AF4F-9D44-9891-92E1CD0FB2B1}" type="slidenum">
              <a:rPr lang="en-US" smtClean="0"/>
              <a:t>‹#›</a:t>
            </a:fld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5267405" y="1097509"/>
            <a:ext cx="3715305" cy="5025215"/>
          </a:xfrm>
        </p:spPr>
        <p:txBody>
          <a:bodyPr>
            <a:normAutofit/>
          </a:bodyPr>
          <a:lstStyle>
            <a:lvl1pPr marL="557213" indent="-557213">
              <a:buClr>
                <a:srgbClr val="FFC000"/>
              </a:buClr>
              <a:buFontTx/>
              <a:buBlip>
                <a:blip r:embed="rId3"/>
              </a:buBlip>
              <a:defRPr sz="32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900113" indent="-557213">
              <a:buClr>
                <a:srgbClr val="FFC000"/>
              </a:buClr>
              <a:buFontTx/>
              <a:buBlip>
                <a:blip r:embed="rId3"/>
              </a:buBlip>
              <a:defRPr sz="32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1243013" indent="-557213">
              <a:buClr>
                <a:srgbClr val="FFC000"/>
              </a:buClr>
              <a:buFontTx/>
              <a:buBlip>
                <a:blip r:embed="rId3"/>
              </a:buBlip>
              <a:defRPr sz="32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1585913" indent="-557213">
              <a:buClr>
                <a:srgbClr val="FFC000"/>
              </a:buClr>
              <a:buFontTx/>
              <a:buBlip>
                <a:blip r:embed="rId3"/>
              </a:buBlip>
              <a:defRPr sz="32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928813" indent="-557213">
              <a:buClr>
                <a:srgbClr val="FFC000"/>
              </a:buClr>
              <a:buFontTx/>
              <a:buBlip>
                <a:blip r:embed="rId3"/>
              </a:buBlip>
              <a:defRPr sz="32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12"/>
          <p:cNvSpPr>
            <a:spLocks noGrp="1"/>
          </p:cNvSpPr>
          <p:nvPr>
            <p:ph sz="quarter" idx="17"/>
          </p:nvPr>
        </p:nvSpPr>
        <p:spPr>
          <a:xfrm>
            <a:off x="400960" y="1359243"/>
            <a:ext cx="4584992" cy="2883243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15293" y="4508628"/>
            <a:ext cx="1210964" cy="335221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" y="115331"/>
            <a:ext cx="9144000" cy="748550"/>
          </a:xfrm>
          <a:prstGeom prst="roundRect">
            <a:avLst/>
          </a:prstGeom>
          <a:solidFill>
            <a:srgbClr val="0070C0"/>
          </a:solidFill>
          <a:ln>
            <a:solidFill>
              <a:srgbClr val="00B0F0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40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Medium Cond" panose="020B06060304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337737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olity Ang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61149" y="1783664"/>
            <a:ext cx="2317354" cy="4052204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287868"/>
            <a:ext cx="6373748" cy="5889096"/>
          </a:xfrm>
        </p:spPr>
        <p:txBody>
          <a:bodyPr>
            <a:normAutofit/>
          </a:bodyPr>
          <a:lstStyle>
            <a:lvl1pPr marL="1714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5143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8572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2001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15430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6C440C-32EC-4A8D-8FCF-70888E0BCBD6}" type="datetimeFigureOut">
              <a:rPr lang="en-US" smtClean="0"/>
              <a:t>24-Jul-16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B9840-7F26-4F63-9A3D-F7E57299AD5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661150" y="947350"/>
            <a:ext cx="2317354" cy="1973649"/>
          </a:xfrm>
          <a:prstGeom prst="flowChartDocument">
            <a:avLst/>
          </a:prstGeom>
          <a:solidFill>
            <a:schemeClr val="bg2"/>
          </a:solidFill>
          <a:ln w="19050">
            <a:solidFill>
              <a:srgbClr val="452238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30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0900" y="6131387"/>
            <a:ext cx="2229014" cy="747508"/>
          </a:xfrm>
          <a:prstGeom prst="rect">
            <a:avLst/>
          </a:prstGeom>
        </p:spPr>
      </p:pic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6661548" y="1"/>
            <a:ext cx="2316956" cy="947349"/>
          </a:xfrm>
          <a:solidFill>
            <a:srgbClr val="452238"/>
          </a:solidFill>
          <a:ln>
            <a:solidFill>
              <a:srgbClr val="384A92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30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24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21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21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65401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020035"/>
            <a:ext cx="3886200" cy="5156929"/>
          </a:xfrm>
          <a:solidFill>
            <a:schemeClr val="tx1"/>
          </a:solidFill>
          <a:ln w="76200">
            <a:solidFill>
              <a:srgbClr val="92D050"/>
            </a:solidFill>
          </a:ln>
        </p:spPr>
        <p:txBody>
          <a:bodyPr>
            <a:normAutofit/>
          </a:bodyPr>
          <a:lstStyle>
            <a:lvl1pPr>
              <a:defRPr sz="2700">
                <a:solidFill>
                  <a:schemeClr val="bg1"/>
                </a:solidFill>
                <a:latin typeface="Franklin Gothic Demi" panose="020B0703020102020204" pitchFamily="34" charset="0"/>
              </a:defRPr>
            </a:lvl1pPr>
            <a:lvl2pPr>
              <a:defRPr sz="2700">
                <a:solidFill>
                  <a:schemeClr val="bg1"/>
                </a:solidFill>
                <a:latin typeface="Franklin Gothic Demi" panose="020B0703020102020204" pitchFamily="34" charset="0"/>
              </a:defRPr>
            </a:lvl2pPr>
            <a:lvl3pPr>
              <a:defRPr sz="2700">
                <a:solidFill>
                  <a:schemeClr val="bg1"/>
                </a:solidFill>
                <a:latin typeface="Franklin Gothic Demi" panose="020B0703020102020204" pitchFamily="34" charset="0"/>
              </a:defRPr>
            </a:lvl3pPr>
            <a:lvl4pPr>
              <a:defRPr sz="2700">
                <a:solidFill>
                  <a:schemeClr val="bg1"/>
                </a:solidFill>
                <a:latin typeface="Franklin Gothic Demi" panose="020B0703020102020204" pitchFamily="34" charset="0"/>
              </a:defRPr>
            </a:lvl4pPr>
            <a:lvl5pPr>
              <a:defRPr sz="2700">
                <a:solidFill>
                  <a:schemeClr val="bg1"/>
                </a:solidFill>
                <a:latin typeface="Franklin Gothic Demi" panose="020B07030201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020035"/>
            <a:ext cx="3886200" cy="5156929"/>
          </a:xfrm>
          <a:solidFill>
            <a:schemeClr val="tx1"/>
          </a:solidFill>
          <a:ln w="76200">
            <a:solidFill>
              <a:srgbClr val="00B0F0"/>
            </a:solidFill>
          </a:ln>
        </p:spPr>
        <p:txBody>
          <a:bodyPr>
            <a:normAutofit/>
          </a:bodyPr>
          <a:lstStyle>
            <a:lvl1pPr>
              <a:defRPr sz="2700">
                <a:solidFill>
                  <a:schemeClr val="bg1"/>
                </a:solidFill>
                <a:latin typeface="Franklin Gothic Demi" panose="020B0703020102020204" pitchFamily="34" charset="0"/>
              </a:defRPr>
            </a:lvl1pPr>
            <a:lvl2pPr>
              <a:defRPr sz="2700">
                <a:solidFill>
                  <a:schemeClr val="bg1"/>
                </a:solidFill>
                <a:latin typeface="Franklin Gothic Demi" panose="020B0703020102020204" pitchFamily="34" charset="0"/>
              </a:defRPr>
            </a:lvl2pPr>
            <a:lvl3pPr>
              <a:defRPr sz="2700">
                <a:solidFill>
                  <a:schemeClr val="bg1"/>
                </a:solidFill>
                <a:latin typeface="Franklin Gothic Demi" panose="020B0703020102020204" pitchFamily="34" charset="0"/>
              </a:defRPr>
            </a:lvl3pPr>
            <a:lvl4pPr>
              <a:defRPr sz="2700">
                <a:solidFill>
                  <a:schemeClr val="bg1"/>
                </a:solidFill>
                <a:latin typeface="Franklin Gothic Demi" panose="020B0703020102020204" pitchFamily="34" charset="0"/>
              </a:defRPr>
            </a:lvl4pPr>
            <a:lvl5pPr>
              <a:defRPr sz="2700">
                <a:solidFill>
                  <a:schemeClr val="bg1"/>
                </a:solidFill>
                <a:latin typeface="Franklin Gothic Demi" panose="020B07030201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6C440C-32EC-4A8D-8FCF-70888E0BCBD6}" type="datetimeFigureOut">
              <a:rPr lang="en-US" smtClean="0"/>
              <a:t>24-Jul-16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B9840-7F26-4F63-9A3D-F7E57299AD52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93848"/>
            <a:ext cx="7886700" cy="701675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/>
          <a:lstStyle>
            <a:lvl1pPr algn="ctr">
              <a:defRPr>
                <a:solidFill>
                  <a:schemeClr val="bg1"/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0900" y="6131387"/>
            <a:ext cx="2229014" cy="747508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 flipH="1">
            <a:off x="4565650" y="1066800"/>
            <a:ext cx="6350" cy="5207000"/>
          </a:xfrm>
          <a:prstGeom prst="line">
            <a:avLst/>
          </a:prstGeom>
          <a:ln w="57150"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4909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 build="p" animBg="1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Comparison without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94906"/>
            <a:ext cx="3868340" cy="971894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57150">
            <a:solidFill>
              <a:srgbClr val="92D05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2700" b="0">
                <a:solidFill>
                  <a:schemeClr val="bg1"/>
                </a:solidFill>
                <a:latin typeface="Franklin Gothic Demi" panose="020B07030201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233488"/>
            <a:ext cx="3868340" cy="4977872"/>
          </a:xfrm>
        </p:spPr>
        <p:txBody>
          <a:bodyPr>
            <a:normAutofit/>
          </a:bodyPr>
          <a:lstStyle>
            <a:lvl1pPr marL="171450" indent="-171450">
              <a:buClr>
                <a:srgbClr val="00B050"/>
              </a:buClr>
              <a:buFont typeface="Wingdings" panose="05000000000000000000" pitchFamily="2" charset="2"/>
              <a:buChar char="q"/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 marL="514350" indent="-171450">
              <a:buClr>
                <a:srgbClr val="00B050"/>
              </a:buClr>
              <a:buFont typeface="Wingdings" panose="05000000000000000000" pitchFamily="2" charset="2"/>
              <a:buChar char="q"/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 marL="857250" indent="-171450">
              <a:buClr>
                <a:srgbClr val="00B050"/>
              </a:buClr>
              <a:buFont typeface="Wingdings" panose="05000000000000000000" pitchFamily="2" charset="2"/>
              <a:buChar char="q"/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 marL="1200150" indent="-171450">
              <a:buClr>
                <a:srgbClr val="00B050"/>
              </a:buClr>
              <a:buFont typeface="Wingdings" panose="05000000000000000000" pitchFamily="2" charset="2"/>
              <a:buChar char="q"/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 marL="1543050" indent="-171450">
              <a:buClr>
                <a:srgbClr val="00B050"/>
              </a:buClr>
              <a:buFont typeface="Wingdings" panose="05000000000000000000" pitchFamily="2" charset="2"/>
              <a:buChar char="q"/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7010" y="1233489"/>
            <a:ext cx="3868340" cy="4956175"/>
          </a:xfrm>
        </p:spPr>
        <p:txBody>
          <a:bodyPr>
            <a:normAutofit/>
          </a:bodyPr>
          <a:lstStyle>
            <a:lvl1pPr marL="171450" indent="-171450">
              <a:buClr>
                <a:srgbClr val="FFC000"/>
              </a:buClr>
              <a:buFont typeface="Wingdings" panose="05000000000000000000" pitchFamily="2" charset="2"/>
              <a:buChar char="§"/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buClr>
                <a:srgbClr val="FFC000"/>
              </a:buClr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buClr>
                <a:srgbClr val="FFC000"/>
              </a:buClr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buClr>
                <a:srgbClr val="FFC000"/>
              </a:buClr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buClr>
                <a:srgbClr val="FFC000"/>
              </a:buClr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Franklin Gothic Demi Cond" panose="020B0706030402020204" pitchFamily="34" charset="0"/>
              </a:defRPr>
            </a:lvl1pPr>
          </a:lstStyle>
          <a:p>
            <a:fld id="{AA6C440C-32EC-4A8D-8FCF-70888E0BCBD6}" type="datetimeFigureOut">
              <a:rPr lang="en-US" smtClean="0"/>
              <a:t>24-Jul-16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Franklin Gothic Demi Cond" panose="020B0706030402020204" pitchFamily="34" charset="0"/>
              </a:defRPr>
            </a:lvl1pPr>
          </a:lstStyle>
          <a:p>
            <a:fld id="{023B9840-7F26-4F63-9A3D-F7E57299AD52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 Placeholder 2"/>
          <p:cNvSpPr>
            <a:spLocks noGrp="1"/>
          </p:cNvSpPr>
          <p:nvPr>
            <p:ph type="body" idx="13"/>
          </p:nvPr>
        </p:nvSpPr>
        <p:spPr>
          <a:xfrm>
            <a:off x="4647010" y="94906"/>
            <a:ext cx="3868340" cy="971894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57150">
            <a:solidFill>
              <a:srgbClr val="FFC00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2700" b="0">
                <a:solidFill>
                  <a:schemeClr val="bg1"/>
                </a:solidFill>
                <a:latin typeface="Franklin Gothic Demi" panose="020B07030201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5" name="Straight Connector 4"/>
          <p:cNvCxnSpPr/>
          <p:nvPr/>
        </p:nvCxnSpPr>
        <p:spPr>
          <a:xfrm flipH="1">
            <a:off x="4565650" y="1066800"/>
            <a:ext cx="6350" cy="5207000"/>
          </a:xfrm>
          <a:prstGeom prst="line">
            <a:avLst/>
          </a:prstGeom>
          <a:ln w="571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0900" y="6131387"/>
            <a:ext cx="2229014" cy="747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326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2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4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5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2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4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5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795524"/>
            <a:ext cx="3868340" cy="971894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57150">
            <a:solidFill>
              <a:srgbClr val="92D05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2700" b="1">
                <a:solidFill>
                  <a:schemeClr val="bg1"/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955801"/>
            <a:ext cx="3868340" cy="4255559"/>
          </a:xfrm>
        </p:spPr>
        <p:txBody>
          <a:bodyPr>
            <a:normAutofit/>
          </a:bodyPr>
          <a:lstStyle>
            <a:lvl1pPr marL="171450" indent="-171450">
              <a:buClr>
                <a:srgbClr val="00B050"/>
              </a:buClr>
              <a:buFont typeface="Wingdings" panose="05000000000000000000" pitchFamily="2" charset="2"/>
              <a:buChar char="q"/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 marL="514350" indent="-171450">
              <a:buClr>
                <a:srgbClr val="00B050"/>
              </a:buClr>
              <a:buFont typeface="Wingdings" panose="05000000000000000000" pitchFamily="2" charset="2"/>
              <a:buChar char="q"/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 marL="857250" indent="-171450">
              <a:buClr>
                <a:srgbClr val="00B050"/>
              </a:buClr>
              <a:buFont typeface="Wingdings" panose="05000000000000000000" pitchFamily="2" charset="2"/>
              <a:buChar char="q"/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 marL="1200150" indent="-171450">
              <a:buClr>
                <a:srgbClr val="00B050"/>
              </a:buClr>
              <a:buFont typeface="Wingdings" panose="05000000000000000000" pitchFamily="2" charset="2"/>
              <a:buChar char="q"/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 marL="1543050" indent="-171450">
              <a:buClr>
                <a:srgbClr val="00B050"/>
              </a:buClr>
              <a:buFont typeface="Wingdings" panose="05000000000000000000" pitchFamily="2" charset="2"/>
              <a:buChar char="q"/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7010" y="1955801"/>
            <a:ext cx="3868340" cy="4233863"/>
          </a:xfrm>
        </p:spPr>
        <p:txBody>
          <a:bodyPr>
            <a:normAutofit/>
          </a:bodyPr>
          <a:lstStyle>
            <a:lvl1pPr marL="171450" indent="-171450">
              <a:buClr>
                <a:srgbClr val="FFC000"/>
              </a:buClr>
              <a:buFont typeface="Wingdings" panose="05000000000000000000" pitchFamily="2" charset="2"/>
              <a:buChar char="§"/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buClr>
                <a:srgbClr val="FFC000"/>
              </a:buClr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buClr>
                <a:srgbClr val="FFC000"/>
              </a:buClr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buClr>
                <a:srgbClr val="FFC000"/>
              </a:buClr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buClr>
                <a:srgbClr val="FFC000"/>
              </a:buClr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Franklin Gothic Demi Cond" panose="020B0706030402020204" pitchFamily="34" charset="0"/>
              </a:defRPr>
            </a:lvl1pPr>
          </a:lstStyle>
          <a:p>
            <a:fld id="{AA6C440C-32EC-4A8D-8FCF-70888E0BCBD6}" type="datetimeFigureOut">
              <a:rPr lang="en-US" smtClean="0"/>
              <a:t>24-Jul-16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Franklin Gothic Demi Cond" panose="020B0706030402020204" pitchFamily="34" charset="0"/>
              </a:defRPr>
            </a:lvl1pPr>
          </a:lstStyle>
          <a:p>
            <a:fld id="{023B9840-7F26-4F63-9A3D-F7E57299AD52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 Placeholder 2"/>
          <p:cNvSpPr>
            <a:spLocks noGrp="1"/>
          </p:cNvSpPr>
          <p:nvPr>
            <p:ph type="body" idx="13"/>
          </p:nvPr>
        </p:nvSpPr>
        <p:spPr>
          <a:xfrm>
            <a:off x="4647010" y="795524"/>
            <a:ext cx="3868340" cy="971894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57150">
            <a:solidFill>
              <a:srgbClr val="FFC00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2700" b="1">
                <a:solidFill>
                  <a:schemeClr val="bg1"/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5" name="Straight Connector 4"/>
          <p:cNvCxnSpPr/>
          <p:nvPr/>
        </p:nvCxnSpPr>
        <p:spPr>
          <a:xfrm flipH="1">
            <a:off x="4565650" y="1066800"/>
            <a:ext cx="6350" cy="5207000"/>
          </a:xfrm>
          <a:prstGeom prst="line">
            <a:avLst/>
          </a:prstGeom>
          <a:ln w="571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628650" y="93848"/>
            <a:ext cx="7886700" cy="701675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/>
          <a:lstStyle>
            <a:lvl1pPr algn="ctr">
              <a:defRPr>
                <a:solidFill>
                  <a:schemeClr val="bg1"/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0900" y="6131387"/>
            <a:ext cx="2229014" cy="747508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 flipH="1">
            <a:off x="4565650" y="1066800"/>
            <a:ext cx="6350" cy="5207000"/>
          </a:xfrm>
          <a:prstGeom prst="line">
            <a:avLst/>
          </a:prstGeom>
          <a:ln w="57150"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6450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2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4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5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2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4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5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Comparison without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94906"/>
            <a:ext cx="3868340" cy="971894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57150">
            <a:solidFill>
              <a:srgbClr val="92D05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3000" b="0">
                <a:solidFill>
                  <a:schemeClr val="bg1"/>
                </a:solidFill>
                <a:latin typeface="Franklin Gothic Demi" panose="020B07030201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4150" y="1233488"/>
            <a:ext cx="4314032" cy="4977872"/>
          </a:xfrm>
        </p:spPr>
        <p:txBody>
          <a:bodyPr>
            <a:normAutofit/>
          </a:bodyPr>
          <a:lstStyle>
            <a:lvl1pPr marL="171450" indent="-171450">
              <a:buClr>
                <a:srgbClr val="00B050"/>
              </a:buClr>
              <a:buFont typeface="Wingdings" panose="05000000000000000000" pitchFamily="2" charset="2"/>
              <a:buChar char="q"/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 marL="514350" indent="-171450">
              <a:buClr>
                <a:srgbClr val="00B050"/>
              </a:buClr>
              <a:buFont typeface="Wingdings" panose="05000000000000000000" pitchFamily="2" charset="2"/>
              <a:buChar char="q"/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 marL="857250" indent="-171450">
              <a:buClr>
                <a:srgbClr val="00B050"/>
              </a:buClr>
              <a:buFont typeface="Wingdings" panose="05000000000000000000" pitchFamily="2" charset="2"/>
              <a:buChar char="q"/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 marL="1200150" indent="-171450">
              <a:buClr>
                <a:srgbClr val="00B050"/>
              </a:buClr>
              <a:buFont typeface="Wingdings" panose="05000000000000000000" pitchFamily="2" charset="2"/>
              <a:buChar char="q"/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 marL="1543050" indent="-171450">
              <a:buClr>
                <a:srgbClr val="00B050"/>
              </a:buClr>
              <a:buFont typeface="Wingdings" panose="05000000000000000000" pitchFamily="2" charset="2"/>
              <a:buChar char="q"/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7010" y="1233489"/>
            <a:ext cx="4312841" cy="4956175"/>
          </a:xfrm>
        </p:spPr>
        <p:txBody>
          <a:bodyPr>
            <a:normAutofit/>
          </a:bodyPr>
          <a:lstStyle>
            <a:lvl1pPr marL="171450" indent="-171450">
              <a:buClr>
                <a:srgbClr val="FFC000"/>
              </a:buClr>
              <a:buFont typeface="Wingdings" panose="05000000000000000000" pitchFamily="2" charset="2"/>
              <a:buChar char="§"/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buClr>
                <a:srgbClr val="FFC000"/>
              </a:buClr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buClr>
                <a:srgbClr val="FFC000"/>
              </a:buClr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buClr>
                <a:srgbClr val="FFC000"/>
              </a:buClr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buClr>
                <a:srgbClr val="FFC000"/>
              </a:buClr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Franklin Gothic Demi Cond" panose="020B0706030402020204" pitchFamily="34" charset="0"/>
              </a:defRPr>
            </a:lvl1pPr>
          </a:lstStyle>
          <a:p>
            <a:fld id="{AA6C440C-32EC-4A8D-8FCF-70888E0BCBD6}" type="datetimeFigureOut">
              <a:rPr lang="en-US" smtClean="0"/>
              <a:t>24-Jul-16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Franklin Gothic Demi Cond" panose="020B0706030402020204" pitchFamily="34" charset="0"/>
              </a:defRPr>
            </a:lvl1pPr>
          </a:lstStyle>
          <a:p>
            <a:fld id="{023B9840-7F26-4F63-9A3D-F7E57299AD52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 Placeholder 2"/>
          <p:cNvSpPr>
            <a:spLocks noGrp="1"/>
          </p:cNvSpPr>
          <p:nvPr>
            <p:ph type="body" idx="13"/>
          </p:nvPr>
        </p:nvSpPr>
        <p:spPr>
          <a:xfrm>
            <a:off x="4647010" y="94906"/>
            <a:ext cx="3868340" cy="971894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57150">
            <a:solidFill>
              <a:srgbClr val="FFC00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2700" b="1">
                <a:solidFill>
                  <a:schemeClr val="bg1"/>
                </a:solidFill>
                <a:latin typeface="Franklin Gothic Demi" panose="020B07030201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5" name="Straight Connector 4"/>
          <p:cNvCxnSpPr/>
          <p:nvPr/>
        </p:nvCxnSpPr>
        <p:spPr>
          <a:xfrm flipH="1">
            <a:off x="4565650" y="1066800"/>
            <a:ext cx="6350" cy="5207000"/>
          </a:xfrm>
          <a:prstGeom prst="line">
            <a:avLst/>
          </a:prstGeom>
          <a:ln w="571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0900" y="6131387"/>
            <a:ext cx="2229014" cy="747508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0" y="4885268"/>
            <a:ext cx="1651000" cy="1972733"/>
          </a:xfr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none"/>
        </p:style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5"/>
          </p:nvPr>
        </p:nvSpPr>
        <p:spPr>
          <a:xfrm>
            <a:off x="7486650" y="4885267"/>
            <a:ext cx="1651000" cy="1972733"/>
          </a:xfr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68354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2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4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5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2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4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5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914401"/>
            <a:ext cx="7886700" cy="5262563"/>
          </a:xfrm>
        </p:spPr>
        <p:txBody>
          <a:bodyPr>
            <a:normAutofit/>
          </a:bodyPr>
          <a:lstStyle>
            <a:lvl1pPr marL="1714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5143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8572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2001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15430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D4093-9501-684A-BBF1-841D1DE69BB1}" type="datetimeFigureOut">
              <a:rPr lang="en-US" smtClean="0"/>
              <a:t>24-Jul-16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5A21B-AF4F-9D44-9891-92E1CD0FB2B1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0" y="93848"/>
            <a:ext cx="9144000" cy="701675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/>
          <a:lstStyle>
            <a:lvl1pPr algn="ctr"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0900" y="6285469"/>
            <a:ext cx="2229014" cy="59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484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mart_art_No_ANIM">
    <p:bg>
      <p:bgPr>
        <a:solidFill>
          <a:schemeClr val="tx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4459" y="914400"/>
            <a:ext cx="8798011" cy="5313405"/>
          </a:xfrm>
        </p:spPr>
        <p:txBody>
          <a:bodyPr>
            <a:normAutofit/>
          </a:bodyPr>
          <a:lstStyle>
            <a:lvl1pPr marL="1714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36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5143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36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8572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36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2001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36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15430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36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D4093-9501-684A-BBF1-841D1DE69BB1}" type="datetimeFigureOut">
              <a:rPr lang="en-US" smtClean="0"/>
              <a:t>24-Jul-16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5A21B-AF4F-9D44-9891-92E1CD0FB2B1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0" y="93848"/>
            <a:ext cx="9144000" cy="701675"/>
          </a:xfrm>
          <a:prstGeom prst="rect">
            <a:avLst/>
          </a:prstGeom>
          <a:solidFill>
            <a:srgbClr val="0070C0"/>
          </a:solidFill>
          <a:ln w="38100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rmAutofit/>
          </a:bodyPr>
          <a:lstStyle>
            <a:lvl1pPr algn="ctr">
              <a:defRPr sz="40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3471" y="6227804"/>
            <a:ext cx="1770449" cy="593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5449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0" y="93848"/>
            <a:ext cx="9144000" cy="701675"/>
          </a:xfrm>
          <a:prstGeom prst="rect">
            <a:avLst/>
          </a:prstGeom>
          <a:solidFill>
            <a:srgbClr val="D00054"/>
          </a:solidFill>
          <a:ln w="381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>
            <a:normAutofit/>
          </a:bodyPr>
          <a:lstStyle>
            <a:lvl1pPr algn="ctr">
              <a:defRPr sz="40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84308" y="6270378"/>
            <a:ext cx="1752249" cy="587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41378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with Waterm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D4093-9501-684A-BBF1-841D1DE69BB1}" type="datetimeFigureOut">
              <a:rPr lang="en-US" smtClean="0"/>
              <a:t>24-Jul-16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5A21B-AF4F-9D44-9891-92E1CD0FB2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8985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40.xml"/><Relationship Id="rId18" Type="http://schemas.openxmlformats.org/officeDocument/2006/relationships/slideLayout" Target="../slideLayouts/slideLayout45.xml"/><Relationship Id="rId26" Type="http://schemas.openxmlformats.org/officeDocument/2006/relationships/slideLayout" Target="../slideLayouts/slideLayout53.xml"/><Relationship Id="rId3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48.xml"/><Relationship Id="rId7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9.xml"/><Relationship Id="rId17" Type="http://schemas.openxmlformats.org/officeDocument/2006/relationships/slideLayout" Target="../slideLayouts/slideLayout44.xml"/><Relationship Id="rId25" Type="http://schemas.openxmlformats.org/officeDocument/2006/relationships/slideLayout" Target="../slideLayouts/slideLayout52.xml"/><Relationship Id="rId2" Type="http://schemas.openxmlformats.org/officeDocument/2006/relationships/slideLayout" Target="../slideLayouts/slideLayout29.xml"/><Relationship Id="rId16" Type="http://schemas.openxmlformats.org/officeDocument/2006/relationships/slideLayout" Target="../slideLayouts/slideLayout43.xml"/><Relationship Id="rId20" Type="http://schemas.openxmlformats.org/officeDocument/2006/relationships/slideLayout" Target="../slideLayouts/slideLayout47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8.xml"/><Relationship Id="rId24" Type="http://schemas.openxmlformats.org/officeDocument/2006/relationships/slideLayout" Target="../slideLayouts/slideLayout51.xml"/><Relationship Id="rId5" Type="http://schemas.openxmlformats.org/officeDocument/2006/relationships/slideLayout" Target="../slideLayouts/slideLayout32.xml"/><Relationship Id="rId15" Type="http://schemas.openxmlformats.org/officeDocument/2006/relationships/slideLayout" Target="../slideLayouts/slideLayout42.xml"/><Relationship Id="rId23" Type="http://schemas.openxmlformats.org/officeDocument/2006/relationships/slideLayout" Target="../slideLayouts/slideLayout50.xml"/><Relationship Id="rId28" Type="http://schemas.openxmlformats.org/officeDocument/2006/relationships/theme" Target="../theme/theme2.xml"/><Relationship Id="rId10" Type="http://schemas.openxmlformats.org/officeDocument/2006/relationships/slideLayout" Target="../slideLayouts/slideLayout37.xml"/><Relationship Id="rId19" Type="http://schemas.openxmlformats.org/officeDocument/2006/relationships/slideLayout" Target="../slideLayouts/slideLayout46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Relationship Id="rId14" Type="http://schemas.openxmlformats.org/officeDocument/2006/relationships/slideLayout" Target="../slideLayouts/slideLayout41.xml"/><Relationship Id="rId22" Type="http://schemas.openxmlformats.org/officeDocument/2006/relationships/slideLayout" Target="../slideLayouts/slideLayout49.xml"/><Relationship Id="rId27" Type="http://schemas.openxmlformats.org/officeDocument/2006/relationships/slideLayout" Target="../slideLayouts/slideLayout5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CD4093-9501-684A-BBF1-841D1DE69BB1}" type="datetimeFigureOut">
              <a:rPr lang="en-US" smtClean="0"/>
              <a:t>24-Jul-16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A5A21B-AF4F-9D44-9891-92E1CD0FB2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9613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  <p:sldLayoutId id="2147483690" r:id="rId18"/>
    <p:sldLayoutId id="2147483691" r:id="rId19"/>
    <p:sldLayoutId id="2147483692" r:id="rId20"/>
    <p:sldLayoutId id="2147483693" r:id="rId21"/>
    <p:sldLayoutId id="2147483694" r:id="rId22"/>
    <p:sldLayoutId id="2147483695" r:id="rId23"/>
    <p:sldLayoutId id="2147483696" r:id="rId24"/>
    <p:sldLayoutId id="2147483697" r:id="rId25"/>
    <p:sldLayoutId id="2147483698" r:id="rId26"/>
    <p:sldLayoutId id="2147483699" r:id="rId27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6C440C-32EC-4A8D-8FCF-70888E0BCBD6}" type="datetimeFigureOut">
              <a:rPr lang="en-US" smtClean="0"/>
              <a:t>24-Jul-16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3B9840-7F26-4F63-9A3D-F7E57299AD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1874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  <p:sldLayoutId id="2147483713" r:id="rId13"/>
    <p:sldLayoutId id="2147483714" r:id="rId14"/>
    <p:sldLayoutId id="2147483715" r:id="rId15"/>
    <p:sldLayoutId id="2147483716" r:id="rId16"/>
    <p:sldLayoutId id="2147483717" r:id="rId17"/>
    <p:sldLayoutId id="2147483718" r:id="rId18"/>
    <p:sldLayoutId id="2147483719" r:id="rId19"/>
    <p:sldLayoutId id="2147483720" r:id="rId20"/>
    <p:sldLayoutId id="2147483721" r:id="rId21"/>
    <p:sldLayoutId id="2147483722" r:id="rId22"/>
    <p:sldLayoutId id="2147483723" r:id="rId23"/>
    <p:sldLayoutId id="2147483724" r:id="rId24"/>
    <p:sldLayoutId id="2147483725" r:id="rId25"/>
    <p:sldLayoutId id="2147483726" r:id="rId26"/>
    <p:sldLayoutId id="2147483727" r:id="rId27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13" Type="http://schemas.openxmlformats.org/officeDocument/2006/relationships/diagramColors" Target="../diagrams/colors2.xml"/><Relationship Id="rId3" Type="http://schemas.openxmlformats.org/officeDocument/2006/relationships/image" Target="../media/image25.jpeg"/><Relationship Id="rId7" Type="http://schemas.openxmlformats.org/officeDocument/2006/relationships/diagramColors" Target="../diagrams/colors1.xml"/><Relationship Id="rId12" Type="http://schemas.openxmlformats.org/officeDocument/2006/relationships/diagramQuickStyle" Target="../diagrams/quickStyle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4.xml"/><Relationship Id="rId6" Type="http://schemas.openxmlformats.org/officeDocument/2006/relationships/diagramQuickStyle" Target="../diagrams/quickStyle1.xml"/><Relationship Id="rId11" Type="http://schemas.openxmlformats.org/officeDocument/2006/relationships/diagramLayout" Target="../diagrams/layout2.xml"/><Relationship Id="rId5" Type="http://schemas.openxmlformats.org/officeDocument/2006/relationships/diagramLayout" Target="../diagrams/layout1.xml"/><Relationship Id="rId10" Type="http://schemas.openxmlformats.org/officeDocument/2006/relationships/diagramData" Target="../diagrams/data2.xml"/><Relationship Id="rId4" Type="http://schemas.openxmlformats.org/officeDocument/2006/relationships/diagramData" Target="../diagrams/data1.xml"/><Relationship Id="rId9" Type="http://schemas.openxmlformats.org/officeDocument/2006/relationships/image" Target="../media/image32.png"/><Relationship Id="rId14" Type="http://schemas.microsoft.com/office/2007/relationships/diagramDrawing" Target="../diagrams/drawing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4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jpe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8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76.png"/><Relationship Id="rId4" Type="http://schemas.openxmlformats.org/officeDocument/2006/relationships/image" Target="../media/image175.jpe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www.youtube.com/watch?v=hv5XmW6h5lE" TargetMode="External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diagramData" Target="../diagrams/data51.xml"/><Relationship Id="rId7" Type="http://schemas.microsoft.com/office/2007/relationships/diagramDrawing" Target="../diagrams/drawing51.xml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1.xml"/><Relationship Id="rId5" Type="http://schemas.openxmlformats.org/officeDocument/2006/relationships/diagramQuickStyle" Target="../diagrams/quickStyle51.xml"/><Relationship Id="rId4" Type="http://schemas.openxmlformats.org/officeDocument/2006/relationships/diagramLayout" Target="../diagrams/layout51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jpe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19.xml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9.png"/><Relationship Id="rId3" Type="http://schemas.openxmlformats.org/officeDocument/2006/relationships/diagramData" Target="../diagrams/data52.xml"/><Relationship Id="rId7" Type="http://schemas.microsoft.com/office/2007/relationships/diagramDrawing" Target="../diagrams/drawing52.xml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52.xml"/><Relationship Id="rId5" Type="http://schemas.openxmlformats.org/officeDocument/2006/relationships/diagramQuickStyle" Target="../diagrams/quickStyle52.xml"/><Relationship Id="rId4" Type="http://schemas.openxmlformats.org/officeDocument/2006/relationships/diagramLayout" Target="../diagrams/layout5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www.youtube.com/watch?v=hv5XmW6h5lE" TargetMode="Externa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8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3.xml"/><Relationship Id="rId7" Type="http://schemas.microsoft.com/office/2007/relationships/diagramDrawing" Target="../diagrams/drawing53.xml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53.xml"/><Relationship Id="rId5" Type="http://schemas.openxmlformats.org/officeDocument/2006/relationships/diagramQuickStyle" Target="../diagrams/quickStyle53.xml"/><Relationship Id="rId4" Type="http://schemas.openxmlformats.org/officeDocument/2006/relationships/diagramLayout" Target="../diagrams/layout53.xml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diagramData" Target="../diagrams/data54.xml"/><Relationship Id="rId7" Type="http://schemas.microsoft.com/office/2007/relationships/diagramDrawing" Target="../diagrams/drawing54.xml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4.xml"/><Relationship Id="rId5" Type="http://schemas.openxmlformats.org/officeDocument/2006/relationships/diagramQuickStyle" Target="../diagrams/quickStyle54.xml"/><Relationship Id="rId4" Type="http://schemas.openxmlformats.org/officeDocument/2006/relationships/diagramLayout" Target="../diagrams/layout5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1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82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85.png"/><Relationship Id="rId4" Type="http://schemas.openxmlformats.org/officeDocument/2006/relationships/image" Target="../media/image184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19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5.xml"/><Relationship Id="rId7" Type="http://schemas.microsoft.com/office/2007/relationships/diagramDrawing" Target="../diagrams/drawing55.xml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14.xml"/><Relationship Id="rId6" Type="http://schemas.openxmlformats.org/officeDocument/2006/relationships/diagramColors" Target="../diagrams/colors55.xml"/><Relationship Id="rId5" Type="http://schemas.openxmlformats.org/officeDocument/2006/relationships/diagramQuickStyle" Target="../diagrams/quickStyle55.xml"/><Relationship Id="rId4" Type="http://schemas.openxmlformats.org/officeDocument/2006/relationships/diagramLayout" Target="../diagrams/layout55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6.xml"/><Relationship Id="rId7" Type="http://schemas.microsoft.com/office/2007/relationships/diagramDrawing" Target="../diagrams/drawing56.xml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56.xml"/><Relationship Id="rId5" Type="http://schemas.openxmlformats.org/officeDocument/2006/relationships/diagramQuickStyle" Target="../diagrams/quickStyle56.xml"/><Relationship Id="rId4" Type="http://schemas.openxmlformats.org/officeDocument/2006/relationships/diagramLayout" Target="../diagrams/layout56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7.xml"/><Relationship Id="rId7" Type="http://schemas.microsoft.com/office/2007/relationships/diagramDrawing" Target="../diagrams/drawing57.xml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57.xml"/><Relationship Id="rId5" Type="http://schemas.openxmlformats.org/officeDocument/2006/relationships/diagramQuickStyle" Target="../diagrams/quickStyle57.xml"/><Relationship Id="rId4" Type="http://schemas.openxmlformats.org/officeDocument/2006/relationships/diagramLayout" Target="../diagrams/layout57.xml"/></Relationships>
</file>

<file path=ppt/slides/_rels/slide11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8.xml"/><Relationship Id="rId3" Type="http://schemas.openxmlformats.org/officeDocument/2006/relationships/image" Target="../media/image35.jpeg"/><Relationship Id="rId7" Type="http://schemas.openxmlformats.org/officeDocument/2006/relationships/diagramColors" Target="../diagrams/colors58.xml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9.xml"/><Relationship Id="rId6" Type="http://schemas.openxmlformats.org/officeDocument/2006/relationships/diagramQuickStyle" Target="../diagrams/quickStyle58.xml"/><Relationship Id="rId5" Type="http://schemas.openxmlformats.org/officeDocument/2006/relationships/diagramLayout" Target="../diagrams/layout58.xml"/><Relationship Id="rId4" Type="http://schemas.openxmlformats.org/officeDocument/2006/relationships/diagramData" Target="../diagrams/data58.xml"/></Relationships>
</file>

<file path=ppt/slides/_rels/slide11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9.xml"/><Relationship Id="rId13" Type="http://schemas.openxmlformats.org/officeDocument/2006/relationships/diagramColors" Target="../diagrams/colors60.xml"/><Relationship Id="rId3" Type="http://schemas.openxmlformats.org/officeDocument/2006/relationships/image" Target="../media/image25.jpeg"/><Relationship Id="rId7" Type="http://schemas.openxmlformats.org/officeDocument/2006/relationships/diagramColors" Target="../diagrams/colors59.xml"/><Relationship Id="rId12" Type="http://schemas.openxmlformats.org/officeDocument/2006/relationships/diagramQuickStyle" Target="../diagrams/quickStyle60.xml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59.xml"/><Relationship Id="rId11" Type="http://schemas.openxmlformats.org/officeDocument/2006/relationships/diagramLayout" Target="../diagrams/layout60.xml"/><Relationship Id="rId5" Type="http://schemas.openxmlformats.org/officeDocument/2006/relationships/diagramLayout" Target="../diagrams/layout59.xml"/><Relationship Id="rId10" Type="http://schemas.openxmlformats.org/officeDocument/2006/relationships/diagramData" Target="../diagrams/data60.xml"/><Relationship Id="rId4" Type="http://schemas.openxmlformats.org/officeDocument/2006/relationships/diagramData" Target="../diagrams/data59.xml"/><Relationship Id="rId9" Type="http://schemas.openxmlformats.org/officeDocument/2006/relationships/image" Target="../media/image32.png"/><Relationship Id="rId14" Type="http://schemas.microsoft.com/office/2007/relationships/diagramDrawing" Target="../diagrams/drawing6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1.xml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7.xml"/><Relationship Id="rId3" Type="http://schemas.openxmlformats.org/officeDocument/2006/relationships/image" Target="../media/image35.jpeg"/><Relationship Id="rId7" Type="http://schemas.openxmlformats.org/officeDocument/2006/relationships/diagramColors" Target="../diagrams/colors7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6.xml"/><Relationship Id="rId6" Type="http://schemas.openxmlformats.org/officeDocument/2006/relationships/diagramQuickStyle" Target="../diagrams/quickStyle7.xml"/><Relationship Id="rId5" Type="http://schemas.openxmlformats.org/officeDocument/2006/relationships/diagramLayout" Target="../diagrams/layout7.xml"/><Relationship Id="rId4" Type="http://schemas.openxmlformats.org/officeDocument/2006/relationships/diagramData" Target="../diagrams/data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Relationship Id="rId9" Type="http://schemas.openxmlformats.org/officeDocument/2006/relationships/image" Target="../media/image5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Relationship Id="rId9" Type="http://schemas.openxmlformats.org/officeDocument/2006/relationships/image" Target="../media/image5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1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1.xml"/><Relationship Id="rId3" Type="http://schemas.openxmlformats.org/officeDocument/2006/relationships/image" Target="../media/image63.png"/><Relationship Id="rId7" Type="http://schemas.openxmlformats.org/officeDocument/2006/relationships/diagramColors" Target="../diagrams/colors11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11.xml"/><Relationship Id="rId5" Type="http://schemas.openxmlformats.org/officeDocument/2006/relationships/diagramLayout" Target="../diagrams/layout11.xml"/><Relationship Id="rId4" Type="http://schemas.openxmlformats.org/officeDocument/2006/relationships/diagramData" Target="../diagrams/data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2.xml"/></Relationships>
</file>

<file path=ppt/slides/_rels/slide2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2.xml"/><Relationship Id="rId3" Type="http://schemas.openxmlformats.org/officeDocument/2006/relationships/image" Target="../media/image67.png"/><Relationship Id="rId7" Type="http://schemas.openxmlformats.org/officeDocument/2006/relationships/diagramColors" Target="../diagrams/colors12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12.xml"/><Relationship Id="rId5" Type="http://schemas.openxmlformats.org/officeDocument/2006/relationships/diagramLayout" Target="../diagrams/layout12.xml"/><Relationship Id="rId4" Type="http://schemas.openxmlformats.org/officeDocument/2006/relationships/diagramData" Target="../diagrams/data12.xml"/><Relationship Id="rId9" Type="http://schemas.openxmlformats.org/officeDocument/2006/relationships/image" Target="../media/image6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3.xml"/><Relationship Id="rId7" Type="http://schemas.microsoft.com/office/2007/relationships/diagramDrawing" Target="../diagrams/drawing13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3.xml"/><Relationship Id="rId5" Type="http://schemas.openxmlformats.org/officeDocument/2006/relationships/diagramQuickStyle" Target="../diagrams/quickStyle13.xml"/><Relationship Id="rId4" Type="http://schemas.openxmlformats.org/officeDocument/2006/relationships/diagramLayout" Target="../diagrams/layout13.xml"/></Relationships>
</file>

<file path=ppt/slides/_rels/slide2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4.xml"/><Relationship Id="rId3" Type="http://schemas.openxmlformats.org/officeDocument/2006/relationships/image" Target="../media/image63.png"/><Relationship Id="rId7" Type="http://schemas.openxmlformats.org/officeDocument/2006/relationships/diagramColors" Target="../diagrams/colors14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14.xml"/><Relationship Id="rId5" Type="http://schemas.openxmlformats.org/officeDocument/2006/relationships/diagramLayout" Target="../diagrams/layout14.xml"/><Relationship Id="rId4" Type="http://schemas.openxmlformats.org/officeDocument/2006/relationships/diagramData" Target="../diagrams/data14.xml"/><Relationship Id="rId9" Type="http://schemas.openxmlformats.org/officeDocument/2006/relationships/image" Target="../media/image7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diagramColors" Target="../diagrams/colors16.xml"/><Relationship Id="rId3" Type="http://schemas.openxmlformats.org/officeDocument/2006/relationships/diagramData" Target="../diagrams/data15.xml"/><Relationship Id="rId7" Type="http://schemas.microsoft.com/office/2007/relationships/diagramDrawing" Target="../diagrams/drawing15.xml"/><Relationship Id="rId12" Type="http://schemas.openxmlformats.org/officeDocument/2006/relationships/diagramQuickStyle" Target="../diagrams/quickStyle16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5.xml"/><Relationship Id="rId11" Type="http://schemas.openxmlformats.org/officeDocument/2006/relationships/diagramLayout" Target="../diagrams/layout16.xml"/><Relationship Id="rId5" Type="http://schemas.openxmlformats.org/officeDocument/2006/relationships/diagramQuickStyle" Target="../diagrams/quickStyle15.xml"/><Relationship Id="rId10" Type="http://schemas.openxmlformats.org/officeDocument/2006/relationships/diagramData" Target="../diagrams/data16.xml"/><Relationship Id="rId4" Type="http://schemas.openxmlformats.org/officeDocument/2006/relationships/diagramLayout" Target="../diagrams/layout15.xml"/><Relationship Id="rId9" Type="http://schemas.openxmlformats.org/officeDocument/2006/relationships/image" Target="../media/image74.png"/><Relationship Id="rId14" Type="http://schemas.microsoft.com/office/2007/relationships/diagramDrawing" Target="../diagrams/drawing1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diagramData" Target="../diagrams/data17.xml"/><Relationship Id="rId7" Type="http://schemas.microsoft.com/office/2007/relationships/diagramDrawing" Target="../diagrams/drawing17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7.xml"/><Relationship Id="rId5" Type="http://schemas.openxmlformats.org/officeDocument/2006/relationships/diagramQuickStyle" Target="../diagrams/quickStyle17.xml"/><Relationship Id="rId4" Type="http://schemas.openxmlformats.org/officeDocument/2006/relationships/diagramLayout" Target="../diagrams/layout17.xml"/><Relationship Id="rId9" Type="http://schemas.openxmlformats.org/officeDocument/2006/relationships/image" Target="../media/image79.png"/></Relationships>
</file>

<file path=ppt/slides/_rels/slide2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8.xml"/><Relationship Id="rId3" Type="http://schemas.openxmlformats.org/officeDocument/2006/relationships/image" Target="../media/image80.png"/><Relationship Id="rId7" Type="http://schemas.openxmlformats.org/officeDocument/2006/relationships/diagramColors" Target="../diagrams/colors18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18.xml"/><Relationship Id="rId5" Type="http://schemas.openxmlformats.org/officeDocument/2006/relationships/diagramLayout" Target="../diagrams/layout18.xml"/><Relationship Id="rId4" Type="http://schemas.openxmlformats.org/officeDocument/2006/relationships/diagramData" Target="../diagrams/data1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7.xml"/></Relationships>
</file>

<file path=ppt/slides/_rels/slide2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9.xml"/><Relationship Id="rId13" Type="http://schemas.openxmlformats.org/officeDocument/2006/relationships/image" Target="../media/image86.png"/><Relationship Id="rId3" Type="http://schemas.openxmlformats.org/officeDocument/2006/relationships/image" Target="../media/image81.png"/><Relationship Id="rId7" Type="http://schemas.openxmlformats.org/officeDocument/2006/relationships/diagramColors" Target="../diagrams/colors19.xml"/><Relationship Id="rId12" Type="http://schemas.openxmlformats.org/officeDocument/2006/relationships/image" Target="../media/image8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19.xml"/><Relationship Id="rId11" Type="http://schemas.openxmlformats.org/officeDocument/2006/relationships/image" Target="../media/image84.png"/><Relationship Id="rId5" Type="http://schemas.openxmlformats.org/officeDocument/2006/relationships/diagramLayout" Target="../diagrams/layout19.xml"/><Relationship Id="rId10" Type="http://schemas.openxmlformats.org/officeDocument/2006/relationships/image" Target="../media/image83.png"/><Relationship Id="rId4" Type="http://schemas.openxmlformats.org/officeDocument/2006/relationships/diagramData" Target="../diagrams/data19.xml"/><Relationship Id="rId9" Type="http://schemas.openxmlformats.org/officeDocument/2006/relationships/image" Target="../media/image82.gif"/><Relationship Id="rId14" Type="http://schemas.openxmlformats.org/officeDocument/2006/relationships/image" Target="../media/image87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0.xml"/><Relationship Id="rId3" Type="http://schemas.openxmlformats.org/officeDocument/2006/relationships/image" Target="../media/image35.jpeg"/><Relationship Id="rId7" Type="http://schemas.openxmlformats.org/officeDocument/2006/relationships/diagramQuickStyle" Target="../diagrams/quickStyle20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9.xml"/><Relationship Id="rId6" Type="http://schemas.openxmlformats.org/officeDocument/2006/relationships/diagramLayout" Target="../diagrams/layout20.xml"/><Relationship Id="rId5" Type="http://schemas.openxmlformats.org/officeDocument/2006/relationships/diagramData" Target="../diagrams/data20.xml"/><Relationship Id="rId10" Type="http://schemas.openxmlformats.org/officeDocument/2006/relationships/image" Target="../media/image89.png"/><Relationship Id="rId4" Type="http://schemas.openxmlformats.org/officeDocument/2006/relationships/image" Target="../media/image88.png"/><Relationship Id="rId9" Type="http://schemas.microsoft.com/office/2007/relationships/diagramDrawing" Target="../diagrams/drawing2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0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diagramData" Target="../diagrams/data21.xml"/><Relationship Id="rId7" Type="http://schemas.microsoft.com/office/2007/relationships/diagramDrawing" Target="../diagrams/drawing21.xm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1.xml"/><Relationship Id="rId5" Type="http://schemas.openxmlformats.org/officeDocument/2006/relationships/diagramQuickStyle" Target="../diagrams/quickStyle21.xml"/><Relationship Id="rId4" Type="http://schemas.openxmlformats.org/officeDocument/2006/relationships/diagramLayout" Target="../diagrams/layout21.xml"/><Relationship Id="rId9" Type="http://schemas.openxmlformats.org/officeDocument/2006/relationships/image" Target="../media/image94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95.png"/><Relationship Id="rId7" Type="http://schemas.openxmlformats.org/officeDocument/2006/relationships/image" Target="../media/image9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Relationship Id="rId9" Type="http://schemas.openxmlformats.org/officeDocument/2006/relationships/image" Target="../media/image101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3" Type="http://schemas.openxmlformats.org/officeDocument/2006/relationships/image" Target="../media/image102.png"/><Relationship Id="rId7" Type="http://schemas.openxmlformats.org/officeDocument/2006/relationships/image" Target="../media/image10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106.png"/><Relationship Id="rId7" Type="http://schemas.openxmlformats.org/officeDocument/2006/relationships/image" Target="../media/image10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10" Type="http://schemas.openxmlformats.org/officeDocument/2006/relationships/image" Target="../media/image112.png"/><Relationship Id="rId4" Type="http://schemas.openxmlformats.org/officeDocument/2006/relationships/image" Target="../media/image108.png"/><Relationship Id="rId9" Type="http://schemas.openxmlformats.org/officeDocument/2006/relationships/image" Target="../media/image11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7" Type="http://schemas.openxmlformats.org/officeDocument/2006/relationships/image" Target="../media/image11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6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2.xml"/><Relationship Id="rId13" Type="http://schemas.openxmlformats.org/officeDocument/2006/relationships/diagramQuickStyle" Target="../diagrams/quickStyle23.xml"/><Relationship Id="rId3" Type="http://schemas.openxmlformats.org/officeDocument/2006/relationships/image" Target="../media/image35.jpeg"/><Relationship Id="rId7" Type="http://schemas.openxmlformats.org/officeDocument/2006/relationships/diagramQuickStyle" Target="../diagrams/quickStyle22.xml"/><Relationship Id="rId12" Type="http://schemas.openxmlformats.org/officeDocument/2006/relationships/diagramLayout" Target="../diagrams/layout23.xm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9.xml"/><Relationship Id="rId6" Type="http://schemas.openxmlformats.org/officeDocument/2006/relationships/diagramLayout" Target="../diagrams/layout22.xml"/><Relationship Id="rId11" Type="http://schemas.openxmlformats.org/officeDocument/2006/relationships/diagramData" Target="../diagrams/data23.xml"/><Relationship Id="rId5" Type="http://schemas.openxmlformats.org/officeDocument/2006/relationships/diagramData" Target="../diagrams/data22.xml"/><Relationship Id="rId15" Type="http://schemas.microsoft.com/office/2007/relationships/diagramDrawing" Target="../diagrams/drawing23.xml"/><Relationship Id="rId10" Type="http://schemas.openxmlformats.org/officeDocument/2006/relationships/image" Target="../media/image89.png"/><Relationship Id="rId4" Type="http://schemas.openxmlformats.org/officeDocument/2006/relationships/image" Target="../media/image88.png"/><Relationship Id="rId9" Type="http://schemas.microsoft.com/office/2007/relationships/diagramDrawing" Target="../diagrams/drawing22.xml"/><Relationship Id="rId14" Type="http://schemas.openxmlformats.org/officeDocument/2006/relationships/diagramColors" Target="../diagrams/colors2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01.png"/><Relationship Id="rId4" Type="http://schemas.openxmlformats.org/officeDocument/2006/relationships/image" Target="../media/image95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diagramColors" Target="../diagrams/colors25.xml"/><Relationship Id="rId3" Type="http://schemas.openxmlformats.org/officeDocument/2006/relationships/diagramData" Target="../diagrams/data24.xml"/><Relationship Id="rId7" Type="http://schemas.microsoft.com/office/2007/relationships/diagramDrawing" Target="../diagrams/drawing24.xml"/><Relationship Id="rId12" Type="http://schemas.openxmlformats.org/officeDocument/2006/relationships/diagramQuickStyle" Target="../diagrams/quickStyle25.xm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4.xml"/><Relationship Id="rId11" Type="http://schemas.openxmlformats.org/officeDocument/2006/relationships/diagramLayout" Target="../diagrams/layout25.xml"/><Relationship Id="rId5" Type="http://schemas.openxmlformats.org/officeDocument/2006/relationships/diagramQuickStyle" Target="../diagrams/quickStyle24.xml"/><Relationship Id="rId10" Type="http://schemas.openxmlformats.org/officeDocument/2006/relationships/diagramData" Target="../diagrams/data25.xml"/><Relationship Id="rId4" Type="http://schemas.openxmlformats.org/officeDocument/2006/relationships/diagramLayout" Target="../diagrams/layout24.xml"/><Relationship Id="rId9" Type="http://schemas.openxmlformats.org/officeDocument/2006/relationships/image" Target="../media/image74.png"/><Relationship Id="rId14" Type="http://schemas.microsoft.com/office/2007/relationships/diagramDrawing" Target="../diagrams/drawing2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6.xml"/><Relationship Id="rId7" Type="http://schemas.microsoft.com/office/2007/relationships/diagramDrawing" Target="../diagrams/drawing26.xm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6.xml"/><Relationship Id="rId5" Type="http://schemas.openxmlformats.org/officeDocument/2006/relationships/diagramQuickStyle" Target="../diagrams/quickStyle26.xml"/><Relationship Id="rId4" Type="http://schemas.openxmlformats.org/officeDocument/2006/relationships/diagramLayout" Target="../diagrams/layout2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95.png"/><Relationship Id="rId5" Type="http://schemas.openxmlformats.org/officeDocument/2006/relationships/image" Target="../media/image101.png"/><Relationship Id="rId4" Type="http://schemas.openxmlformats.org/officeDocument/2006/relationships/image" Target="../media/image96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3" Type="http://schemas.openxmlformats.org/officeDocument/2006/relationships/image" Target="../media/image122.png"/><Relationship Id="rId7" Type="http://schemas.openxmlformats.org/officeDocument/2006/relationships/image" Target="../media/image12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25.png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7.xml"/><Relationship Id="rId7" Type="http://schemas.microsoft.com/office/2007/relationships/diagramDrawing" Target="../diagrams/drawing27.xm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7.xml"/><Relationship Id="rId5" Type="http://schemas.openxmlformats.org/officeDocument/2006/relationships/diagramQuickStyle" Target="../diagrams/quickStyle27.xml"/><Relationship Id="rId4" Type="http://schemas.openxmlformats.org/officeDocument/2006/relationships/diagramLayout" Target="../diagrams/layout2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13" Type="http://schemas.openxmlformats.org/officeDocument/2006/relationships/image" Target="../media/image131.png"/><Relationship Id="rId3" Type="http://schemas.openxmlformats.org/officeDocument/2006/relationships/diagramData" Target="../diagrams/data28.xml"/><Relationship Id="rId7" Type="http://schemas.microsoft.com/office/2007/relationships/diagramDrawing" Target="../diagrams/drawing28.xml"/><Relationship Id="rId12" Type="http://schemas.openxmlformats.org/officeDocument/2006/relationships/image" Target="../media/image13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8.xml"/><Relationship Id="rId11" Type="http://schemas.openxmlformats.org/officeDocument/2006/relationships/image" Target="../media/image77.png"/><Relationship Id="rId5" Type="http://schemas.openxmlformats.org/officeDocument/2006/relationships/diagramQuickStyle" Target="../diagrams/quickStyle28.xml"/><Relationship Id="rId15" Type="http://schemas.openxmlformats.org/officeDocument/2006/relationships/image" Target="../media/image121.png"/><Relationship Id="rId10" Type="http://schemas.openxmlformats.org/officeDocument/2006/relationships/image" Target="../media/image120.png"/><Relationship Id="rId4" Type="http://schemas.openxmlformats.org/officeDocument/2006/relationships/diagramLayout" Target="../diagrams/layout28.xml"/><Relationship Id="rId9" Type="http://schemas.openxmlformats.org/officeDocument/2006/relationships/image" Target="../media/image129.png"/><Relationship Id="rId14" Type="http://schemas.openxmlformats.org/officeDocument/2006/relationships/image" Target="../media/image13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9.xml"/><Relationship Id="rId3" Type="http://schemas.openxmlformats.org/officeDocument/2006/relationships/image" Target="../media/image63.png"/><Relationship Id="rId7" Type="http://schemas.openxmlformats.org/officeDocument/2006/relationships/diagramColors" Target="../diagrams/colors29.xm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29.xml"/><Relationship Id="rId5" Type="http://schemas.openxmlformats.org/officeDocument/2006/relationships/diagramLayout" Target="../diagrams/layout29.xml"/><Relationship Id="rId4" Type="http://schemas.openxmlformats.org/officeDocument/2006/relationships/diagramData" Target="../diagrams/data29.xml"/><Relationship Id="rId9" Type="http://schemas.openxmlformats.org/officeDocument/2006/relationships/image" Target="../media/image72.png"/></Relationships>
</file>

<file path=ppt/slides/_rels/slide5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0.xml"/><Relationship Id="rId3" Type="http://schemas.openxmlformats.org/officeDocument/2006/relationships/image" Target="../media/image35.jpeg"/><Relationship Id="rId7" Type="http://schemas.openxmlformats.org/officeDocument/2006/relationships/diagramColors" Target="../diagrams/colors30.xm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9.xml"/><Relationship Id="rId6" Type="http://schemas.openxmlformats.org/officeDocument/2006/relationships/diagramQuickStyle" Target="../diagrams/quickStyle30.xml"/><Relationship Id="rId5" Type="http://schemas.openxmlformats.org/officeDocument/2006/relationships/diagramLayout" Target="../diagrams/layout30.xml"/><Relationship Id="rId4" Type="http://schemas.openxmlformats.org/officeDocument/2006/relationships/diagramData" Target="../diagrams/data30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jp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6.png"/><Relationship Id="rId5" Type="http://schemas.openxmlformats.org/officeDocument/2006/relationships/image" Target="../media/image135.png"/><Relationship Id="rId4" Type="http://schemas.openxmlformats.org/officeDocument/2006/relationships/image" Target="../media/image134.jpe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7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diagramColors" Target="../diagrams/colors32.xml"/><Relationship Id="rId3" Type="http://schemas.openxmlformats.org/officeDocument/2006/relationships/diagramData" Target="../diagrams/data31.xml"/><Relationship Id="rId7" Type="http://schemas.microsoft.com/office/2007/relationships/diagramDrawing" Target="../diagrams/drawing31.xml"/><Relationship Id="rId12" Type="http://schemas.openxmlformats.org/officeDocument/2006/relationships/diagramQuickStyle" Target="../diagrams/quickStyle32.xml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31.xml"/><Relationship Id="rId11" Type="http://schemas.openxmlformats.org/officeDocument/2006/relationships/diagramLayout" Target="../diagrams/layout32.xml"/><Relationship Id="rId5" Type="http://schemas.openxmlformats.org/officeDocument/2006/relationships/diagramQuickStyle" Target="../diagrams/quickStyle31.xml"/><Relationship Id="rId15" Type="http://schemas.openxmlformats.org/officeDocument/2006/relationships/image" Target="../media/image137.png"/><Relationship Id="rId10" Type="http://schemas.openxmlformats.org/officeDocument/2006/relationships/diagramData" Target="../diagrams/data32.xml"/><Relationship Id="rId4" Type="http://schemas.openxmlformats.org/officeDocument/2006/relationships/diagramLayout" Target="../diagrams/layout31.xml"/><Relationship Id="rId9" Type="http://schemas.openxmlformats.org/officeDocument/2006/relationships/image" Target="../media/image74.png"/><Relationship Id="rId14" Type="http://schemas.microsoft.com/office/2007/relationships/diagramDrawing" Target="../diagrams/drawing3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3.xml"/><Relationship Id="rId7" Type="http://schemas.microsoft.com/office/2007/relationships/diagramDrawing" Target="../diagrams/drawing33.xml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33.xml"/><Relationship Id="rId5" Type="http://schemas.openxmlformats.org/officeDocument/2006/relationships/diagramQuickStyle" Target="../diagrams/quickStyle33.xml"/><Relationship Id="rId4" Type="http://schemas.openxmlformats.org/officeDocument/2006/relationships/diagramLayout" Target="../diagrams/layout3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4.xml"/><Relationship Id="rId7" Type="http://schemas.microsoft.com/office/2007/relationships/diagramDrawing" Target="../diagrams/drawing34.xml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34.xml"/><Relationship Id="rId5" Type="http://schemas.openxmlformats.org/officeDocument/2006/relationships/diagramQuickStyle" Target="../diagrams/quickStyle34.xml"/><Relationship Id="rId4" Type="http://schemas.openxmlformats.org/officeDocument/2006/relationships/diagramLayout" Target="../diagrams/layout3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7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5.pn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33.jpe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4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44.png"/><Relationship Id="rId4" Type="http://schemas.openxmlformats.org/officeDocument/2006/relationships/image" Target="../media/image143.png"/></Relationships>
</file>

<file path=ppt/slides/_rels/slide6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5.xml"/><Relationship Id="rId3" Type="http://schemas.openxmlformats.org/officeDocument/2006/relationships/image" Target="../media/image35.jpeg"/><Relationship Id="rId7" Type="http://schemas.openxmlformats.org/officeDocument/2006/relationships/diagramColors" Target="../diagrams/colors35.xml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9.xml"/><Relationship Id="rId6" Type="http://schemas.openxmlformats.org/officeDocument/2006/relationships/diagramQuickStyle" Target="../diagrams/quickStyle35.xml"/><Relationship Id="rId5" Type="http://schemas.openxmlformats.org/officeDocument/2006/relationships/diagramLayout" Target="../diagrams/layout35.xml"/><Relationship Id="rId4" Type="http://schemas.openxmlformats.org/officeDocument/2006/relationships/diagramData" Target="../diagrams/data35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png"/><Relationship Id="rId3" Type="http://schemas.openxmlformats.org/officeDocument/2006/relationships/diagramData" Target="../diagrams/data36.xml"/><Relationship Id="rId7" Type="http://schemas.microsoft.com/office/2007/relationships/diagramDrawing" Target="../diagrams/drawing36.xml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6.xml"/><Relationship Id="rId5" Type="http://schemas.openxmlformats.org/officeDocument/2006/relationships/diagramQuickStyle" Target="../diagrams/quickStyle36.xml"/><Relationship Id="rId4" Type="http://schemas.openxmlformats.org/officeDocument/2006/relationships/diagramLayout" Target="../diagrams/layout3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7.xml"/><Relationship Id="rId7" Type="http://schemas.microsoft.com/office/2007/relationships/diagramDrawing" Target="../diagrams/drawing37.xml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7.xml"/><Relationship Id="rId6" Type="http://schemas.openxmlformats.org/officeDocument/2006/relationships/diagramColors" Target="../diagrams/colors37.xml"/><Relationship Id="rId5" Type="http://schemas.openxmlformats.org/officeDocument/2006/relationships/diagramQuickStyle" Target="../diagrams/quickStyle37.xml"/><Relationship Id="rId4" Type="http://schemas.openxmlformats.org/officeDocument/2006/relationships/diagramLayout" Target="../diagrams/layout3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7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8.xml"/><Relationship Id="rId7" Type="http://schemas.microsoft.com/office/2007/relationships/diagramDrawing" Target="../diagrams/drawing38.xml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7.xml"/><Relationship Id="rId6" Type="http://schemas.openxmlformats.org/officeDocument/2006/relationships/diagramColors" Target="../diagrams/colors38.xml"/><Relationship Id="rId5" Type="http://schemas.openxmlformats.org/officeDocument/2006/relationships/diagramQuickStyle" Target="../diagrams/quickStyle38.xml"/><Relationship Id="rId4" Type="http://schemas.openxmlformats.org/officeDocument/2006/relationships/diagramLayout" Target="../diagrams/layout38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4.xml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3" Type="http://schemas.openxmlformats.org/officeDocument/2006/relationships/diagramData" Target="../diagrams/data39.xml"/><Relationship Id="rId7" Type="http://schemas.microsoft.com/office/2007/relationships/diagramDrawing" Target="../diagrams/drawing39.xml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39.xml"/><Relationship Id="rId5" Type="http://schemas.openxmlformats.org/officeDocument/2006/relationships/diagramQuickStyle" Target="../diagrams/quickStyle39.xml"/><Relationship Id="rId4" Type="http://schemas.openxmlformats.org/officeDocument/2006/relationships/diagramLayout" Target="../diagrams/layout39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0.xml"/><Relationship Id="rId7" Type="http://schemas.microsoft.com/office/2007/relationships/diagramDrawing" Target="../diagrams/drawing40.xml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7.xml"/><Relationship Id="rId6" Type="http://schemas.openxmlformats.org/officeDocument/2006/relationships/diagramColors" Target="../diagrams/colors40.xml"/><Relationship Id="rId5" Type="http://schemas.openxmlformats.org/officeDocument/2006/relationships/diagramQuickStyle" Target="../diagrams/quickStyle40.xml"/><Relationship Id="rId4" Type="http://schemas.openxmlformats.org/officeDocument/2006/relationships/diagramLayout" Target="../diagrams/layout40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35.jpeg"/><Relationship Id="rId7" Type="http://schemas.openxmlformats.org/officeDocument/2006/relationships/diagramColors" Target="../diagrams/colors4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6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47.png"/><Relationship Id="rId4" Type="http://schemas.openxmlformats.org/officeDocument/2006/relationships/image" Target="../media/image77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1.xml"/><Relationship Id="rId7" Type="http://schemas.microsoft.com/office/2007/relationships/diagramDrawing" Target="../diagrams/drawing41.xml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7.xml"/><Relationship Id="rId6" Type="http://schemas.openxmlformats.org/officeDocument/2006/relationships/diagramColors" Target="../diagrams/colors41.xml"/><Relationship Id="rId5" Type="http://schemas.openxmlformats.org/officeDocument/2006/relationships/diagramQuickStyle" Target="../diagrams/quickStyle41.xml"/><Relationship Id="rId4" Type="http://schemas.openxmlformats.org/officeDocument/2006/relationships/diagramLayout" Target="../diagrams/layout41.xml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png"/><Relationship Id="rId3" Type="http://schemas.openxmlformats.org/officeDocument/2006/relationships/diagramData" Target="../diagrams/data42.xml"/><Relationship Id="rId7" Type="http://schemas.microsoft.com/office/2007/relationships/diagramDrawing" Target="../diagrams/drawing42.xml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7.xml"/><Relationship Id="rId6" Type="http://schemas.openxmlformats.org/officeDocument/2006/relationships/diagramColors" Target="../diagrams/colors42.xml"/><Relationship Id="rId5" Type="http://schemas.openxmlformats.org/officeDocument/2006/relationships/diagramQuickStyle" Target="../diagrams/quickStyle42.xml"/><Relationship Id="rId4" Type="http://schemas.openxmlformats.org/officeDocument/2006/relationships/diagramLayout" Target="../diagrams/layout42.xml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png"/><Relationship Id="rId3" Type="http://schemas.openxmlformats.org/officeDocument/2006/relationships/diagramData" Target="../diagrams/data43.xml"/><Relationship Id="rId7" Type="http://schemas.microsoft.com/office/2007/relationships/diagramDrawing" Target="../diagrams/drawing43.xml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3.xml"/><Relationship Id="rId5" Type="http://schemas.openxmlformats.org/officeDocument/2006/relationships/diagramQuickStyle" Target="../diagrams/quickStyle43.xml"/><Relationship Id="rId4" Type="http://schemas.openxmlformats.org/officeDocument/2006/relationships/diagramLayout" Target="../diagrams/layout4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4.xml"/></Relationships>
</file>

<file path=ppt/slides/_rels/slide7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4.xml"/><Relationship Id="rId3" Type="http://schemas.openxmlformats.org/officeDocument/2006/relationships/image" Target="../media/image35.jpeg"/><Relationship Id="rId7" Type="http://schemas.openxmlformats.org/officeDocument/2006/relationships/diagramColors" Target="../diagrams/colors44.xml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9.xml"/><Relationship Id="rId6" Type="http://schemas.openxmlformats.org/officeDocument/2006/relationships/diagramQuickStyle" Target="../diagrams/quickStyle44.xml"/><Relationship Id="rId5" Type="http://schemas.openxmlformats.org/officeDocument/2006/relationships/diagramLayout" Target="../diagrams/layout44.xml"/><Relationship Id="rId4" Type="http://schemas.openxmlformats.org/officeDocument/2006/relationships/diagramData" Target="../diagrams/data44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8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8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5.xml"/><Relationship Id="rId7" Type="http://schemas.microsoft.com/office/2007/relationships/diagramDrawing" Target="../diagrams/drawing45.xml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45.xml"/><Relationship Id="rId5" Type="http://schemas.openxmlformats.org/officeDocument/2006/relationships/diagramQuickStyle" Target="../diagrams/quickStyle45.xml"/><Relationship Id="rId4" Type="http://schemas.openxmlformats.org/officeDocument/2006/relationships/diagramLayout" Target="../diagrams/layout45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4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10" Type="http://schemas.openxmlformats.org/officeDocument/2006/relationships/image" Target="../media/image44.png"/><Relationship Id="rId4" Type="http://schemas.openxmlformats.org/officeDocument/2006/relationships/diagramLayout" Target="../diagrams/layout5.xml"/><Relationship Id="rId9" Type="http://schemas.openxmlformats.org/officeDocument/2006/relationships/image" Target="../media/image43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53.png"/><Relationship Id="rId4" Type="http://schemas.openxmlformats.org/officeDocument/2006/relationships/image" Target="../media/image152.pn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4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6.xml"/><Relationship Id="rId7" Type="http://schemas.microsoft.com/office/2007/relationships/diagramDrawing" Target="../diagrams/drawing46.xml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46.xml"/><Relationship Id="rId5" Type="http://schemas.openxmlformats.org/officeDocument/2006/relationships/diagramQuickStyle" Target="../diagrams/quickStyle46.xml"/><Relationship Id="rId4" Type="http://schemas.openxmlformats.org/officeDocument/2006/relationships/diagramLayout" Target="../diagrams/layout46.xml"/></Relationships>
</file>

<file path=ppt/slides/_rels/slide8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7.xml"/><Relationship Id="rId3" Type="http://schemas.openxmlformats.org/officeDocument/2006/relationships/image" Target="../media/image154.png"/><Relationship Id="rId7" Type="http://schemas.openxmlformats.org/officeDocument/2006/relationships/diagramColors" Target="../diagrams/colors47.xml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8.xml"/><Relationship Id="rId6" Type="http://schemas.openxmlformats.org/officeDocument/2006/relationships/diagramQuickStyle" Target="../diagrams/quickStyle47.xml"/><Relationship Id="rId5" Type="http://schemas.openxmlformats.org/officeDocument/2006/relationships/diagramLayout" Target="../diagrams/layout47.xml"/><Relationship Id="rId4" Type="http://schemas.openxmlformats.org/officeDocument/2006/relationships/diagramData" Target="../diagrams/data47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5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4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9.xml"/></Relationships>
</file>

<file path=ppt/slides/_rels/slide8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8.xml"/><Relationship Id="rId3" Type="http://schemas.openxmlformats.org/officeDocument/2006/relationships/image" Target="../media/image35.jpeg"/><Relationship Id="rId7" Type="http://schemas.openxmlformats.org/officeDocument/2006/relationships/diagramColors" Target="../diagrams/colors48.xml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9.xml"/><Relationship Id="rId6" Type="http://schemas.openxmlformats.org/officeDocument/2006/relationships/diagramQuickStyle" Target="../diagrams/quickStyle48.xml"/><Relationship Id="rId5" Type="http://schemas.openxmlformats.org/officeDocument/2006/relationships/diagramLayout" Target="../diagrams/layout48.xml"/><Relationship Id="rId4" Type="http://schemas.openxmlformats.org/officeDocument/2006/relationships/diagramData" Target="../diagrams/data48.xml"/></Relationships>
</file>

<file path=ppt/slides/_rels/slide8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9.xml"/><Relationship Id="rId3" Type="http://schemas.openxmlformats.org/officeDocument/2006/relationships/image" Target="../media/image157.jpeg"/><Relationship Id="rId7" Type="http://schemas.openxmlformats.org/officeDocument/2006/relationships/diagramColors" Target="../diagrams/colors49.xml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49.xml"/><Relationship Id="rId5" Type="http://schemas.openxmlformats.org/officeDocument/2006/relationships/diagramLayout" Target="../diagrams/layout49.xml"/><Relationship Id="rId4" Type="http://schemas.openxmlformats.org/officeDocument/2006/relationships/diagramData" Target="../diagrams/data49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5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59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8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63.jpg"/><Relationship Id="rId4" Type="http://schemas.openxmlformats.org/officeDocument/2006/relationships/image" Target="../media/image162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8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8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8.xml"/><Relationship Id="rId5" Type="http://schemas.openxmlformats.org/officeDocument/2006/relationships/hyperlink" Target="https://www.youtube.com/watch?v=ayFE8e4kRHg&amp;index=25&amp;list=PLAMBum9_RkuPPGvD7HI9wfsDSxWwJYz94" TargetMode="External"/><Relationship Id="rId4" Type="http://schemas.openxmlformats.org/officeDocument/2006/relationships/image" Target="../media/image166.png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1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0.xml"/><Relationship Id="rId7" Type="http://schemas.microsoft.com/office/2007/relationships/diagramDrawing" Target="../diagrams/drawing50.xml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0.xml"/><Relationship Id="rId5" Type="http://schemas.openxmlformats.org/officeDocument/2006/relationships/diagramQuickStyle" Target="../diagrams/quickStyle50.xml"/><Relationship Id="rId4" Type="http://schemas.openxmlformats.org/officeDocument/2006/relationships/diagramLayout" Target="../diagrams/layout50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8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6A9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24684" y="2736202"/>
            <a:ext cx="2719316" cy="4121798"/>
          </a:xfrm>
          <a:prstGeom prst="rect">
            <a:avLst/>
          </a:prstGeom>
        </p:spPr>
      </p:pic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76294508"/>
              </p:ext>
            </p:extLst>
          </p:nvPr>
        </p:nvGraphicFramePr>
        <p:xfrm>
          <a:off x="154782" y="93848"/>
          <a:ext cx="8458276" cy="6764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Theory +Economic Survey Vol.2 + Vol.1 + Budget 2016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35354" y="842360"/>
            <a:ext cx="923502" cy="92350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51307" y="860206"/>
            <a:ext cx="923502" cy="923502"/>
          </a:xfrm>
          <a:prstGeom prst="rect">
            <a:avLst/>
          </a:prstGeom>
        </p:spPr>
      </p:pic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3802466469"/>
              </p:ext>
            </p:extLst>
          </p:nvPr>
        </p:nvGraphicFramePr>
        <p:xfrm>
          <a:off x="3113314" y="5341713"/>
          <a:ext cx="6096000" cy="16634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  <p:sp>
        <p:nvSpPr>
          <p:cNvPr id="4" name="Arrow: Down 3"/>
          <p:cNvSpPr/>
          <p:nvPr/>
        </p:nvSpPr>
        <p:spPr>
          <a:xfrm>
            <a:off x="8482429" y="3171047"/>
            <a:ext cx="326572" cy="2649894"/>
          </a:xfrm>
          <a:prstGeom prst="downArrow">
            <a:avLst/>
          </a:prstGeom>
          <a:solidFill>
            <a:schemeClr val="accent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35354" y="2441508"/>
            <a:ext cx="923502" cy="923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092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AsOne/>
      </p:bldGraphic>
      <p:bldP spid="4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63199651"/>
              </p:ext>
            </p:extLst>
          </p:nvPr>
        </p:nvGraphicFramePr>
        <p:xfrm>
          <a:off x="153988" y="914400"/>
          <a:ext cx="8797925" cy="58260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 of Goods: </a:t>
            </a:r>
            <a:r>
              <a:rPr lang="hi-IN" dirty="0"/>
              <a:t>Not (directly) paid then </a:t>
            </a:r>
            <a:r>
              <a:rPr lang="en-US" dirty="0"/>
              <a:t>Exclude</a:t>
            </a:r>
          </a:p>
        </p:txBody>
      </p:sp>
      <p:sp>
        <p:nvSpPr>
          <p:cNvPr id="2" name="Callout: Left-Right Arrow 1"/>
          <p:cNvSpPr/>
          <p:nvPr/>
        </p:nvSpPr>
        <p:spPr>
          <a:xfrm>
            <a:off x="2466975" y="2628900"/>
            <a:ext cx="5934075" cy="361950"/>
          </a:xfrm>
          <a:prstGeom prst="leftRightArrowCallout">
            <a:avLst>
              <a:gd name="adj1" fmla="val 25000"/>
              <a:gd name="adj2" fmla="val 25000"/>
              <a:gd name="adj3" fmla="val 25000"/>
              <a:gd name="adj4" fmla="val 88572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  <a:r>
              <a:rPr lang="hi-IN" dirty="0"/>
              <a:t>epending on elasticity /responce to price-income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6419850"/>
            <a:ext cx="9144000" cy="371475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Microeconomics =&gt; Micro-analysis….x; </a:t>
            </a:r>
            <a:r>
              <a:rPr lang="hi-IN" sz="2000" dirty="0"/>
              <a:t>बाल की खाल मत खींचो; study to pass exam only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905283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F57D5449-A5A9-438F-A78E-3AE66E85B26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graphicEl>
                                              <a:dgm id="{F57D5449-A5A9-438F-A78E-3AE66E85B26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501D4FF0-E94C-4898-A327-BC064BE5C9A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graphicEl>
                                              <a:dgm id="{501D4FF0-E94C-4898-A327-BC064BE5C9A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980D920D-0C21-4B02-8811-6170504DAC2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graphicEl>
                                              <a:dgm id="{980D920D-0C21-4B02-8811-6170504DAC2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FE7BE319-EBCB-4382-9629-8DF6A7B93A3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graphicEl>
                                              <a:dgm id="{FE7BE319-EBCB-4382-9629-8DF6A7B93A3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Sub>
          <a:bldDgm bld="one"/>
        </p:bldSub>
      </p:bldGraphic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Aggregate Saving: Private + government</a:t>
            </a:r>
          </a:p>
        </p:txBody>
      </p:sp>
      <p:sp>
        <p:nvSpPr>
          <p:cNvPr id="4" name="Rectangle 3"/>
          <p:cNvSpPr/>
          <p:nvPr/>
        </p:nvSpPr>
        <p:spPr>
          <a:xfrm>
            <a:off x="5351418" y="1166949"/>
            <a:ext cx="3265714" cy="7576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Total Saving </a:t>
            </a:r>
          </a:p>
        </p:txBody>
      </p:sp>
      <p:sp>
        <p:nvSpPr>
          <p:cNvPr id="5" name="Rectangle 4"/>
          <p:cNvSpPr/>
          <p:nvPr/>
        </p:nvSpPr>
        <p:spPr>
          <a:xfrm>
            <a:off x="5351418" y="2560320"/>
            <a:ext cx="3265714" cy="7576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Total Income</a:t>
            </a:r>
          </a:p>
        </p:txBody>
      </p:sp>
      <p:sp>
        <p:nvSpPr>
          <p:cNvPr id="6" name="Division 5"/>
          <p:cNvSpPr/>
          <p:nvPr/>
        </p:nvSpPr>
        <p:spPr>
          <a:xfrm>
            <a:off x="5473338" y="1956386"/>
            <a:ext cx="3021874" cy="548640"/>
          </a:xfrm>
          <a:prstGeom prst="mathDivid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Equal 6"/>
          <p:cNvSpPr/>
          <p:nvPr/>
        </p:nvSpPr>
        <p:spPr>
          <a:xfrm>
            <a:off x="3931920" y="1801153"/>
            <a:ext cx="1280160" cy="859106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18012" y="1560884"/>
            <a:ext cx="3265714" cy="954899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Avg. Propensity to Save</a:t>
            </a:r>
          </a:p>
        </p:txBody>
      </p:sp>
      <p:sp>
        <p:nvSpPr>
          <p:cNvPr id="9" name="Rectangle 8"/>
          <p:cNvSpPr/>
          <p:nvPr/>
        </p:nvSpPr>
        <p:spPr>
          <a:xfrm>
            <a:off x="439783" y="4700460"/>
            <a:ext cx="3265714" cy="954899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Marginal Propensity to save</a:t>
            </a:r>
          </a:p>
        </p:txBody>
      </p:sp>
      <p:sp>
        <p:nvSpPr>
          <p:cNvPr id="10" name="Rectangle 9"/>
          <p:cNvSpPr/>
          <p:nvPr/>
        </p:nvSpPr>
        <p:spPr>
          <a:xfrm>
            <a:off x="5438503" y="4011188"/>
            <a:ext cx="3178629" cy="7576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Change in Saving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438503" y="5432888"/>
            <a:ext cx="3178629" cy="7576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Change in income</a:t>
            </a:r>
          </a:p>
        </p:txBody>
      </p:sp>
      <p:sp>
        <p:nvSpPr>
          <p:cNvPr id="12" name="Division 11"/>
          <p:cNvSpPr/>
          <p:nvPr/>
        </p:nvSpPr>
        <p:spPr>
          <a:xfrm>
            <a:off x="5473338" y="4800625"/>
            <a:ext cx="3021874" cy="548640"/>
          </a:xfrm>
          <a:prstGeom prst="mathDivid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Equal 12"/>
          <p:cNvSpPr/>
          <p:nvPr/>
        </p:nvSpPr>
        <p:spPr>
          <a:xfrm>
            <a:off x="3931920" y="4645392"/>
            <a:ext cx="1280160" cy="859106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0" y="3631474"/>
            <a:ext cx="9204960" cy="0"/>
          </a:xfrm>
          <a:prstGeom prst="line">
            <a:avLst/>
          </a:prstGeom>
          <a:ln w="38100">
            <a:solidFill>
              <a:srgbClr val="FFC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http://windgatewealthmanagement.com/wp-content/uploads/boy-with-piggy-bank-teaching-kids-about-money-pg-full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6651" y="2447410"/>
            <a:ext cx="2321423" cy="2321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urved Right Arrow 1"/>
          <p:cNvSpPr/>
          <p:nvPr/>
        </p:nvSpPr>
        <p:spPr>
          <a:xfrm rot="10800000">
            <a:off x="8495213" y="4200624"/>
            <a:ext cx="518158" cy="1611086"/>
          </a:xfrm>
          <a:prstGeom prst="curved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075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2" grpId="0" animBg="1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Income level vs. Savings and Consumption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913477"/>
            <a:ext cx="4929051" cy="5507858"/>
          </a:xfrm>
          <a:prstGeom prst="rect">
            <a:avLst/>
          </a:prstGeom>
        </p:spPr>
      </p:pic>
      <p:pic>
        <p:nvPicPr>
          <p:cNvPr id="5" name="Picture 2" descr="http://windgatewealthmanagement.com/wp-content/uploads/boy-with-piggy-bank-teaching-kids-about-money-pg-full.jp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6686" y="4450079"/>
            <a:ext cx="1416033" cy="1416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6042" y="795523"/>
            <a:ext cx="1799700" cy="1392282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</p:pic>
      <p:sp>
        <p:nvSpPr>
          <p:cNvPr id="7" name="Rectangle 6"/>
          <p:cNvSpPr/>
          <p:nvPr/>
        </p:nvSpPr>
        <p:spPr>
          <a:xfrm>
            <a:off x="4275909" y="5338353"/>
            <a:ext cx="2865120" cy="4319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@break even level, saving=0</a:t>
            </a:r>
          </a:p>
        </p:txBody>
      </p:sp>
      <p:sp>
        <p:nvSpPr>
          <p:cNvPr id="8" name="Rectangle 7"/>
          <p:cNvSpPr/>
          <p:nvPr/>
        </p:nvSpPr>
        <p:spPr>
          <a:xfrm>
            <a:off x="853181" y="6222073"/>
            <a:ext cx="4075869" cy="4768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@low income, savings can be negative</a:t>
            </a:r>
          </a:p>
        </p:txBody>
      </p:sp>
      <p:sp>
        <p:nvSpPr>
          <p:cNvPr id="9" name="Rectangle 8"/>
          <p:cNvSpPr/>
          <p:nvPr/>
        </p:nvSpPr>
        <p:spPr>
          <a:xfrm rot="20815903">
            <a:off x="3228792" y="4529089"/>
            <a:ext cx="2865120" cy="4319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Saving increase with income</a:t>
            </a:r>
          </a:p>
        </p:txBody>
      </p:sp>
      <p:sp>
        <p:nvSpPr>
          <p:cNvPr id="10" name="Rectangle 9"/>
          <p:cNvSpPr/>
          <p:nvPr/>
        </p:nvSpPr>
        <p:spPr>
          <a:xfrm rot="20949691">
            <a:off x="2635813" y="1524744"/>
            <a:ext cx="3226558" cy="4319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Consumption increase with income</a:t>
            </a:r>
          </a:p>
        </p:txBody>
      </p:sp>
      <p:sp>
        <p:nvSpPr>
          <p:cNvPr id="11" name="Rectangle 10"/>
          <p:cNvSpPr/>
          <p:nvPr/>
        </p:nvSpPr>
        <p:spPr>
          <a:xfrm rot="21012506">
            <a:off x="1756249" y="2451802"/>
            <a:ext cx="3226558" cy="4319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Consumption is never ZERO or -VE</a:t>
            </a:r>
          </a:p>
        </p:txBody>
      </p:sp>
    </p:spTree>
    <p:extLst>
      <p:ext uri="{BB962C8B-B14F-4D97-AF65-F5344CB8AC3E}">
        <p14:creationId xmlns:p14="http://schemas.microsoft.com/office/powerpoint/2010/main" val="433345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Savings has declined or stagnated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976331"/>
            <a:ext cx="9144000" cy="4201137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741715" y="5332161"/>
            <a:ext cx="5782491" cy="5747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WHY? Ref: </a:t>
            </a:r>
            <a:r>
              <a:rPr lang="en-US" sz="3200" dirty="0">
                <a:hlinkClick r:id="rId4"/>
              </a:rPr>
              <a:t>BES161/P7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9141886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Concepts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quarter" idx="13"/>
          </p:nvPr>
        </p:nvGraphicFramePr>
        <p:xfrm>
          <a:off x="1535113" y="1438275"/>
          <a:ext cx="6280150" cy="33718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27036" y="1349293"/>
            <a:ext cx="847944" cy="84794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43348" y="1349293"/>
            <a:ext cx="847944" cy="847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34292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sz="quarter" idx="14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64325" y="3850640"/>
            <a:ext cx="2305050" cy="1498282"/>
          </a:xfrm>
        </p:spPr>
      </p:pic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"ACT" of adding capital goods- machines, tools, land, building etc.</a:t>
            </a:r>
          </a:p>
          <a:p>
            <a:r>
              <a:rPr lang="en-US" dirty="0"/>
              <a:t>Money spent buying new plant, factory, machines, tools; “Stock”</a:t>
            </a:r>
          </a:p>
          <a:p>
            <a:r>
              <a:rPr lang="en-US" dirty="0"/>
              <a:t>Private investment: Profit motive</a:t>
            </a:r>
          </a:p>
          <a:p>
            <a:r>
              <a:rPr lang="en-US" dirty="0"/>
              <a:t>Public Investment: welfare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INVESTMENT</a:t>
            </a:r>
            <a:br>
              <a:rPr lang="en-US" dirty="0"/>
            </a:br>
            <a:r>
              <a:rPr lang="en-US" dirty="0"/>
              <a:t>OR CAPITAL Formation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Concept</a:t>
            </a:r>
          </a:p>
        </p:txBody>
      </p:sp>
    </p:spTree>
    <p:extLst>
      <p:ext uri="{BB962C8B-B14F-4D97-AF65-F5344CB8AC3E}">
        <p14:creationId xmlns:p14="http://schemas.microsoft.com/office/powerpoint/2010/main" val="282085152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Content Placeholder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93190061"/>
              </p:ext>
            </p:extLst>
          </p:nvPr>
        </p:nvGraphicFramePr>
        <p:xfrm>
          <a:off x="153988" y="914400"/>
          <a:ext cx="8797925" cy="53133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Investment Multiplier (Richard Kahn 1905)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01142" y="3727786"/>
            <a:ext cx="3422469" cy="2499977"/>
          </a:xfrm>
          <a:prstGeom prst="rect">
            <a:avLst/>
          </a:prstGeom>
        </p:spPr>
      </p:pic>
      <p:sp>
        <p:nvSpPr>
          <p:cNvPr id="11" name="Rectangular Callout 10"/>
          <p:cNvSpPr/>
          <p:nvPr/>
        </p:nvSpPr>
        <p:spPr>
          <a:xfrm>
            <a:off x="5939246" y="3936273"/>
            <a:ext cx="2934788" cy="1010195"/>
          </a:xfrm>
          <a:prstGeom prst="wedgeRectCallout">
            <a:avLst>
              <a:gd name="adj1" fmla="val -75434"/>
              <a:gd name="adj2" fmla="val 24510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Railways: 3.3 (Survey)</a:t>
            </a:r>
          </a:p>
          <a:p>
            <a:pPr algn="ctr"/>
            <a:r>
              <a:rPr lang="en-US" sz="2400" dirty="0"/>
              <a:t>Infra: 2.4 (RBI)</a:t>
            </a:r>
          </a:p>
        </p:txBody>
      </p:sp>
    </p:spTree>
    <p:extLst>
      <p:ext uri="{BB962C8B-B14F-4D97-AF65-F5344CB8AC3E}">
        <p14:creationId xmlns:p14="http://schemas.microsoft.com/office/powerpoint/2010/main" val="191601779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Capital formation rate has declined…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976331"/>
            <a:ext cx="9144000" cy="4201137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375955" y="5332161"/>
            <a:ext cx="6731725" cy="5747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WHY? Ref: </a:t>
            </a:r>
            <a:r>
              <a:rPr lang="en-US" sz="3200" dirty="0">
                <a:hlinkClick r:id="rId4"/>
              </a:rPr>
              <a:t>BES161/P2 &amp; P7</a:t>
            </a:r>
            <a:r>
              <a:rPr lang="en-US" sz="3200" dirty="0"/>
              <a:t> + “THINK”</a:t>
            </a:r>
          </a:p>
        </p:txBody>
      </p:sp>
    </p:spTree>
    <p:extLst>
      <p:ext uri="{BB962C8B-B14F-4D97-AF65-F5344CB8AC3E}">
        <p14:creationId xmlns:p14="http://schemas.microsoft.com/office/powerpoint/2010/main" val="3805102647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Capital formation or investment</a:t>
            </a:r>
          </a:p>
        </p:txBody>
      </p:sp>
      <p:sp>
        <p:nvSpPr>
          <p:cNvPr id="3" name="Rectangle 2"/>
          <p:cNvSpPr/>
          <p:nvPr/>
        </p:nvSpPr>
        <p:spPr>
          <a:xfrm>
            <a:off x="217714" y="966651"/>
            <a:ext cx="8839200" cy="7663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GROSS Investment MINUS Depreciation = NET INVESTMENT.</a:t>
            </a:r>
          </a:p>
        </p:txBody>
      </p:sp>
      <p:sp>
        <p:nvSpPr>
          <p:cNvPr id="4" name="Rectangle 3"/>
          <p:cNvSpPr/>
          <p:nvPr/>
        </p:nvSpPr>
        <p:spPr>
          <a:xfrm>
            <a:off x="217714" y="1793967"/>
            <a:ext cx="8839200" cy="10101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/>
              <a:t>“Fixed” Investment or “FIXED” capital formation</a:t>
            </a:r>
          </a:p>
          <a:p>
            <a:r>
              <a:rPr lang="en-US" sz="2800" dirty="0"/>
              <a:t>= Value of new machine, equipment and construction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62233" y="3108959"/>
            <a:ext cx="7394681" cy="3466256"/>
          </a:xfrm>
          <a:prstGeom prst="rect">
            <a:avLst/>
          </a:prstGeom>
        </p:spPr>
      </p:pic>
      <p:sp>
        <p:nvSpPr>
          <p:cNvPr id="6" name="Pentagon 5"/>
          <p:cNvSpPr/>
          <p:nvPr/>
        </p:nvSpPr>
        <p:spPr>
          <a:xfrm rot="5400000">
            <a:off x="-288487" y="4663440"/>
            <a:ext cx="3500846" cy="391885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GDP @Expenditure side</a:t>
            </a:r>
          </a:p>
        </p:txBody>
      </p:sp>
    </p:spTree>
    <p:extLst>
      <p:ext uri="{BB962C8B-B14F-4D97-AF65-F5344CB8AC3E}">
        <p14:creationId xmlns:p14="http://schemas.microsoft.com/office/powerpoint/2010/main" val="3550859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52639638"/>
              </p:ext>
            </p:extLst>
          </p:nvPr>
        </p:nvGraphicFramePr>
        <p:xfrm>
          <a:off x="153988" y="914400"/>
          <a:ext cx="8797925" cy="53133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Wealth = ASSETS that are source of income</a:t>
            </a:r>
          </a:p>
        </p:txBody>
      </p:sp>
      <p:sp>
        <p:nvSpPr>
          <p:cNvPr id="5" name="Rectangle 4"/>
          <p:cNvSpPr/>
          <p:nvPr/>
        </p:nvSpPr>
        <p:spPr>
          <a:xfrm>
            <a:off x="1323702" y="5286103"/>
            <a:ext cx="7733211" cy="1060537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Domestic resident’s assets …no, because offset by liability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"NET foreign assets"....yes.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6343650"/>
            <a:ext cx="9335878" cy="371475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Microeconomics =&gt; Micro-analysis….x; </a:t>
            </a:r>
            <a:r>
              <a:rPr lang="hi-IN" sz="2000" dirty="0"/>
              <a:t>बाल की खाल मत खींचो; study to pass exam only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651195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59DAA796-E59A-49F9-9586-22DD40D8792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59DAA796-E59A-49F9-9586-22DD40D8792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1DDE89C-1581-4CF1-8548-567452B46EA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graphicEl>
                                              <a:dgm id="{41DDE89C-1581-4CF1-8548-567452B46EA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543BE58-C215-4618-BA45-D3305FD57D0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graphicEl>
                                              <a:dgm id="{3543BE58-C215-4618-BA45-D3305FD57D0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73EACB1-0448-4B0F-9662-31E226BA857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graphicEl>
                                              <a:dgm id="{273EACB1-0448-4B0F-9662-31E226BA857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505761CF-C2DB-4891-BFEC-6A4F0D6E390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graphicEl>
                                              <a:dgm id="{505761CF-C2DB-4891-BFEC-6A4F0D6E390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2DBA4EC-3047-462C-B05D-A7D465C04D6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>
                                            <p:graphicEl>
                                              <a:dgm id="{82DBA4EC-3047-462C-B05D-A7D465C04D6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AD88F7B-BDAE-48F2-A6A3-9D1747610AE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>
                                            <p:graphicEl>
                                              <a:dgm id="{2AD88F7B-BDAE-48F2-A6A3-9D1747610AE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BB77F50-8B51-400E-BDE5-9BEA3487E16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">
                                            <p:graphicEl>
                                              <a:dgm id="{DBB77F50-8B51-400E-BDE5-9BEA3487E16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10034F87-89C3-4B3F-82A0-F9DB54047C3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>
                                            <p:graphicEl>
                                              <a:dgm id="{10034F87-89C3-4B3F-82A0-F9DB54047C3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  <p:bldP spid="5" grpId="0" animBg="1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Concepts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quarter" idx="13"/>
          </p:nvPr>
        </p:nvGraphicFramePr>
        <p:xfrm>
          <a:off x="1535113" y="1438275"/>
          <a:ext cx="6280150" cy="33718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27036" y="1349293"/>
            <a:ext cx="847944" cy="84794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43348" y="1349293"/>
            <a:ext cx="847944" cy="8479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27036" y="3079709"/>
            <a:ext cx="847944" cy="8479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05070" y="3079709"/>
            <a:ext cx="847944" cy="847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3888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CDS-2016/1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5400" dirty="0"/>
              <a:t>Which one of the following is </a:t>
            </a:r>
            <a:r>
              <a:rPr lang="en-US" sz="5400" dirty="0">
                <a:solidFill>
                  <a:srgbClr val="FFC000"/>
                </a:solidFill>
              </a:rPr>
              <a:t>not a </a:t>
            </a:r>
            <a:r>
              <a:rPr lang="en-US" sz="5400" dirty="0"/>
              <a:t>“Public Good” ?</a:t>
            </a:r>
          </a:p>
          <a:p>
            <a:pPr marL="914400" indent="-914400">
              <a:buFont typeface="+mj-lt"/>
              <a:buAutoNum type="alphaUcPeriod"/>
            </a:pPr>
            <a:r>
              <a:rPr lang="en-US" sz="5400" dirty="0"/>
              <a:t>Light House</a:t>
            </a:r>
          </a:p>
          <a:p>
            <a:pPr marL="914400" indent="-914400">
              <a:buFont typeface="+mj-lt"/>
              <a:buAutoNum type="alphaUcPeriod"/>
            </a:pPr>
            <a:r>
              <a:rPr lang="en-US" sz="5400" dirty="0"/>
              <a:t>Public Parks</a:t>
            </a:r>
          </a:p>
          <a:p>
            <a:pPr marL="914400" indent="-914400">
              <a:buFont typeface="+mj-lt"/>
              <a:buAutoNum type="alphaUcPeriod"/>
            </a:pPr>
            <a:r>
              <a:rPr lang="en-US" sz="5400" dirty="0"/>
              <a:t>Electricity</a:t>
            </a:r>
          </a:p>
          <a:p>
            <a:pPr marL="914400" indent="-914400">
              <a:buFont typeface="+mj-lt"/>
              <a:buAutoNum type="alphaUcPeriod"/>
            </a:pPr>
            <a:r>
              <a:rPr lang="en-US" sz="5400" dirty="0"/>
              <a:t>National Defense</a:t>
            </a:r>
          </a:p>
          <a:p>
            <a:pPr marL="914400" indent="-914400">
              <a:buFont typeface="+mj-lt"/>
              <a:buAutoNum type="alphaUcPeriod"/>
            </a:pPr>
            <a:endParaRPr lang="en-US" sz="5400" dirty="0"/>
          </a:p>
          <a:p>
            <a:pPr marL="0" indent="0">
              <a:buNone/>
            </a:pPr>
            <a:endParaRPr lang="en-US" sz="6600" dirty="0"/>
          </a:p>
        </p:txBody>
      </p:sp>
      <p:sp>
        <p:nvSpPr>
          <p:cNvPr id="2" name="Rectangle 1"/>
          <p:cNvSpPr/>
          <p:nvPr/>
        </p:nvSpPr>
        <p:spPr>
          <a:xfrm>
            <a:off x="1066800" y="5305425"/>
            <a:ext cx="7296150" cy="60007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hi-IN" sz="3200" dirty="0"/>
              <a:t>Hint: No directly pay, no exclude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893270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7149"/>
            <a:ext cx="9144001" cy="684370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l="13283" t="3251" r="10789" b="1746"/>
          <a:stretch/>
        </p:blipFill>
        <p:spPr>
          <a:xfrm>
            <a:off x="1536699" y="7149"/>
            <a:ext cx="5156201" cy="48387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100000" y="3635103"/>
            <a:ext cx="6029598" cy="619397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dirty="0"/>
              <a:t>Production Possibility Curve</a:t>
            </a:r>
          </a:p>
        </p:txBody>
      </p:sp>
    </p:spTree>
    <p:extLst>
      <p:ext uri="{BB962C8B-B14F-4D97-AF65-F5344CB8AC3E}">
        <p14:creationId xmlns:p14="http://schemas.microsoft.com/office/powerpoint/2010/main" val="3286808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Production Possibility Curve?</a:t>
            </a:r>
          </a:p>
        </p:txBody>
      </p:sp>
      <p:cxnSp>
        <p:nvCxnSpPr>
          <p:cNvPr id="14" name="Straight Connector 13"/>
          <p:cNvCxnSpPr/>
          <p:nvPr/>
        </p:nvCxnSpPr>
        <p:spPr>
          <a:xfrm>
            <a:off x="2983345" y="966825"/>
            <a:ext cx="0" cy="4528811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 flipV="1">
            <a:off x="3020291" y="5467927"/>
            <a:ext cx="5652654" cy="27709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rc 2"/>
          <p:cNvSpPr/>
          <p:nvPr/>
        </p:nvSpPr>
        <p:spPr>
          <a:xfrm>
            <a:off x="-749300" y="1680754"/>
            <a:ext cx="9038835" cy="7463246"/>
          </a:xfrm>
          <a:prstGeom prst="arc">
            <a:avLst>
              <a:gd name="adj1" fmla="val 15553540"/>
              <a:gd name="adj2" fmla="val 0"/>
            </a:avLst>
          </a:prstGeom>
          <a:ln w="762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08811" y="4031020"/>
            <a:ext cx="2147389" cy="1288434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54713" y="4179493"/>
            <a:ext cx="2147389" cy="1288434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81762" y="3275660"/>
            <a:ext cx="2147389" cy="128843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0272" y="4179493"/>
            <a:ext cx="1219200" cy="12192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5452" y="2577239"/>
            <a:ext cx="1219200" cy="121920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190" y="2666060"/>
            <a:ext cx="1219200" cy="121920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2750" y="859546"/>
            <a:ext cx="1219200" cy="121920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488" y="948367"/>
            <a:ext cx="1219200" cy="121920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590" y="948367"/>
            <a:ext cx="1219200" cy="12192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51950" y="5516380"/>
            <a:ext cx="1335809" cy="1367868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55456" y="5525631"/>
            <a:ext cx="1335809" cy="1367868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89252" y="5669224"/>
            <a:ext cx="1335809" cy="1367868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53726" y="5399576"/>
            <a:ext cx="1335809" cy="1367868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93261" y="5573854"/>
            <a:ext cx="1335809" cy="1367868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5040" y="5715535"/>
            <a:ext cx="1335809" cy="1367868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-39889" y="5376022"/>
            <a:ext cx="2364145" cy="14732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What to produce? How much to produce?</a:t>
            </a:r>
          </a:p>
        </p:txBody>
      </p:sp>
      <p:sp>
        <p:nvSpPr>
          <p:cNvPr id="42" name="Rectangle 41"/>
          <p:cNvSpPr/>
          <p:nvPr/>
        </p:nvSpPr>
        <p:spPr>
          <a:xfrm rot="2503306">
            <a:off x="5403027" y="2564176"/>
            <a:ext cx="4066995" cy="36933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dirty="0"/>
              <a:t>Concave from origin- Opportunity cost</a:t>
            </a:r>
          </a:p>
        </p:txBody>
      </p:sp>
      <p:sp>
        <p:nvSpPr>
          <p:cNvPr id="43" name="Rectangular Callout 42"/>
          <p:cNvSpPr/>
          <p:nvPr/>
        </p:nvSpPr>
        <p:spPr>
          <a:xfrm>
            <a:off x="3103363" y="2261585"/>
            <a:ext cx="1938052" cy="1025871"/>
          </a:xfrm>
          <a:prstGeom prst="wedgeRectCallout">
            <a:avLst>
              <a:gd name="adj1" fmla="val -7072"/>
              <a:gd name="adj2" fmla="val 78594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u="sng" dirty="0"/>
              <a:t>Economy Problem</a:t>
            </a:r>
          </a:p>
          <a:p>
            <a:pPr algn="ctr"/>
            <a:r>
              <a:rPr lang="en-US" dirty="0"/>
              <a:t>Resources limited</a:t>
            </a:r>
          </a:p>
          <a:p>
            <a:pPr algn="ctr"/>
            <a:r>
              <a:rPr lang="en-US" dirty="0"/>
              <a:t>Wants unlimited</a:t>
            </a:r>
          </a:p>
        </p:txBody>
      </p:sp>
    </p:spTree>
    <p:extLst>
      <p:ext uri="{BB962C8B-B14F-4D97-AF65-F5344CB8AC3E}">
        <p14:creationId xmlns:p14="http://schemas.microsoft.com/office/powerpoint/2010/main" val="1187736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6" presetClass="entr" presetSubtype="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7" grpId="0" animBg="1"/>
      <p:bldP spid="42" grpId="0" animBg="1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to produce? Labour or capital intensive?</a:t>
            </a:r>
          </a:p>
          <a:p>
            <a:r>
              <a:rPr lang="en-US" dirty="0"/>
              <a:t>For whom to produce? Subsidization / luxury tax?</a:t>
            </a:r>
          </a:p>
          <a:p>
            <a:r>
              <a:rPr lang="en-US" dirty="0"/>
              <a:t>Economic growth (Narrow) vs. Development (Broad-inequality, poverty)?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Production Possibility curve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Economy Problem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quarter" idx="14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64325" y="3908266"/>
            <a:ext cx="2305050" cy="1383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701812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Match the following</a:t>
            </a:r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/>
          </p:nvPr>
        </p:nvGraphicFramePr>
        <p:xfrm>
          <a:off x="628650" y="180975"/>
          <a:ext cx="7886700" cy="59959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732616444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/>
          </p:nvPr>
        </p:nvGraphicFramePr>
        <p:xfrm>
          <a:off x="153988" y="698500"/>
          <a:ext cx="8797925" cy="5867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 not exhaustive</a:t>
            </a:r>
          </a:p>
        </p:txBody>
      </p:sp>
    </p:spTree>
    <p:extLst>
      <p:ext uri="{BB962C8B-B14F-4D97-AF65-F5344CB8AC3E}">
        <p14:creationId xmlns:p14="http://schemas.microsoft.com/office/powerpoint/2010/main" val="3267949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4B8C8051-E50F-43C8-9972-64839FBA0A3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graphicEl>
                                              <a:dgm id="{4B8C8051-E50F-43C8-9972-64839FBA0A3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9038E0DF-A393-4B2B-A5D5-3C77011D882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graphicEl>
                                              <a:dgm id="{9038E0DF-A393-4B2B-A5D5-3C77011D882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D894D58B-B45F-4DF9-9675-C3C0F6DB6CE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graphicEl>
                                              <a:dgm id="{D894D58B-B45F-4DF9-9675-C3C0F6DB6CE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A9D815A4-0D07-4397-9484-B9B634CCCDA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graphicEl>
                                              <a:dgm id="{A9D815A4-0D07-4397-9484-B9B634CCCDA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56B13921-1364-476F-BFFE-A96DC683918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graphicEl>
                                              <a:dgm id="{56B13921-1364-476F-BFFE-A96DC683918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01A27FF1-520E-459D-9879-DE1AE754788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graphicEl>
                                              <a:dgm id="{01A27FF1-520E-459D-9879-DE1AE754788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D14DAEE2-2C4A-4B4E-9DF9-39C88CF45C8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>
                                            <p:graphicEl>
                                              <a:dgm id="{D14DAEE2-2C4A-4B4E-9DF9-39C88CF45C8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68A3B7EB-3C07-4F5D-9179-35253EFE434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>
                                            <p:graphicEl>
                                              <a:dgm id="{68A3B7EB-3C07-4F5D-9179-35253EFE434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Sub>
          <a:bldDgm bld="one"/>
        </p:bldSub>
      </p:bldGraphic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/>
          </p:nvPr>
        </p:nvGraphicFramePr>
        <p:xfrm>
          <a:off x="153988" y="914400"/>
          <a:ext cx="8797925" cy="5511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 not exhaustive</a:t>
            </a:r>
          </a:p>
        </p:txBody>
      </p:sp>
    </p:spTree>
    <p:extLst>
      <p:ext uri="{BB962C8B-B14F-4D97-AF65-F5344CB8AC3E}">
        <p14:creationId xmlns:p14="http://schemas.microsoft.com/office/powerpoint/2010/main" val="1677066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D31B2A7F-79B1-4205-9440-42414C06C29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graphicEl>
                                              <a:dgm id="{D31B2A7F-79B1-4205-9440-42414C06C29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2C675390-14B9-4E35-9B46-D699D1EFEE4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graphicEl>
                                              <a:dgm id="{2C675390-14B9-4E35-9B46-D699D1EFEE4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197C399B-6E4A-4FE3-BC1A-9FFD5AF38F1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graphicEl>
                                              <a:dgm id="{197C399B-6E4A-4FE3-BC1A-9FFD5AF38F1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81AD2B1F-E3FD-4226-86DE-10489DE544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graphicEl>
                                              <a:dgm id="{81AD2B1F-E3FD-4226-86DE-10489DE5445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BB0C1BD4-F86F-470F-87E8-28C643E0FD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graphicEl>
                                              <a:dgm id="{BB0C1BD4-F86F-470F-87E8-28C643E0FD5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3BAB0BC8-43DB-4E5A-B213-14E77B760FD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graphicEl>
                                              <a:dgm id="{3BAB0BC8-43DB-4E5A-B213-14E77B760FD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Sub>
          <a:bldDgm bld="one"/>
        </p:bldSub>
      </p:bldGraphic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ww.bdp.com/globalassets/projects/wuxi-ikea-shopping-mall/001_wuxi-ikea-shopping-mall_inside.jpg"/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 r="23427"/>
          <a:stretch/>
        </p:blipFill>
        <p:spPr bwMode="auto">
          <a:xfrm>
            <a:off x="0" y="0"/>
            <a:ext cx="933587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ounded Rectangle 4"/>
          <p:cNvSpPr/>
          <p:nvPr/>
        </p:nvSpPr>
        <p:spPr>
          <a:xfrm>
            <a:off x="-1" y="149290"/>
            <a:ext cx="9335879" cy="643812"/>
          </a:xfrm>
          <a:prstGeom prst="roundRect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Pillar #4 ► Sectors of Economy ►Production ► Microeconomics</a:t>
            </a:r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371550568"/>
              </p:ext>
            </p:extLst>
          </p:nvPr>
        </p:nvGraphicFramePr>
        <p:xfrm>
          <a:off x="0" y="615822"/>
          <a:ext cx="9251482" cy="59062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" name="Rectangle 1"/>
          <p:cNvSpPr/>
          <p:nvPr/>
        </p:nvSpPr>
        <p:spPr>
          <a:xfrm>
            <a:off x="0" y="6371643"/>
            <a:ext cx="9335878" cy="371475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Microeconomics =&gt; Micro-analysis….x; </a:t>
            </a:r>
            <a:r>
              <a:rPr lang="hi-IN" sz="2000" dirty="0"/>
              <a:t>बाल की खाल मत खींचो; study to pass exam only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9595066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7AAB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24684" y="2736202"/>
            <a:ext cx="2719316" cy="4121798"/>
          </a:xfrm>
          <a:prstGeom prst="rect">
            <a:avLst/>
          </a:prstGeom>
        </p:spPr>
      </p:pic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/>
          </p:nvPr>
        </p:nvGraphicFramePr>
        <p:xfrm>
          <a:off x="154782" y="93848"/>
          <a:ext cx="8458276" cy="6764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Theory +Economic Survey Vol.2 + Vol.1 + Budget 2016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35354" y="842360"/>
            <a:ext cx="923502" cy="92350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51307" y="860206"/>
            <a:ext cx="923502" cy="923502"/>
          </a:xfrm>
          <a:prstGeom prst="rect">
            <a:avLst/>
          </a:prstGeom>
        </p:spPr>
      </p:pic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1606095511"/>
              </p:ext>
            </p:extLst>
          </p:nvPr>
        </p:nvGraphicFramePr>
        <p:xfrm>
          <a:off x="3113314" y="5341713"/>
          <a:ext cx="6096000" cy="16634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  <p:sp>
        <p:nvSpPr>
          <p:cNvPr id="4" name="Arrow: Down 3"/>
          <p:cNvSpPr/>
          <p:nvPr/>
        </p:nvSpPr>
        <p:spPr>
          <a:xfrm>
            <a:off x="8482429" y="3171047"/>
            <a:ext cx="326572" cy="2649894"/>
          </a:xfrm>
          <a:prstGeom prst="downArrow">
            <a:avLst/>
          </a:prstGeom>
          <a:solidFill>
            <a:schemeClr val="accent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35354" y="2441508"/>
            <a:ext cx="923502" cy="923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430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AsOne/>
      </p:bldGraphic>
      <p:bldP spid="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What is meant by ‘Public Good’?</a:t>
            </a:r>
          </a:p>
          <a:p>
            <a:pPr marL="742950" indent="-742950">
              <a:buFont typeface="+mj-lt"/>
              <a:buAutoNum type="alphaUcPeriod"/>
            </a:pPr>
            <a:r>
              <a:rPr lang="en-US" dirty="0"/>
              <a:t>A commodity produced by Govt.</a:t>
            </a:r>
          </a:p>
          <a:p>
            <a:pPr marL="742950" indent="-742950">
              <a:buFont typeface="+mj-lt"/>
              <a:buAutoNum type="alphaUcPeriod"/>
            </a:pPr>
            <a:r>
              <a:rPr lang="en-US" dirty="0"/>
              <a:t>A commodity whose benefits are indivisibly spread among the entire community</a:t>
            </a:r>
          </a:p>
          <a:p>
            <a:pPr marL="742950" indent="-742950">
              <a:buFont typeface="+mj-lt"/>
              <a:buAutoNum type="alphaUcPeriod"/>
            </a:pPr>
            <a:r>
              <a:rPr lang="en-US" dirty="0"/>
              <a:t>A Government scheme that benefits the poor households</a:t>
            </a:r>
          </a:p>
          <a:p>
            <a:pPr marL="742950" indent="-742950">
              <a:buFont typeface="+mj-lt"/>
              <a:buAutoNum type="alphaUcPeriod"/>
            </a:pPr>
            <a:r>
              <a:rPr lang="en-US" dirty="0"/>
              <a:t>Any Commodity that is very popular among general public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UPSC’s CDS-II/2015</a:t>
            </a:r>
          </a:p>
        </p:txBody>
      </p:sp>
    </p:spTree>
    <p:extLst>
      <p:ext uri="{BB962C8B-B14F-4D97-AF65-F5344CB8AC3E}">
        <p14:creationId xmlns:p14="http://schemas.microsoft.com/office/powerpoint/2010/main" val="40621586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ww.bdp.com/globalassets/projects/wuxi-ikea-shopping-mall/001_wuxi-ikea-shopping-mall_inside.jpg"/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 r="23427"/>
          <a:stretch/>
        </p:blipFill>
        <p:spPr bwMode="auto">
          <a:xfrm>
            <a:off x="0" y="0"/>
            <a:ext cx="933587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ounded Rectangle 4"/>
          <p:cNvSpPr/>
          <p:nvPr/>
        </p:nvSpPr>
        <p:spPr>
          <a:xfrm>
            <a:off x="-1" y="149290"/>
            <a:ext cx="9335879" cy="643812"/>
          </a:xfrm>
          <a:prstGeom prst="roundRect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Pillar #4 ► Sectors of Economy ►Production ► Microeconomics</a:t>
            </a:r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3127260703"/>
              </p:ext>
            </p:extLst>
          </p:nvPr>
        </p:nvGraphicFramePr>
        <p:xfrm>
          <a:off x="0" y="615822"/>
          <a:ext cx="9251482" cy="59062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" name="Rectangle 1"/>
          <p:cNvSpPr/>
          <p:nvPr/>
        </p:nvSpPr>
        <p:spPr>
          <a:xfrm>
            <a:off x="0" y="6343650"/>
            <a:ext cx="9335878" cy="371475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Microeconomics =&gt; Micro-analysis….x; </a:t>
            </a:r>
            <a:r>
              <a:rPr lang="hi-IN" sz="2000" dirty="0"/>
              <a:t>बाल की खाल मत खींचो; study to pass exam only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75542755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15269090"/>
              </p:ext>
            </p:extLst>
          </p:nvPr>
        </p:nvGraphicFramePr>
        <p:xfrm>
          <a:off x="153988" y="914400"/>
          <a:ext cx="8797925" cy="56263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Demand for Economic goods</a:t>
            </a:r>
          </a:p>
        </p:txBody>
      </p:sp>
    </p:spTree>
    <p:extLst>
      <p:ext uri="{BB962C8B-B14F-4D97-AF65-F5344CB8AC3E}">
        <p14:creationId xmlns:p14="http://schemas.microsoft.com/office/powerpoint/2010/main" val="1432650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85E3D97-80F8-1742-9BAC-58179848E99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485E3D97-80F8-1742-9BAC-58179848E99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DA848BC-F24E-ED47-ACCF-052EC6483D9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graphicEl>
                                              <a:dgm id="{4DA848BC-F24E-ED47-ACCF-052EC6483D9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33BA6F8-A14C-9545-9436-C6FEE6E05C2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graphicEl>
                                              <a:dgm id="{C33BA6F8-A14C-9545-9436-C6FEE6E05C2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8B62E28-036D-BB47-A395-EBDB65B495F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graphicEl>
                                              <a:dgm id="{F8B62E28-036D-BB47-A395-EBDB65B495F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CCCB522-B46E-C24E-8A55-F781EC13440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graphicEl>
                                              <a:dgm id="{CCCCB522-B46E-C24E-8A55-F781EC13440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530F8A0-4598-DB4C-9437-2A0F4B8A2AD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graphicEl>
                                              <a:dgm id="{D530F8A0-4598-DB4C-9437-2A0F4B8A2AD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Diagram 12"/>
          <p:cNvGraphicFramePr/>
          <p:nvPr>
            <p:extLst>
              <p:ext uri="{D42A27DB-BD31-4B8C-83A1-F6EECF244321}">
                <p14:modId xmlns:p14="http://schemas.microsoft.com/office/powerpoint/2010/main" val="281441512"/>
              </p:ext>
            </p:extLst>
          </p:nvPr>
        </p:nvGraphicFramePr>
        <p:xfrm>
          <a:off x="2394857" y="3167063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Demand types: Derived demand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2880" y="886096"/>
            <a:ext cx="2211977" cy="2211977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2882537" y="2978331"/>
            <a:ext cx="505968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Derived Demand from building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94558" y="1072675"/>
            <a:ext cx="1628504" cy="1628504"/>
          </a:xfrm>
          <a:prstGeom prst="rect">
            <a:avLst/>
          </a:prstGeom>
        </p:spPr>
      </p:pic>
      <p:sp>
        <p:nvSpPr>
          <p:cNvPr id="2" name="Arrow: Bent 1"/>
          <p:cNvSpPr/>
          <p:nvPr/>
        </p:nvSpPr>
        <p:spPr>
          <a:xfrm rot="5400000">
            <a:off x="3251717" y="1565803"/>
            <a:ext cx="1604865" cy="1408923"/>
          </a:xfrm>
          <a:prstGeom prst="bentArrow">
            <a:avLst/>
          </a:prstGeom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5138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4FE775B5-45D0-43B2-92C4-1283B857DF2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>
                                            <p:graphicEl>
                                              <a:dgm id="{4FE775B5-45D0-43B2-92C4-1283B857DF2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325B1D1F-DE1F-4D08-B8D2-D68D21E08D6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>
                                            <p:graphicEl>
                                              <a:dgm id="{325B1D1F-DE1F-4D08-B8D2-D68D21E08D6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14F45E3C-9C39-46EE-AC9A-8490C2B863C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>
                                            <p:graphicEl>
                                              <a:dgm id="{14F45E3C-9C39-46EE-AC9A-8490C2B863C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F262D9FD-4592-4946-99E4-F668F4AE09E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>
                                            <p:graphicEl>
                                              <a:dgm id="{F262D9FD-4592-4946-99E4-F668F4AE09E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44952CCC-1AFF-4FFC-BA1D-37C472CDFFD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>
                                            <p:graphicEl>
                                              <a:dgm id="{44952CCC-1AFF-4FFC-BA1D-37C472CDFFD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56371E8F-FAAF-408F-A88C-4190D89C340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>
                                            <p:graphicEl>
                                              <a:dgm id="{56371E8F-FAAF-408F-A88C-4190D89C340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3" grpId="0">
        <p:bldSub>
          <a:bldDgm bld="one"/>
        </p:bldSub>
      </p:bldGraphic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Diagram 12"/>
          <p:cNvGraphicFramePr/>
          <p:nvPr>
            <p:extLst>
              <p:ext uri="{D42A27DB-BD31-4B8C-83A1-F6EECF244321}">
                <p14:modId xmlns:p14="http://schemas.microsoft.com/office/powerpoint/2010/main" val="1727890259"/>
              </p:ext>
            </p:extLst>
          </p:nvPr>
        </p:nvGraphicFramePr>
        <p:xfrm>
          <a:off x="2394857" y="3167063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Demand types: Derived demand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2880" y="886096"/>
            <a:ext cx="2211977" cy="2211977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2882537" y="2978331"/>
            <a:ext cx="505968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Demand for “factors of production“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94558" y="1072675"/>
            <a:ext cx="1628504" cy="1628504"/>
          </a:xfrm>
          <a:prstGeom prst="rect">
            <a:avLst/>
          </a:prstGeom>
        </p:spPr>
      </p:pic>
      <p:sp>
        <p:nvSpPr>
          <p:cNvPr id="7" name="Arrow: Bent 6"/>
          <p:cNvSpPr/>
          <p:nvPr/>
        </p:nvSpPr>
        <p:spPr>
          <a:xfrm rot="5400000">
            <a:off x="3251717" y="1565803"/>
            <a:ext cx="1604865" cy="1408923"/>
          </a:xfrm>
          <a:prstGeom prst="bentArrow">
            <a:avLst/>
          </a:prstGeom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1864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4FE775B5-45D0-43B2-92C4-1283B857DF2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>
                                            <p:graphicEl>
                                              <a:dgm id="{4FE775B5-45D0-43B2-92C4-1283B857DF2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325B1D1F-DE1F-4D08-B8D2-D68D21E08D6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>
                                            <p:graphicEl>
                                              <a:dgm id="{325B1D1F-DE1F-4D08-B8D2-D68D21E08D6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90F62DDA-564E-4A42-80D5-929D86218DC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>
                                            <p:graphicEl>
                                              <a:dgm id="{90F62DDA-564E-4A42-80D5-929D86218DC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DBE106C1-4733-4845-90E2-F643DA25061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>
                                            <p:graphicEl>
                                              <a:dgm id="{DBE106C1-4733-4845-90E2-F643DA25061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9D9EEF43-567C-4C48-8D01-74F8FBA8D30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>
                                            <p:graphicEl>
                                              <a:dgm id="{9D9EEF43-567C-4C48-8D01-74F8FBA8D30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0B18BBD2-BAEA-41E8-B046-E9301F62B18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>
                                            <p:graphicEl>
                                              <a:dgm id="{0B18BBD2-BAEA-41E8-B046-E9301F62B18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3" grpId="0">
        <p:bldSub>
          <a:bldDgm bld="one"/>
        </p:bldSub>
      </p:bldGraphic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APFC/EPFO-2016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demand for a “factor of production” is said to be derived demand because</a:t>
            </a:r>
          </a:p>
          <a:p>
            <a:pPr marL="742950" indent="-742950">
              <a:buFont typeface="+mj-lt"/>
              <a:buAutoNum type="alphaUcPeriod"/>
            </a:pPr>
            <a:r>
              <a:rPr lang="en-US" dirty="0"/>
              <a:t>It is a function of the profitability of an enterprise</a:t>
            </a:r>
          </a:p>
          <a:p>
            <a:pPr marL="742950" indent="-742950">
              <a:buFont typeface="+mj-lt"/>
              <a:buAutoNum type="alphaUcPeriod"/>
            </a:pPr>
            <a:r>
              <a:rPr lang="en-US" dirty="0"/>
              <a:t>It depends on the supply complementary factors</a:t>
            </a:r>
          </a:p>
          <a:p>
            <a:pPr marL="742950" indent="-742950">
              <a:buFont typeface="+mj-lt"/>
              <a:buAutoNum type="alphaUcPeriod"/>
            </a:pPr>
            <a:r>
              <a:rPr lang="en-US" dirty="0"/>
              <a:t>It stems from demand of final product</a:t>
            </a:r>
          </a:p>
          <a:p>
            <a:pPr marL="742950" indent="-742950">
              <a:buFont typeface="+mj-lt"/>
              <a:buAutoNum type="alphaUcPeriod"/>
            </a:pPr>
            <a:r>
              <a:rPr lang="en-US" dirty="0"/>
              <a:t>It arises out of means being scarce in relation to wants</a:t>
            </a:r>
          </a:p>
        </p:txBody>
      </p:sp>
    </p:spTree>
    <p:extLst>
      <p:ext uri="{BB962C8B-B14F-4D97-AF65-F5344CB8AC3E}">
        <p14:creationId xmlns:p14="http://schemas.microsoft.com/office/powerpoint/2010/main" val="39223441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Demand types: Composite demand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95523"/>
            <a:ext cx="3132091" cy="196613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60422" y="3739487"/>
            <a:ext cx="2655859" cy="157891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16281" y="3739487"/>
            <a:ext cx="3065570" cy="158563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4007" y="5255818"/>
            <a:ext cx="4302187" cy="1328325"/>
          </a:xfrm>
          <a:prstGeom prst="rect">
            <a:avLst/>
          </a:prstGeom>
        </p:spPr>
      </p:pic>
      <p:sp>
        <p:nvSpPr>
          <p:cNvPr id="9" name="Frame 8"/>
          <p:cNvSpPr/>
          <p:nvPr/>
        </p:nvSpPr>
        <p:spPr>
          <a:xfrm>
            <a:off x="2063930" y="3167063"/>
            <a:ext cx="6740435" cy="3690937"/>
          </a:xfrm>
          <a:prstGeom prst="frame">
            <a:avLst>
              <a:gd name="adj1" fmla="val 5186"/>
            </a:avLst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Rectangular Callout 1"/>
          <p:cNvSpPr/>
          <p:nvPr/>
        </p:nvSpPr>
        <p:spPr>
          <a:xfrm>
            <a:off x="3413760" y="1036320"/>
            <a:ext cx="3317966" cy="871726"/>
          </a:xfrm>
          <a:prstGeom prst="wedgeRectCallout">
            <a:avLst>
              <a:gd name="adj1" fmla="val -67552"/>
              <a:gd name="adj2" fmla="val -21416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Commodity with multiple alternative uses. </a:t>
            </a:r>
          </a:p>
        </p:txBody>
      </p:sp>
    </p:spTree>
    <p:extLst>
      <p:ext uri="{BB962C8B-B14F-4D97-AF65-F5344CB8AC3E}">
        <p14:creationId xmlns:p14="http://schemas.microsoft.com/office/powerpoint/2010/main" val="930181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r="68456"/>
          <a:stretch/>
        </p:blipFill>
        <p:spPr>
          <a:xfrm>
            <a:off x="18655" y="-297"/>
            <a:ext cx="2872591" cy="6858594"/>
          </a:xfrm>
          <a:prstGeom prst="rect">
            <a:avLst/>
          </a:prstGeom>
        </p:spPr>
      </p:pic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93649157"/>
              </p:ext>
            </p:extLst>
          </p:nvPr>
        </p:nvGraphicFramePr>
        <p:xfrm>
          <a:off x="153988" y="914400"/>
          <a:ext cx="8737463" cy="57196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Demand elasticity: responsive of demand to price/income</a:t>
            </a:r>
          </a:p>
        </p:txBody>
      </p:sp>
    </p:spTree>
    <p:extLst>
      <p:ext uri="{BB962C8B-B14F-4D97-AF65-F5344CB8AC3E}">
        <p14:creationId xmlns:p14="http://schemas.microsoft.com/office/powerpoint/2010/main" val="3259453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F91129D3-0C9D-4F5F-ABD8-535C1A07ACD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graphicEl>
                                              <a:dgm id="{F91129D3-0C9D-4F5F-ABD8-535C1A07ACD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E7FE7785-5854-4A00-8BFD-461B2BF3C4A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graphicEl>
                                              <a:dgm id="{E7FE7785-5854-4A00-8BFD-461B2BF3C4A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35601F85-6319-4AF0-8745-1FE93FF8CF4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graphicEl>
                                              <a:dgm id="{35601F85-6319-4AF0-8745-1FE93FF8CF4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56B415BD-830C-4A7A-BB0C-86C2977E77F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graphicEl>
                                              <a:dgm id="{56B415BD-830C-4A7A-BB0C-86C2977E77F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277775C0-E72C-49F2-8BCA-A9B50CEA19A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>
                                            <p:graphicEl>
                                              <a:dgm id="{277775C0-E72C-49F2-8BCA-A9B50CEA19A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2079AB97-3525-4C32-A6FD-156B8F84D25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>
                                            <p:graphicEl>
                                              <a:dgm id="{2079AB97-3525-4C32-A6FD-156B8F84D25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F62C6DFE-86CD-49BD-96AF-B8FE8D3FADC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>
                                            <p:graphicEl>
                                              <a:dgm id="{F62C6DFE-86CD-49BD-96AF-B8FE8D3FADC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2BF46985-EABA-4B08-8FB9-F263298ED83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>
                                            <p:graphicEl>
                                              <a:dgm id="{2BF46985-EABA-4B08-8FB9-F263298ED83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Sub>
          <a:bldDgm bld="one"/>
        </p:bldSub>
      </p:bldGraphic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UPSC’s CDS-II/2015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What is meant by ‘Public Good’?</a:t>
            </a:r>
          </a:p>
          <a:p>
            <a:pPr marL="742950" indent="-742950">
              <a:buFont typeface="+mj-lt"/>
              <a:buAutoNum type="alphaUcPeriod"/>
            </a:pPr>
            <a:r>
              <a:rPr lang="en-US" dirty="0"/>
              <a:t>A commodity produced by the Government</a:t>
            </a:r>
          </a:p>
          <a:p>
            <a:pPr marL="742950" indent="-742950">
              <a:buFont typeface="+mj-lt"/>
              <a:buAutoNum type="alphaUcPeriod"/>
            </a:pPr>
            <a:r>
              <a:rPr lang="en-US" dirty="0"/>
              <a:t>A commodity whose benefits are indivisibly spread among the entire community</a:t>
            </a:r>
          </a:p>
          <a:p>
            <a:pPr marL="742950" indent="-742950">
              <a:buFont typeface="+mj-lt"/>
              <a:buAutoNum type="alphaUcPeriod"/>
            </a:pPr>
            <a:r>
              <a:rPr lang="en-US" dirty="0"/>
              <a:t>A Government scheme that benefits the poor households</a:t>
            </a:r>
          </a:p>
          <a:p>
            <a:pPr marL="742950" indent="-742950">
              <a:buFont typeface="+mj-lt"/>
              <a:buAutoNum type="alphaUcPeriod"/>
            </a:pPr>
            <a:r>
              <a:rPr lang="en-US" dirty="0"/>
              <a:t>Any Commodity that is very popular among general public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55514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: Rounded Corners 12"/>
          <p:cNvSpPr/>
          <p:nvPr/>
        </p:nvSpPr>
        <p:spPr>
          <a:xfrm>
            <a:off x="4381501" y="1624035"/>
            <a:ext cx="1759585" cy="1380308"/>
          </a:xfrm>
          <a:prstGeom prst="roundRect">
            <a:avLst>
              <a:gd name="adj" fmla="val 10000"/>
            </a:avLst>
          </a:prstGeom>
          <a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2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04200950"/>
              </p:ext>
            </p:extLst>
          </p:nvPr>
        </p:nvGraphicFramePr>
        <p:xfrm>
          <a:off x="0" y="1524000"/>
          <a:ext cx="3838575" cy="53133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i-IN" dirty="0"/>
              <a:t>Demand: Cross elasticity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942975"/>
            <a:ext cx="3838575" cy="4286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i-IN" sz="3200" dirty="0"/>
              <a:t>For given “Normal” item</a:t>
            </a:r>
            <a:endParaRPr lang="en-US" sz="3200" dirty="0"/>
          </a:p>
        </p:txBody>
      </p:sp>
      <p:sp>
        <p:nvSpPr>
          <p:cNvPr id="6" name="Rectangle 5"/>
          <p:cNvSpPr/>
          <p:nvPr/>
        </p:nvSpPr>
        <p:spPr>
          <a:xfrm>
            <a:off x="4162425" y="942974"/>
            <a:ext cx="4981575" cy="4286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B</a:t>
            </a:r>
            <a:r>
              <a:rPr lang="hi-IN" sz="3200" dirty="0"/>
              <a:t>ut for another “normal” item</a:t>
            </a:r>
            <a:endParaRPr lang="en-US" sz="3200" dirty="0"/>
          </a:p>
        </p:txBody>
      </p:sp>
      <p:sp>
        <p:nvSpPr>
          <p:cNvPr id="7" name="Callout: Up Arrow 6"/>
          <p:cNvSpPr/>
          <p:nvPr/>
        </p:nvSpPr>
        <p:spPr>
          <a:xfrm>
            <a:off x="4162425" y="2543175"/>
            <a:ext cx="2127905" cy="2200275"/>
          </a:xfrm>
          <a:prstGeom prst="upArrowCallou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i-IN" sz="2400" dirty="0"/>
              <a:t>Demand increase</a:t>
            </a:r>
          </a:p>
          <a:p>
            <a:pPr algn="ctr"/>
            <a:r>
              <a:rPr lang="hi-IN" sz="2400" dirty="0"/>
              <a:t>+ve Cross elasticity</a:t>
            </a:r>
            <a:endParaRPr lang="en-US" sz="2400" dirty="0"/>
          </a:p>
        </p:txBody>
      </p:sp>
      <p:sp>
        <p:nvSpPr>
          <p:cNvPr id="8" name="Callout: Down Arrow 7"/>
          <p:cNvSpPr/>
          <p:nvPr/>
        </p:nvSpPr>
        <p:spPr>
          <a:xfrm>
            <a:off x="6896100" y="4637088"/>
            <a:ext cx="2247900" cy="2200275"/>
          </a:xfrm>
          <a:prstGeom prst="downArrowCallou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i-IN" sz="2400" dirty="0"/>
              <a:t>Demand decrease</a:t>
            </a:r>
          </a:p>
          <a:p>
            <a:pPr algn="ctr"/>
            <a:r>
              <a:rPr lang="hi-IN" sz="2400" dirty="0"/>
              <a:t> -ve Cross elasticity</a:t>
            </a:r>
            <a:endParaRPr lang="en-US" sz="2400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3962400" y="1266825"/>
            <a:ext cx="0" cy="5495925"/>
          </a:xfrm>
          <a:prstGeom prst="line">
            <a:avLst/>
          </a:prstGeom>
          <a:ln w="57150">
            <a:solidFill>
              <a:srgbClr val="FFFF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6762750" y="1341438"/>
            <a:ext cx="0" cy="5335587"/>
          </a:xfrm>
          <a:prstGeom prst="line">
            <a:avLst/>
          </a:prstGeom>
          <a:ln w="57150">
            <a:solidFill>
              <a:srgbClr val="FFFF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: Rounded Corners 13"/>
          <p:cNvSpPr/>
          <p:nvPr/>
        </p:nvSpPr>
        <p:spPr>
          <a:xfrm>
            <a:off x="7131070" y="3370858"/>
            <a:ext cx="1759585" cy="1380308"/>
          </a:xfrm>
          <a:prstGeom prst="roundRect">
            <a:avLst>
              <a:gd name="adj" fmla="val 10000"/>
            </a:avLst>
          </a:prstGeom>
          <a:blipFill rotWithShape="1"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2">
              <a:tint val="50000"/>
              <a:hueOff val="-4352116"/>
              <a:satOff val="-5225"/>
              <a:lumOff val="-1129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590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C76E6F1-6AB9-4D5D-9D6A-90DAB63B12F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0C76E6F1-6AB9-4D5D-9D6A-90DAB63B12F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4613110-27B1-4738-8B36-5F5B85F98BD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graphicEl>
                                              <a:dgm id="{A4613110-27B1-4738-8B36-5F5B85F98BD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A6FE014-40C9-4D82-A068-67531812B68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graphicEl>
                                              <a:dgm id="{6A6FE014-40C9-4D82-A068-67531812B68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12C48A2-A315-4FEE-AF89-4B742512803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graphicEl>
                                              <a:dgm id="{F12C48A2-A315-4FEE-AF89-4B742512803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  <p:bldP spid="7" grpId="0" animBg="1"/>
      <p:bldP spid="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1853330"/>
              </p:ext>
            </p:extLst>
          </p:nvPr>
        </p:nvGraphicFramePr>
        <p:xfrm>
          <a:off x="153988" y="914400"/>
          <a:ext cx="8797925" cy="55212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Cross Elasticity of demand (against price of some other product)</a:t>
            </a:r>
          </a:p>
        </p:txBody>
      </p:sp>
      <p:sp>
        <p:nvSpPr>
          <p:cNvPr id="5" name="Rectangle 4"/>
          <p:cNvSpPr/>
          <p:nvPr/>
        </p:nvSpPr>
        <p:spPr>
          <a:xfrm>
            <a:off x="2105024" y="5619751"/>
            <a:ext cx="6724651" cy="571500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Microeconomics =&gt; Micro-analysis….x; </a:t>
            </a:r>
            <a:r>
              <a:rPr lang="hi-IN" sz="2000" dirty="0"/>
              <a:t>बाल की खाल मत खींचो;</a:t>
            </a:r>
          </a:p>
          <a:p>
            <a:pPr algn="ctr"/>
            <a:r>
              <a:rPr lang="hi-IN" sz="2000" dirty="0"/>
              <a:t>study to pass exam only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26412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E979ED1-F6A2-4D0E-8367-8B4E3EF79E4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AE979ED1-F6A2-4D0E-8367-8B4E3EF79E4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C4AF9D1-AA7E-465E-8C94-DB7D1ED4AD0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graphicEl>
                                              <a:dgm id="{2C4AF9D1-AA7E-465E-8C94-DB7D1ED4AD0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5AFD1DB-85F0-4DC2-99D0-B0B5C840812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graphicEl>
                                              <a:dgm id="{E5AFD1DB-85F0-4DC2-99D0-B0B5C840812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92A815E-BA8E-4E33-BF3D-725A70F9E81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graphicEl>
                                              <a:dgm id="{992A815E-BA8E-4E33-BF3D-725A70F9E81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DE74B46-A242-431C-8E3D-A1A1D332E52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graphicEl>
                                              <a:dgm id="{2DE74B46-A242-431C-8E3D-A1A1D332E52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E366157-CDD7-4C78-9B41-BB277EFC81B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graphicEl>
                                              <a:dgm id="{4E366157-CDD7-4C78-9B41-BB277EFC81B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r="68456"/>
          <a:stretch/>
        </p:blipFill>
        <p:spPr>
          <a:xfrm>
            <a:off x="18655" y="-297"/>
            <a:ext cx="2872591" cy="6858594"/>
          </a:xfrm>
          <a:prstGeom prst="rect">
            <a:avLst/>
          </a:prstGeom>
        </p:spPr>
      </p:pic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06972589"/>
              </p:ext>
            </p:extLst>
          </p:nvPr>
        </p:nvGraphicFramePr>
        <p:xfrm>
          <a:off x="153988" y="914400"/>
          <a:ext cx="8737463" cy="53133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Demand elasticity: responsive of demand to price/income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87050" y="1396689"/>
            <a:ext cx="1190791" cy="1190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3100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27931977"/>
              </p:ext>
            </p:extLst>
          </p:nvPr>
        </p:nvGraphicFramePr>
        <p:xfrm>
          <a:off x="0" y="1524000"/>
          <a:ext cx="3838575" cy="53133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i-IN" dirty="0"/>
              <a:t>Demand: Price elasticity 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942975"/>
            <a:ext cx="3838575" cy="4286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i-IN" sz="3200" dirty="0"/>
              <a:t>For given “Normal” item</a:t>
            </a:r>
            <a:endParaRPr lang="en-US" sz="3200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3962400" y="1266825"/>
            <a:ext cx="0" cy="5495925"/>
          </a:xfrm>
          <a:prstGeom prst="line">
            <a:avLst/>
          </a:prstGeom>
          <a:ln w="57150">
            <a:solidFill>
              <a:srgbClr val="FFFF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6121643" y="3785093"/>
            <a:ext cx="3771440" cy="155523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3695358" y="3353604"/>
            <a:ext cx="2934384" cy="1581149"/>
          </a:xfrm>
          <a:prstGeom prst="rect">
            <a:avLst/>
          </a:prstGeom>
        </p:spPr>
      </p:pic>
      <p:graphicFrame>
        <p:nvGraphicFramePr>
          <p:cNvPr id="12" name="Diagram 11"/>
          <p:cNvGraphicFramePr/>
          <p:nvPr>
            <p:extLst>
              <p:ext uri="{D42A27DB-BD31-4B8C-83A1-F6EECF244321}">
                <p14:modId xmlns:p14="http://schemas.microsoft.com/office/powerpoint/2010/main" val="2566693502"/>
              </p:ext>
            </p:extLst>
          </p:nvPr>
        </p:nvGraphicFramePr>
        <p:xfrm>
          <a:off x="3552825" y="933450"/>
          <a:ext cx="6096000" cy="2422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</p:spTree>
    <p:extLst>
      <p:ext uri="{BB962C8B-B14F-4D97-AF65-F5344CB8AC3E}">
        <p14:creationId xmlns:p14="http://schemas.microsoft.com/office/powerpoint/2010/main" val="548992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C76E6F1-6AB9-4D5D-9D6A-90DAB63B12F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0C76E6F1-6AB9-4D5D-9D6A-90DAB63B12F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4613110-27B1-4738-8B36-5F5B85F98BD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graphicEl>
                                              <a:dgm id="{A4613110-27B1-4738-8B36-5F5B85F98BD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A6FE014-40C9-4D82-A068-67531812B68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graphicEl>
                                              <a:dgm id="{6A6FE014-40C9-4D82-A068-67531812B68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12C48A2-A315-4FEE-AF89-4B742512803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graphicEl>
                                              <a:dgm id="{F12C48A2-A315-4FEE-AF89-4B742512803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1D01CECF-7359-4118-8B31-B7E4245D232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>
                                            <p:graphicEl>
                                              <a:dgm id="{1D01CECF-7359-4118-8B31-B7E4245D232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25668F2B-0D55-4597-B04D-E2813F0F679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>
                                            <p:graphicEl>
                                              <a:dgm id="{25668F2B-0D55-4597-B04D-E2813F0F679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  <p:bldGraphic spid="12" grpId="0">
        <p:bldSub>
          <a:bldDgm bld="one"/>
        </p:bldSub>
      </p:bldGraphic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Price elasticity =&gt; Unitary elastic (</a:t>
            </a:r>
            <a:r>
              <a:rPr lang="en-US" dirty="0" err="1"/>
              <a:t>e</a:t>
            </a:r>
            <a:r>
              <a:rPr lang="en-US" baseline="-25000" dirty="0" err="1"/>
              <a:t>P</a:t>
            </a:r>
            <a:r>
              <a:rPr lang="en-US" dirty="0"/>
              <a:t>=1)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5691" y="3702342"/>
            <a:ext cx="1019000" cy="138820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5691" y="2314139"/>
            <a:ext cx="1019000" cy="138820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1601" y="2314138"/>
            <a:ext cx="1019000" cy="138820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9565" y="966825"/>
            <a:ext cx="1019000" cy="138820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5475" y="1024721"/>
            <a:ext cx="1019000" cy="138820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51161" y="966824"/>
            <a:ext cx="1019000" cy="1388203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>
            <a:off x="2983345" y="966825"/>
            <a:ext cx="0" cy="4528811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 flipV="1">
            <a:off x="3020291" y="5467927"/>
            <a:ext cx="5652654" cy="27709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ight Arrow 38"/>
          <p:cNvSpPr/>
          <p:nvPr/>
        </p:nvSpPr>
        <p:spPr>
          <a:xfrm rot="16200000">
            <a:off x="1075509" y="5030898"/>
            <a:ext cx="1489166" cy="7576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PRICE</a:t>
            </a:r>
          </a:p>
        </p:txBody>
      </p:sp>
      <p:sp>
        <p:nvSpPr>
          <p:cNvPr id="40" name="Right Arrow 39"/>
          <p:cNvSpPr/>
          <p:nvPr/>
        </p:nvSpPr>
        <p:spPr>
          <a:xfrm>
            <a:off x="1612094" y="6087962"/>
            <a:ext cx="1789152" cy="757646"/>
          </a:xfrm>
          <a:prstGeom prst="rightArrow">
            <a:avLst>
              <a:gd name="adj1" fmla="val 50000"/>
              <a:gd name="adj2" fmla="val 3046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Quantity demanded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36307" y="1028351"/>
            <a:ext cx="5313744" cy="4092429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 rot="2525348">
            <a:off x="3175894" y="3744819"/>
            <a:ext cx="2080702" cy="127157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Rectangular </a:t>
            </a:r>
          </a:p>
          <a:p>
            <a:pPr algn="ctr"/>
            <a:r>
              <a:rPr lang="en-US" sz="2800" dirty="0"/>
              <a:t>Hyperbola </a:t>
            </a:r>
          </a:p>
          <a:p>
            <a:pPr algn="ctr"/>
            <a:r>
              <a:rPr lang="en-US" sz="2800" dirty="0"/>
              <a:t>curve</a:t>
            </a:r>
          </a:p>
        </p:txBody>
      </p:sp>
      <p:sp>
        <p:nvSpPr>
          <p:cNvPr id="21" name="Rectangle 20"/>
          <p:cNvSpPr/>
          <p:nvPr/>
        </p:nvSpPr>
        <p:spPr>
          <a:xfrm>
            <a:off x="3719255" y="1034975"/>
            <a:ext cx="5424745" cy="137794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Price ▲ by 10% = demand </a:t>
            </a:r>
            <a:r>
              <a:rPr lang="en-US" sz="2800" dirty="0">
                <a:latin typeface="Franklin Gothic Medium Cond" panose="020B0606030402020204" pitchFamily="34" charset="0"/>
              </a:rPr>
              <a:t>▼</a:t>
            </a:r>
            <a:r>
              <a:rPr lang="en-US" sz="2800" dirty="0"/>
              <a:t> by 10%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Price </a:t>
            </a:r>
            <a:r>
              <a:rPr lang="en-US" sz="2800" dirty="0">
                <a:latin typeface="Franklin Gothic Medium Cond" panose="020B0606030402020204" pitchFamily="34" charset="0"/>
              </a:rPr>
              <a:t>▼ </a:t>
            </a:r>
            <a:r>
              <a:rPr lang="en-US" sz="2800" dirty="0"/>
              <a:t>by 20% = demand ▲ by 20%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 and so on……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65392" y="5556017"/>
            <a:ext cx="1077615" cy="1077615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5406" y="5785624"/>
            <a:ext cx="1077615" cy="1077615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3034" y="5549759"/>
            <a:ext cx="1077615" cy="1077615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31335" y="5785624"/>
            <a:ext cx="1077615" cy="1077615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8963" y="5549759"/>
            <a:ext cx="1077615" cy="1077615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94927" y="5703791"/>
            <a:ext cx="1077615" cy="1077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814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46170306"/>
              </p:ext>
            </p:extLst>
          </p:nvPr>
        </p:nvGraphicFramePr>
        <p:xfrm>
          <a:off x="173037" y="914400"/>
          <a:ext cx="8797925" cy="27257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Price elasticity of Demand: (hypothetical)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1362" y="3428999"/>
            <a:ext cx="4572638" cy="342947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1276" y="3428521"/>
            <a:ext cx="4572638" cy="3429479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 rot="16200000">
            <a:off x="3826779" y="5030898"/>
            <a:ext cx="1489166" cy="7576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PRICE</a:t>
            </a:r>
          </a:p>
        </p:txBody>
      </p:sp>
      <p:sp>
        <p:nvSpPr>
          <p:cNvPr id="11" name="Right Arrow 10"/>
          <p:cNvSpPr/>
          <p:nvPr/>
        </p:nvSpPr>
        <p:spPr>
          <a:xfrm>
            <a:off x="4363364" y="6087962"/>
            <a:ext cx="1789152" cy="757646"/>
          </a:xfrm>
          <a:prstGeom prst="rightArrow">
            <a:avLst>
              <a:gd name="adj1" fmla="val 50000"/>
              <a:gd name="adj2" fmla="val 3046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Quantity demanded</a:t>
            </a:r>
          </a:p>
        </p:txBody>
      </p:sp>
    </p:spTree>
    <p:extLst>
      <p:ext uri="{BB962C8B-B14F-4D97-AF65-F5344CB8AC3E}">
        <p14:creationId xmlns:p14="http://schemas.microsoft.com/office/powerpoint/2010/main" val="2698654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484BE48-54A7-4BE2-808B-83D0D7C80E0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4484BE48-54A7-4BE2-808B-83D0D7C80E0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8DFB35B-3221-459D-8695-3059AE66E4E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graphicEl>
                                              <a:dgm id="{28DFB35B-3221-459D-8695-3059AE66E4E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407" y="3640183"/>
            <a:ext cx="4269921" cy="2827762"/>
          </a:xfrm>
          <a:prstGeom prst="rect">
            <a:avLst/>
          </a:prstGeom>
        </p:spPr>
      </p:pic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71835785"/>
              </p:ext>
            </p:extLst>
          </p:nvPr>
        </p:nvGraphicFramePr>
        <p:xfrm>
          <a:off x="173037" y="914400"/>
          <a:ext cx="8797925" cy="27257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Price elasticity of Demand (Real)</a:t>
            </a:r>
          </a:p>
        </p:txBody>
      </p:sp>
      <p:sp>
        <p:nvSpPr>
          <p:cNvPr id="10" name="Right Arrow 9"/>
          <p:cNvSpPr/>
          <p:nvPr/>
        </p:nvSpPr>
        <p:spPr>
          <a:xfrm rot="16200000">
            <a:off x="-192353" y="4908978"/>
            <a:ext cx="1489166" cy="7576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PRICE</a:t>
            </a:r>
          </a:p>
        </p:txBody>
      </p:sp>
      <p:sp>
        <p:nvSpPr>
          <p:cNvPr id="11" name="Right Arrow 10"/>
          <p:cNvSpPr/>
          <p:nvPr/>
        </p:nvSpPr>
        <p:spPr>
          <a:xfrm>
            <a:off x="344232" y="5966042"/>
            <a:ext cx="1789152" cy="757646"/>
          </a:xfrm>
          <a:prstGeom prst="rightArrow">
            <a:avLst>
              <a:gd name="adj1" fmla="val 50000"/>
              <a:gd name="adj2" fmla="val 3046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Quantity demanded</a:t>
            </a:r>
          </a:p>
        </p:txBody>
      </p:sp>
      <p:sp>
        <p:nvSpPr>
          <p:cNvPr id="5" name="Rectangle 4"/>
          <p:cNvSpPr/>
          <p:nvPr/>
        </p:nvSpPr>
        <p:spPr>
          <a:xfrm>
            <a:off x="5259977" y="3402396"/>
            <a:ext cx="3710985" cy="26386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Happens if close substitutes available e.g. </a:t>
            </a:r>
            <a:r>
              <a:rPr lang="en-US" sz="2800" dirty="0" err="1"/>
              <a:t>pepsi</a:t>
            </a:r>
            <a:r>
              <a:rPr lang="en-US" sz="2800" dirty="0"/>
              <a:t> to coke; </a:t>
            </a:r>
            <a:r>
              <a:rPr lang="en-US" sz="2800" dirty="0" err="1"/>
              <a:t>Pizzahut</a:t>
            </a:r>
            <a:r>
              <a:rPr lang="en-US" sz="2800" dirty="0"/>
              <a:t> to Domino; </a:t>
            </a:r>
            <a:r>
              <a:rPr lang="en-US" sz="2800" dirty="0" err="1"/>
              <a:t>MotoG</a:t>
            </a:r>
            <a:r>
              <a:rPr lang="en-US" sz="2800" dirty="0"/>
              <a:t> to </a:t>
            </a:r>
            <a:r>
              <a:rPr lang="en-US" sz="2800" dirty="0" err="1"/>
              <a:t>Micromax</a:t>
            </a:r>
            <a:r>
              <a:rPr lang="en-US" sz="2800" dirty="0"/>
              <a:t>….</a:t>
            </a:r>
          </a:p>
        </p:txBody>
      </p:sp>
    </p:spTree>
    <p:extLst>
      <p:ext uri="{BB962C8B-B14F-4D97-AF65-F5344CB8AC3E}">
        <p14:creationId xmlns:p14="http://schemas.microsoft.com/office/powerpoint/2010/main" val="1706296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484BE48-54A7-4BE2-808B-83D0D7C80E0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4484BE48-54A7-4BE2-808B-83D0D7C80E0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8DFB35B-3221-459D-8695-3059AE66E4E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graphicEl>
                                              <a:dgm id="{28DFB35B-3221-459D-8695-3059AE66E4E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Luxury/comfort items: TV,AC, organic food,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If Time-period long =&gt; R&amp;D =&gt; new substitutes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If postponement possible e.g. buying new jeans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If large no. of uses (e.g. Electricity for cooking =&gt; light)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Demand’s “Price elasticity” will be more IF..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2714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26147" y="886169"/>
            <a:ext cx="2650213" cy="1987660"/>
          </a:xfrm>
          <a:prstGeom prst="rect">
            <a:avLst/>
          </a:prstGeom>
        </p:spPr>
      </p:pic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71833554"/>
              </p:ext>
            </p:extLst>
          </p:nvPr>
        </p:nvGraphicFramePr>
        <p:xfrm>
          <a:off x="153988" y="1530219"/>
          <a:ext cx="8797925" cy="53133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2800" dirty="0" err="1"/>
              <a:t>e</a:t>
            </a:r>
            <a:r>
              <a:rPr lang="en-US" sz="2800" baseline="-25000" dirty="0" err="1"/>
              <a:t>P</a:t>
            </a:r>
            <a:r>
              <a:rPr lang="en-US" sz="2800" dirty="0"/>
              <a:t>: Price Elasticity of demand 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4000" y="2873829"/>
            <a:ext cx="2285562" cy="190344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96269" y="3118359"/>
            <a:ext cx="890284" cy="165891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314" y="498531"/>
            <a:ext cx="1735494" cy="132868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41758" y="46999"/>
            <a:ext cx="2602242" cy="177247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6863915" y="4597576"/>
            <a:ext cx="3245922" cy="133852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-564768" y="4208644"/>
            <a:ext cx="2449310" cy="1319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117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F4CB1B27-D768-42FC-AA98-E2F9B801392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graphicEl>
                                              <a:dgm id="{F4CB1B27-D768-42FC-AA98-E2F9B801392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DE354AE4-CD86-455F-928D-FBC8EB9C0BD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graphicEl>
                                              <a:dgm id="{DE354AE4-CD86-455F-928D-FBC8EB9C0BD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D067E782-B2E7-45AB-BA37-50103B7C72D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graphicEl>
                                              <a:dgm id="{D067E782-B2E7-45AB-BA37-50103B7C72D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92035D50-8B1A-468C-A669-1690B7E2DE3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>
                                            <p:graphicEl>
                                              <a:dgm id="{92035D50-8B1A-468C-A669-1690B7E2DE3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FA4CD556-EB13-4D54-9612-D11E50C9FAB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>
                                            <p:graphicEl>
                                              <a:dgm id="{FA4CD556-EB13-4D54-9612-D11E50C9FAB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7A2E6163-E0E0-4EF7-86CB-0BF2EFA5F87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>
                                            <p:graphicEl>
                                              <a:dgm id="{7A2E6163-E0E0-4EF7-86CB-0BF2EFA5F87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7A30D46D-8889-43DE-B7F4-2212CEA9273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>
                                            <p:graphicEl>
                                              <a:dgm id="{7A30D46D-8889-43DE-B7F4-2212CEA9273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EE3BEE46-2C70-4492-9B1A-A96F48C6F13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">
                                            <p:graphicEl>
                                              <a:dgm id="{EE3BEE46-2C70-4492-9B1A-A96F48C6F13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4957E102-978B-43CE-A4F0-F8CC7886B9A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">
                                            <p:graphicEl>
                                              <a:dgm id="{4957E102-978B-43CE-A4F0-F8CC7886B9A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62D55FCA-DC5E-41D6-87F4-0A67E042A5E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">
                                            <p:graphicEl>
                                              <a:dgm id="{62D55FCA-DC5E-41D6-87F4-0A67E042A5E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E3EC63C3-D99A-4A0C-A752-17F1489C470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">
                                            <p:graphicEl>
                                              <a:dgm id="{E3EC63C3-D99A-4A0C-A752-17F1489C470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Sub>
          <a:bldDgm bld="one"/>
        </p:bldSub>
      </p:bldGraphic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Which of the following </a:t>
            </a:r>
            <a:r>
              <a:rPr lang="en-US" dirty="0">
                <a:solidFill>
                  <a:srgbClr val="FFC000"/>
                </a:solidFill>
              </a:rPr>
              <a:t>modes</a:t>
            </a:r>
            <a:r>
              <a:rPr lang="en-US" dirty="0"/>
              <a:t> of transportation has highest elasticity ?</a:t>
            </a:r>
          </a:p>
          <a:p>
            <a:pPr marL="742950" lvl="0" indent="-742950">
              <a:buFont typeface="+mj-lt"/>
              <a:buAutoNum type="alphaUcPeriod"/>
            </a:pPr>
            <a:r>
              <a:rPr lang="en-US" sz="5400" dirty="0"/>
              <a:t>Air</a:t>
            </a:r>
          </a:p>
          <a:p>
            <a:pPr marL="742950" lvl="0" indent="-742950">
              <a:buFont typeface="+mj-lt"/>
              <a:buAutoNum type="alphaUcPeriod"/>
            </a:pPr>
            <a:r>
              <a:rPr lang="en-US" sz="5400" dirty="0"/>
              <a:t>Rail </a:t>
            </a:r>
          </a:p>
          <a:p>
            <a:pPr marL="742950" lvl="0" indent="-742950">
              <a:buFont typeface="+mj-lt"/>
              <a:buAutoNum type="alphaUcPeriod"/>
            </a:pPr>
            <a:r>
              <a:rPr lang="en-US" sz="5400" dirty="0"/>
              <a:t>Road </a:t>
            </a:r>
          </a:p>
          <a:p>
            <a:pPr marL="742950" lvl="0" indent="-742950">
              <a:buFont typeface="+mj-lt"/>
              <a:buAutoNum type="alphaUcPeriod"/>
            </a:pPr>
            <a:r>
              <a:rPr lang="en-US" sz="5400" dirty="0"/>
              <a:t>Water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UPSC’s APFC/EPFO-2016</a:t>
            </a:r>
          </a:p>
        </p:txBody>
      </p:sp>
      <p:sp>
        <p:nvSpPr>
          <p:cNvPr id="4" name="Rectangle 3"/>
          <p:cNvSpPr/>
          <p:nvPr/>
        </p:nvSpPr>
        <p:spPr>
          <a:xfrm>
            <a:off x="714375" y="5481637"/>
            <a:ext cx="8201025" cy="60007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Hint: Elimination- are alternatives ‘modes’ available if price increased?</a:t>
            </a:r>
          </a:p>
        </p:txBody>
      </p:sp>
    </p:spTree>
    <p:extLst>
      <p:ext uri="{BB962C8B-B14F-4D97-AF65-F5344CB8AC3E}">
        <p14:creationId xmlns:p14="http://schemas.microsoft.com/office/powerpoint/2010/main" val="3742565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UPSC’s CDS-2016/1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4400" dirty="0"/>
              <a:t>Kerosene is inferior good in India, what are its implications?</a:t>
            </a:r>
          </a:p>
          <a:p>
            <a:pPr marL="742950" indent="-742950">
              <a:buFont typeface="+mj-lt"/>
              <a:buAutoNum type="alphaUcPeriod"/>
            </a:pPr>
            <a:r>
              <a:rPr lang="en-US" sz="4400" dirty="0"/>
              <a:t>As household gets richer, it consumes less kerosene</a:t>
            </a:r>
          </a:p>
          <a:p>
            <a:pPr marL="742950" indent="-742950">
              <a:buFont typeface="+mj-lt"/>
              <a:buAutoNum type="alphaUcPeriod"/>
            </a:pPr>
            <a:r>
              <a:rPr lang="en-US" sz="4400" dirty="0"/>
              <a:t>Over the time, kerosene quality declines</a:t>
            </a:r>
          </a:p>
          <a:p>
            <a:pPr marL="742950" indent="-742950">
              <a:buFont typeface="+mj-lt"/>
              <a:buAutoNum type="alphaUcPeriod"/>
            </a:pPr>
            <a:r>
              <a:rPr lang="en-US" sz="4400" dirty="0"/>
              <a:t>Government needs to stop Kerosene subsidy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Answer choice: 1&amp;2, 2&amp;3….</a:t>
            </a:r>
          </a:p>
        </p:txBody>
      </p:sp>
    </p:spTree>
    <p:extLst>
      <p:ext uri="{BB962C8B-B14F-4D97-AF65-F5344CB8AC3E}">
        <p14:creationId xmlns:p14="http://schemas.microsoft.com/office/powerpoint/2010/main" val="34068850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http://www.bdp.com/globalassets/projects/wuxi-ikea-shopping-mall/001_wuxi-ikea-shopping-mall_inside.jpg"/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 r="23427"/>
          <a:stretch/>
        </p:blipFill>
        <p:spPr bwMode="auto">
          <a:xfrm>
            <a:off x="0" y="0"/>
            <a:ext cx="933587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r="31769" b="51670"/>
          <a:stretch/>
        </p:blipFill>
        <p:spPr>
          <a:xfrm>
            <a:off x="-638" y="1"/>
            <a:ext cx="6239513" cy="3314700"/>
          </a:xfrm>
          <a:prstGeom prst="rect">
            <a:avLst/>
          </a:prstGeom>
        </p:spPr>
      </p:pic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193290020"/>
              </p:ext>
            </p:extLst>
          </p:nvPr>
        </p:nvGraphicFramePr>
        <p:xfrm>
          <a:off x="6096000" y="3038475"/>
          <a:ext cx="3239879" cy="4191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47481" y="3314701"/>
            <a:ext cx="4572638" cy="3429479"/>
          </a:xfrm>
          <a:prstGeom prst="rect">
            <a:avLst/>
          </a:prstGeom>
        </p:spPr>
      </p:pic>
      <p:sp>
        <p:nvSpPr>
          <p:cNvPr id="9" name="Arrow: Right 8"/>
          <p:cNvSpPr/>
          <p:nvPr/>
        </p:nvSpPr>
        <p:spPr>
          <a:xfrm>
            <a:off x="5600700" y="4734165"/>
            <a:ext cx="638175" cy="295275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989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3E53467A-776C-4A2E-8004-A3574C12674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graphicEl>
                                              <a:dgm id="{3E53467A-776C-4A2E-8004-A3574C12674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>
                                            <p:graphicEl>
                                              <a:dgm id="{3E53467A-776C-4A2E-8004-A3574C12674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5FA61839-73F4-4978-BC52-189AAE78F34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>
                                            <p:graphicEl>
                                              <a:dgm id="{5FA61839-73F4-4978-BC52-189AAE78F34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>
                                            <p:graphicEl>
                                              <a:dgm id="{5FA61839-73F4-4978-BC52-189AAE78F34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35814A62-D1DA-45F6-BBBB-A4505122174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>
                                            <p:graphicEl>
                                              <a:dgm id="{35814A62-D1DA-45F6-BBBB-A4505122174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>
                                            <p:graphicEl>
                                              <a:dgm id="{35814A62-D1DA-45F6-BBBB-A4505122174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76D0E9D1-3A78-4B6E-846D-A24263686CB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>
                                            <p:graphicEl>
                                              <a:dgm id="{76D0E9D1-3A78-4B6E-846D-A24263686CB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>
                                            <p:graphicEl>
                                              <a:dgm id="{76D0E9D1-3A78-4B6E-846D-A24263686CB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942B4F7A-54D0-4EEA-B7B1-1F3D1260AE1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">
                                            <p:graphicEl>
                                              <a:dgm id="{942B4F7A-54D0-4EEA-B7B1-1F3D1260AE1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">
                                            <p:graphicEl>
                                              <a:dgm id="{942B4F7A-54D0-4EEA-B7B1-1F3D1260AE1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Sub>
          <a:bldDgm bld="one"/>
        </p:bldSub>
      </p:bldGraphic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is demand curve “positive slope”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5691" y="3702342"/>
            <a:ext cx="1019000" cy="138820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5691" y="2314139"/>
            <a:ext cx="1019000" cy="138820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1601" y="2314138"/>
            <a:ext cx="1019000" cy="138820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9565" y="966825"/>
            <a:ext cx="1019000" cy="138820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5475" y="1024721"/>
            <a:ext cx="1019000" cy="138820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51161" y="966824"/>
            <a:ext cx="1019000" cy="1388203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>
            <a:off x="2983345" y="966825"/>
            <a:ext cx="0" cy="4528811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 flipV="1">
            <a:off x="3020291" y="5467927"/>
            <a:ext cx="5652654" cy="27709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734942">
            <a:off x="3273291" y="5535824"/>
            <a:ext cx="810580" cy="81058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734942">
            <a:off x="4834213" y="5554111"/>
            <a:ext cx="810580" cy="81058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734942">
            <a:off x="5441327" y="5676032"/>
            <a:ext cx="810580" cy="81058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734942">
            <a:off x="6880728" y="5626520"/>
            <a:ext cx="810580" cy="810580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734942">
            <a:off x="7487842" y="5748441"/>
            <a:ext cx="810580" cy="810580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734942">
            <a:off x="8094957" y="5870363"/>
            <a:ext cx="810580" cy="810580"/>
          </a:xfrm>
          <a:prstGeom prst="rect">
            <a:avLst/>
          </a:prstGeom>
        </p:spPr>
      </p:pic>
      <p:sp>
        <p:nvSpPr>
          <p:cNvPr id="39" name="Right Arrow 38"/>
          <p:cNvSpPr/>
          <p:nvPr/>
        </p:nvSpPr>
        <p:spPr>
          <a:xfrm rot="16200000">
            <a:off x="1075509" y="5030898"/>
            <a:ext cx="1489166" cy="7576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PRICE</a:t>
            </a:r>
          </a:p>
        </p:txBody>
      </p:sp>
      <p:sp>
        <p:nvSpPr>
          <p:cNvPr id="40" name="Right Arrow 39"/>
          <p:cNvSpPr/>
          <p:nvPr/>
        </p:nvSpPr>
        <p:spPr>
          <a:xfrm>
            <a:off x="1612094" y="6087962"/>
            <a:ext cx="1789152" cy="757646"/>
          </a:xfrm>
          <a:prstGeom prst="rightArrow">
            <a:avLst>
              <a:gd name="adj1" fmla="val 50000"/>
              <a:gd name="adj2" fmla="val 3046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Quantity demanded</a:t>
            </a:r>
          </a:p>
        </p:txBody>
      </p:sp>
      <p:sp>
        <p:nvSpPr>
          <p:cNvPr id="21" name="Half Frame 20"/>
          <p:cNvSpPr/>
          <p:nvPr/>
        </p:nvSpPr>
        <p:spPr>
          <a:xfrm rot="5400000">
            <a:off x="1766378" y="3320839"/>
            <a:ext cx="3309623" cy="801799"/>
          </a:xfrm>
          <a:prstGeom prst="halfFrame">
            <a:avLst>
              <a:gd name="adj1" fmla="val 8193"/>
              <a:gd name="adj2" fmla="val 8193"/>
            </a:avLst>
          </a:prstGeom>
          <a:solidFill>
            <a:schemeClr val="accent5">
              <a:lumMod val="20000"/>
              <a:lumOff val="80000"/>
            </a:schemeClr>
          </a:solidFill>
          <a:ln w="57150">
            <a:solidFill>
              <a:srgbClr val="FFC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Half Frame 21"/>
          <p:cNvSpPr/>
          <p:nvPr/>
        </p:nvSpPr>
        <p:spPr>
          <a:xfrm rot="5400000">
            <a:off x="3108571" y="2957413"/>
            <a:ext cx="2450825" cy="2552480"/>
          </a:xfrm>
          <a:prstGeom prst="halfFrame">
            <a:avLst>
              <a:gd name="adj1" fmla="val 3141"/>
              <a:gd name="adj2" fmla="val 4306"/>
            </a:avLst>
          </a:prstGeom>
          <a:solidFill>
            <a:schemeClr val="accent5">
              <a:lumMod val="20000"/>
              <a:lumOff val="80000"/>
            </a:schemeClr>
          </a:solidFill>
          <a:ln w="57150">
            <a:solidFill>
              <a:srgbClr val="FFC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Half Frame 23"/>
          <p:cNvSpPr/>
          <p:nvPr/>
        </p:nvSpPr>
        <p:spPr>
          <a:xfrm rot="5400000">
            <a:off x="4676903" y="2724888"/>
            <a:ext cx="1152472" cy="4315884"/>
          </a:xfrm>
          <a:prstGeom prst="halfFrame">
            <a:avLst>
              <a:gd name="adj1" fmla="val 8193"/>
              <a:gd name="adj2" fmla="val 8193"/>
            </a:avLst>
          </a:prstGeom>
          <a:solidFill>
            <a:schemeClr val="accent5">
              <a:lumMod val="20000"/>
              <a:lumOff val="80000"/>
            </a:schemeClr>
          </a:solidFill>
          <a:ln w="57150">
            <a:solidFill>
              <a:srgbClr val="FFC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Right Arrow 1"/>
          <p:cNvSpPr/>
          <p:nvPr/>
        </p:nvSpPr>
        <p:spPr>
          <a:xfrm rot="1958899">
            <a:off x="2666072" y="2925993"/>
            <a:ext cx="6939407" cy="856190"/>
          </a:xfrm>
          <a:prstGeom prst="rightArrow">
            <a:avLst>
              <a:gd name="adj1" fmla="val 68806"/>
              <a:gd name="adj2" fmla="val 50000"/>
            </a:avLst>
          </a:prstGeom>
          <a:ln w="38100">
            <a:solidFill>
              <a:srgbClr val="FFFF00"/>
            </a:solidFill>
            <a:prstDash val="sysDash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/>
              <a:t>Normal goods: Negative slope</a:t>
            </a:r>
          </a:p>
        </p:txBody>
      </p:sp>
      <p:sp>
        <p:nvSpPr>
          <p:cNvPr id="23" name="Right Arrow 22"/>
          <p:cNvSpPr/>
          <p:nvPr/>
        </p:nvSpPr>
        <p:spPr>
          <a:xfrm rot="19854143">
            <a:off x="2858964" y="2809495"/>
            <a:ext cx="6939407" cy="856190"/>
          </a:xfrm>
          <a:prstGeom prst="rightArrow">
            <a:avLst>
              <a:gd name="adj1" fmla="val 68806"/>
              <a:gd name="adj2" fmla="val 50000"/>
            </a:avLst>
          </a:prstGeom>
          <a:solidFill>
            <a:schemeClr val="accent2"/>
          </a:solidFill>
          <a:ln w="38100">
            <a:solidFill>
              <a:srgbClr val="FFFF00"/>
            </a:solidFill>
            <a:prstDash val="sysDash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Can there be goods with Positive slope?</a:t>
            </a:r>
          </a:p>
        </p:txBody>
      </p:sp>
    </p:spTree>
    <p:extLst>
      <p:ext uri="{BB962C8B-B14F-4D97-AF65-F5344CB8AC3E}">
        <p14:creationId xmlns:p14="http://schemas.microsoft.com/office/powerpoint/2010/main" val="502039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4" grpId="0" animBg="1"/>
      <p:bldP spid="2" grpId="0" animBg="1"/>
      <p:bldP spid="23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07598466"/>
              </p:ext>
            </p:extLst>
          </p:nvPr>
        </p:nvGraphicFramePr>
        <p:xfrm>
          <a:off x="153988" y="914400"/>
          <a:ext cx="8797925" cy="58388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Demand curve shows positive slop when</a:t>
            </a:r>
            <a:r>
              <a:rPr lang="is-IS" dirty="0"/>
              <a:t>….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5566" y="2710411"/>
            <a:ext cx="1385064" cy="182786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192278" y="2234232"/>
            <a:ext cx="1736035" cy="1736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112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C19232D-9A89-4C75-A92E-D926EF1E6F1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DC19232D-9A89-4C75-A92E-D926EF1E6F1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6C8FDA5-3890-427B-ABD4-E0ABC8F1E46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graphicEl>
                                              <a:dgm id="{76C8FDA5-3890-427B-ABD4-E0ABC8F1E46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49346BC-82D3-7444-B3E7-5AA68716A90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graphicEl>
                                              <a:dgm id="{349346BC-82D3-7444-B3E7-5AA68716A90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3E6495A-0BE0-1246-ADFC-D217E6DEFC1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graphicEl>
                                              <a:dgm id="{E3E6495A-0BE0-1246-ADFC-D217E6DEFC1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Giffen</a:t>
            </a:r>
            <a:r>
              <a:rPr lang="en-US" dirty="0"/>
              <a:t> Goods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67532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794" y="3668744"/>
            <a:ext cx="2212250" cy="247977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4457" y="1645119"/>
            <a:ext cx="2243716" cy="1765057"/>
          </a:xfrm>
          <a:prstGeom prst="rect">
            <a:avLst/>
          </a:prstGeom>
        </p:spPr>
      </p:pic>
      <p:sp>
        <p:nvSpPr>
          <p:cNvPr id="9" name="Double Brace 8"/>
          <p:cNvSpPr/>
          <p:nvPr/>
        </p:nvSpPr>
        <p:spPr>
          <a:xfrm>
            <a:off x="311972" y="1464242"/>
            <a:ext cx="2386697" cy="2130917"/>
          </a:xfrm>
          <a:prstGeom prst="bracePair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Double Brace 29"/>
          <p:cNvSpPr/>
          <p:nvPr/>
        </p:nvSpPr>
        <p:spPr>
          <a:xfrm>
            <a:off x="3293732" y="1464242"/>
            <a:ext cx="2430794" cy="2130917"/>
          </a:xfrm>
          <a:prstGeom prst="bracePair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71" y="2179776"/>
            <a:ext cx="2127257" cy="122237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Price effect = (income + substitution) effect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1757" y="1639540"/>
            <a:ext cx="1255253" cy="123851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02491" y="1464242"/>
            <a:ext cx="1396632" cy="137800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t="38294"/>
          <a:stretch/>
        </p:blipFill>
        <p:spPr>
          <a:xfrm>
            <a:off x="3453614" y="2675581"/>
            <a:ext cx="1894385" cy="91957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9155" y="1445282"/>
            <a:ext cx="1200352" cy="1184346"/>
          </a:xfrm>
          <a:prstGeom prst="rect">
            <a:avLst/>
          </a:prstGeom>
        </p:spPr>
      </p:pic>
      <p:sp>
        <p:nvSpPr>
          <p:cNvPr id="17" name="Down Arrow Callout 16"/>
          <p:cNvSpPr/>
          <p:nvPr/>
        </p:nvSpPr>
        <p:spPr>
          <a:xfrm>
            <a:off x="3076220" y="3680057"/>
            <a:ext cx="2970095" cy="1040748"/>
          </a:xfrm>
          <a:prstGeom prst="downArrowCallou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Income Effect</a:t>
            </a:r>
          </a:p>
        </p:txBody>
      </p:sp>
      <p:sp>
        <p:nvSpPr>
          <p:cNvPr id="18" name="Left Arrow 17"/>
          <p:cNvSpPr/>
          <p:nvPr/>
        </p:nvSpPr>
        <p:spPr>
          <a:xfrm>
            <a:off x="1968649" y="3135370"/>
            <a:ext cx="1818043" cy="825436"/>
          </a:xfrm>
          <a:prstGeom prst="lef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Substitution</a:t>
            </a:r>
          </a:p>
        </p:txBody>
      </p:sp>
      <p:sp>
        <p:nvSpPr>
          <p:cNvPr id="27" name="Rectangle 26"/>
          <p:cNvSpPr/>
          <p:nvPr/>
        </p:nvSpPr>
        <p:spPr>
          <a:xfrm>
            <a:off x="311972" y="939540"/>
            <a:ext cx="8509298" cy="3617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Total utility is same = indifference to combos, but budget line permits not all combination</a:t>
            </a: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33876" y="3715117"/>
            <a:ext cx="2110091" cy="2315371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97741" y="4505493"/>
            <a:ext cx="1396632" cy="1378009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4"/>
          <a:srcRect t="38294"/>
          <a:stretch/>
        </p:blipFill>
        <p:spPr>
          <a:xfrm>
            <a:off x="3548864" y="5716832"/>
            <a:ext cx="1894385" cy="919578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3054" y="4770512"/>
            <a:ext cx="1396632" cy="1378009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4"/>
          <a:srcRect t="38294"/>
          <a:stretch/>
        </p:blipFill>
        <p:spPr>
          <a:xfrm>
            <a:off x="4344177" y="5981851"/>
            <a:ext cx="1894385" cy="919578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47546" y="4867218"/>
            <a:ext cx="1396632" cy="1378009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4"/>
          <a:srcRect t="38294"/>
          <a:stretch/>
        </p:blipFill>
        <p:spPr>
          <a:xfrm>
            <a:off x="2698669" y="6078557"/>
            <a:ext cx="1894385" cy="919578"/>
          </a:xfrm>
          <a:prstGeom prst="rect">
            <a:avLst/>
          </a:prstGeom>
        </p:spPr>
      </p:pic>
      <p:sp>
        <p:nvSpPr>
          <p:cNvPr id="31" name="Double Brace 30"/>
          <p:cNvSpPr/>
          <p:nvPr/>
        </p:nvSpPr>
        <p:spPr>
          <a:xfrm>
            <a:off x="6324456" y="1464242"/>
            <a:ext cx="2559951" cy="2130917"/>
          </a:xfrm>
          <a:prstGeom prst="bracePair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/>
          <p:cNvSpPr/>
          <p:nvPr/>
        </p:nvSpPr>
        <p:spPr>
          <a:xfrm>
            <a:off x="5309828" y="3135370"/>
            <a:ext cx="1818043" cy="825436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Substitution</a:t>
            </a:r>
          </a:p>
        </p:txBody>
      </p:sp>
    </p:spTree>
    <p:extLst>
      <p:ext uri="{BB962C8B-B14F-4D97-AF65-F5344CB8AC3E}">
        <p14:creationId xmlns:p14="http://schemas.microsoft.com/office/powerpoint/2010/main" val="1674836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30" grpId="0" animBg="1"/>
      <p:bldP spid="17" grpId="0" animBg="1"/>
      <p:bldP spid="18" grpId="0" animBg="1"/>
      <p:bldP spid="27" grpId="0" animBg="1"/>
      <p:bldP spid="31" grpId="0" animBg="1"/>
      <p:bldP spid="19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Giffen</a:t>
            </a:r>
            <a:r>
              <a:rPr lang="en-US" dirty="0"/>
              <a:t> goods: inferior good without substitution</a:t>
            </a:r>
          </a:p>
        </p:txBody>
      </p:sp>
      <p:sp>
        <p:nvSpPr>
          <p:cNvPr id="17" name="Down Arrow Callout 16"/>
          <p:cNvSpPr/>
          <p:nvPr/>
        </p:nvSpPr>
        <p:spPr>
          <a:xfrm>
            <a:off x="3051993" y="3252509"/>
            <a:ext cx="2970095" cy="1040748"/>
          </a:xfrm>
          <a:prstGeom prst="downArrowCallou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Income Effect</a:t>
            </a:r>
          </a:p>
        </p:txBody>
      </p:sp>
      <p:sp>
        <p:nvSpPr>
          <p:cNvPr id="18" name="Left Arrow 17"/>
          <p:cNvSpPr/>
          <p:nvPr/>
        </p:nvSpPr>
        <p:spPr>
          <a:xfrm>
            <a:off x="1944422" y="2707822"/>
            <a:ext cx="1818043" cy="825436"/>
          </a:xfrm>
          <a:prstGeom prst="lef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Substitution</a:t>
            </a:r>
          </a:p>
        </p:txBody>
      </p:sp>
      <p:sp>
        <p:nvSpPr>
          <p:cNvPr id="19" name="Right Arrow 18"/>
          <p:cNvSpPr/>
          <p:nvPr/>
        </p:nvSpPr>
        <p:spPr>
          <a:xfrm>
            <a:off x="5285601" y="2707822"/>
            <a:ext cx="1818043" cy="825436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Substitution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105948"/>
            <a:ext cx="2413811" cy="2752052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30669" y="664969"/>
            <a:ext cx="2077061" cy="1246237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93776" y="1548920"/>
            <a:ext cx="2690093" cy="1310754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56230" y="1053718"/>
            <a:ext cx="1652787" cy="1652787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12019" y="722526"/>
            <a:ext cx="1652787" cy="1652787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25069" y="559786"/>
            <a:ext cx="2077061" cy="1246237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88176" y="1443737"/>
            <a:ext cx="2690093" cy="1310754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00971" y="4105948"/>
            <a:ext cx="2743030" cy="275205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46084" y="2155675"/>
            <a:ext cx="1584656" cy="1584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689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2459" y="2621774"/>
            <a:ext cx="1850863" cy="185695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Giffen</a:t>
            </a:r>
            <a:r>
              <a:rPr lang="en-US" dirty="0"/>
              <a:t> goods: inferior good without substitution</a:t>
            </a:r>
          </a:p>
        </p:txBody>
      </p:sp>
      <p:sp>
        <p:nvSpPr>
          <p:cNvPr id="17" name="Rectangle 16"/>
          <p:cNvSpPr/>
          <p:nvPr/>
        </p:nvSpPr>
        <p:spPr>
          <a:xfrm>
            <a:off x="3000630" y="3519565"/>
            <a:ext cx="2970095" cy="104074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income effect dominates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2769796"/>
            <a:ext cx="1878172" cy="214135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13137" y="1477949"/>
            <a:ext cx="2077061" cy="1246237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76244" y="2361900"/>
            <a:ext cx="2690093" cy="1310754"/>
          </a:xfrm>
          <a:prstGeom prst="rect">
            <a:avLst/>
          </a:prstGeom>
        </p:spPr>
      </p:pic>
      <p:sp>
        <p:nvSpPr>
          <p:cNvPr id="15" name="Down Arrow Callout 14"/>
          <p:cNvSpPr/>
          <p:nvPr/>
        </p:nvSpPr>
        <p:spPr>
          <a:xfrm>
            <a:off x="-17417" y="4560313"/>
            <a:ext cx="1878173" cy="701675"/>
          </a:xfrm>
          <a:prstGeom prst="downArrowCallou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Price fall</a:t>
            </a:r>
          </a:p>
        </p:txBody>
      </p:sp>
      <p:sp>
        <p:nvSpPr>
          <p:cNvPr id="16" name="Up Arrow Callout 15"/>
          <p:cNvSpPr/>
          <p:nvPr/>
        </p:nvSpPr>
        <p:spPr>
          <a:xfrm>
            <a:off x="7272565" y="1953316"/>
            <a:ext cx="1878173" cy="701675"/>
          </a:xfrm>
          <a:prstGeom prst="upArrowCallou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Price rise</a:t>
            </a:r>
          </a:p>
        </p:txBody>
      </p:sp>
      <p:sp>
        <p:nvSpPr>
          <p:cNvPr id="23" name="Down Arrow Callout 22"/>
          <p:cNvSpPr/>
          <p:nvPr/>
        </p:nvSpPr>
        <p:spPr>
          <a:xfrm>
            <a:off x="7255149" y="4445508"/>
            <a:ext cx="1878173" cy="701675"/>
          </a:xfrm>
          <a:prstGeom prst="downArrowCallou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Price fall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80524" y="1008112"/>
            <a:ext cx="1234261" cy="740557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5103" y="1548138"/>
            <a:ext cx="1305533" cy="636124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6495" y="885093"/>
            <a:ext cx="1234261" cy="740557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78085" y="1556264"/>
            <a:ext cx="1234261" cy="740557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78086" y="5188148"/>
            <a:ext cx="1251827" cy="751097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7119" y="5231492"/>
            <a:ext cx="1565240" cy="762667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50052" y="5839887"/>
            <a:ext cx="1251827" cy="751097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9085" y="5857564"/>
            <a:ext cx="1565240" cy="762667"/>
          </a:xfrm>
          <a:prstGeom prst="rect">
            <a:avLst/>
          </a:prstGeom>
        </p:spPr>
      </p:pic>
      <p:sp>
        <p:nvSpPr>
          <p:cNvPr id="3" name="Up Arrow Callout 2"/>
          <p:cNvSpPr/>
          <p:nvPr/>
        </p:nvSpPr>
        <p:spPr>
          <a:xfrm>
            <a:off x="-1" y="2068121"/>
            <a:ext cx="1878173" cy="701675"/>
          </a:xfrm>
          <a:prstGeom prst="upArrowCallou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Price rise</a:t>
            </a:r>
          </a:p>
        </p:txBody>
      </p:sp>
    </p:spTree>
    <p:extLst>
      <p:ext uri="{BB962C8B-B14F-4D97-AF65-F5344CB8AC3E}">
        <p14:creationId xmlns:p14="http://schemas.microsoft.com/office/powerpoint/2010/main" val="35403669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3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Half Frame 30"/>
          <p:cNvSpPr/>
          <p:nvPr/>
        </p:nvSpPr>
        <p:spPr>
          <a:xfrm rot="5400000">
            <a:off x="3421746" y="896647"/>
            <a:ext cx="3775496" cy="5602330"/>
          </a:xfrm>
          <a:prstGeom prst="halfFrame">
            <a:avLst>
              <a:gd name="adj1" fmla="val 8193"/>
              <a:gd name="adj2" fmla="val 8193"/>
            </a:avLst>
          </a:prstGeom>
          <a:solidFill>
            <a:schemeClr val="accent5">
              <a:lumMod val="20000"/>
              <a:lumOff val="80000"/>
            </a:schemeClr>
          </a:solidFill>
          <a:ln w="57150">
            <a:solidFill>
              <a:srgbClr val="FFC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is demand curve “positive slope”</a:t>
            </a:r>
          </a:p>
        </p:txBody>
      </p:sp>
      <p:cxnSp>
        <p:nvCxnSpPr>
          <p:cNvPr id="14" name="Straight Connector 13"/>
          <p:cNvCxnSpPr/>
          <p:nvPr/>
        </p:nvCxnSpPr>
        <p:spPr>
          <a:xfrm>
            <a:off x="2435692" y="995958"/>
            <a:ext cx="0" cy="4528811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 flipV="1">
            <a:off x="2385368" y="5585560"/>
            <a:ext cx="5652654" cy="27709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ight Arrow 38"/>
          <p:cNvSpPr/>
          <p:nvPr/>
        </p:nvSpPr>
        <p:spPr>
          <a:xfrm rot="16200000">
            <a:off x="-717273" y="3910365"/>
            <a:ext cx="1915791" cy="7576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PRICE</a:t>
            </a:r>
          </a:p>
        </p:txBody>
      </p:sp>
      <p:sp>
        <p:nvSpPr>
          <p:cNvPr id="40" name="Right Arrow 39"/>
          <p:cNvSpPr/>
          <p:nvPr/>
        </p:nvSpPr>
        <p:spPr>
          <a:xfrm>
            <a:off x="-23648" y="6323634"/>
            <a:ext cx="1789152" cy="757646"/>
          </a:xfrm>
          <a:prstGeom prst="rightArrow">
            <a:avLst>
              <a:gd name="adj1" fmla="val 50000"/>
              <a:gd name="adj2" fmla="val 3046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Quantity demanded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0153" y="4115481"/>
            <a:ext cx="1066718" cy="1066718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27251" y="2839944"/>
            <a:ext cx="915835" cy="915835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5748" y="2873376"/>
            <a:ext cx="915835" cy="915835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51743" y="1297101"/>
            <a:ext cx="983949" cy="983949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4729" y="1297101"/>
            <a:ext cx="983949" cy="983949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3648" y="1297101"/>
            <a:ext cx="983949" cy="983949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973" y="5142755"/>
            <a:ext cx="1184161" cy="1350094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39392" y="5733924"/>
            <a:ext cx="721790" cy="433074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1332" y="6113631"/>
            <a:ext cx="904976" cy="440952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42925" y="5733924"/>
            <a:ext cx="721790" cy="433074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47799" y="6087283"/>
            <a:ext cx="904976" cy="440952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9862" y="5733924"/>
            <a:ext cx="721790" cy="433074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63395" y="5733924"/>
            <a:ext cx="721790" cy="433074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68269" y="6087283"/>
            <a:ext cx="904976" cy="440952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03177" y="5733924"/>
            <a:ext cx="721790" cy="433074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3865" y="5737061"/>
            <a:ext cx="721790" cy="433074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54988" y="6081345"/>
            <a:ext cx="721790" cy="433074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03177" y="6110494"/>
            <a:ext cx="721790" cy="433074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3865" y="6113631"/>
            <a:ext cx="721790" cy="433074"/>
          </a:xfrm>
          <a:prstGeom prst="rect">
            <a:avLst/>
          </a:prstGeom>
        </p:spPr>
      </p:pic>
      <p:sp>
        <p:nvSpPr>
          <p:cNvPr id="29" name="Half Frame 28"/>
          <p:cNvSpPr/>
          <p:nvPr/>
        </p:nvSpPr>
        <p:spPr>
          <a:xfrm rot="5400000">
            <a:off x="2350832" y="4305549"/>
            <a:ext cx="1545413" cy="1520967"/>
          </a:xfrm>
          <a:prstGeom prst="halfFrame">
            <a:avLst>
              <a:gd name="adj1" fmla="val 8193"/>
              <a:gd name="adj2" fmla="val 8193"/>
            </a:avLst>
          </a:prstGeom>
          <a:solidFill>
            <a:schemeClr val="accent5">
              <a:lumMod val="20000"/>
              <a:lumOff val="80000"/>
            </a:schemeClr>
          </a:solidFill>
          <a:ln w="57150">
            <a:solidFill>
              <a:srgbClr val="FFC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0" name="Half Frame 29"/>
          <p:cNvSpPr/>
          <p:nvPr/>
        </p:nvSpPr>
        <p:spPr>
          <a:xfrm rot="5400000">
            <a:off x="3091011" y="2808578"/>
            <a:ext cx="2257792" cy="3351590"/>
          </a:xfrm>
          <a:prstGeom prst="halfFrame">
            <a:avLst>
              <a:gd name="adj1" fmla="val 8193"/>
              <a:gd name="adj2" fmla="val 8193"/>
            </a:avLst>
          </a:prstGeom>
          <a:solidFill>
            <a:schemeClr val="accent5">
              <a:lumMod val="20000"/>
              <a:lumOff val="80000"/>
            </a:schemeClr>
          </a:solidFill>
          <a:ln w="57150">
            <a:solidFill>
              <a:srgbClr val="FFC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Right Arrow 22"/>
          <p:cNvSpPr/>
          <p:nvPr/>
        </p:nvSpPr>
        <p:spPr>
          <a:xfrm rot="19854143">
            <a:off x="2698730" y="3209012"/>
            <a:ext cx="6462767" cy="856190"/>
          </a:xfrm>
          <a:prstGeom prst="rightArrow">
            <a:avLst>
              <a:gd name="adj1" fmla="val 68806"/>
              <a:gd name="adj2" fmla="val 50000"/>
            </a:avLst>
          </a:prstGeom>
          <a:ln w="38100">
            <a:solidFill>
              <a:srgbClr val="FFFF00"/>
            </a:solidFill>
            <a:prstDash val="sysDash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/>
              <a:t>Giffen</a:t>
            </a:r>
            <a:r>
              <a:rPr lang="en-US" sz="2800" dirty="0"/>
              <a:t> goods</a:t>
            </a:r>
          </a:p>
        </p:txBody>
      </p:sp>
    </p:spTree>
    <p:extLst>
      <p:ext uri="{BB962C8B-B14F-4D97-AF65-F5344CB8AC3E}">
        <p14:creationId xmlns:p14="http://schemas.microsoft.com/office/powerpoint/2010/main" val="3355200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29" grpId="0" animBg="1"/>
      <p:bldP spid="23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UPSC’s CDS-2015-I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5400" dirty="0"/>
              <a:t>What is the slope of exceptional demand curve?</a:t>
            </a:r>
          </a:p>
          <a:p>
            <a:pPr marL="742950" indent="-742950">
              <a:buFont typeface="+mj-lt"/>
              <a:buAutoNum type="alphaUcPeriod"/>
            </a:pPr>
            <a:r>
              <a:rPr lang="en-US" sz="5400" dirty="0"/>
              <a:t>Downwards to right</a:t>
            </a:r>
          </a:p>
          <a:p>
            <a:pPr marL="742950" indent="-742950">
              <a:buFont typeface="+mj-lt"/>
              <a:buAutoNum type="alphaUcPeriod"/>
            </a:pPr>
            <a:r>
              <a:rPr lang="en-US" sz="5400" dirty="0"/>
              <a:t>Upwards to right</a:t>
            </a:r>
          </a:p>
          <a:p>
            <a:pPr marL="742950" indent="-742950">
              <a:buFont typeface="+mj-lt"/>
              <a:buAutoNum type="alphaUcPeriod"/>
            </a:pPr>
            <a:r>
              <a:rPr lang="en-US" sz="5400" dirty="0"/>
              <a:t>Horizontal</a:t>
            </a:r>
          </a:p>
          <a:p>
            <a:pPr marL="742950" indent="-742950">
              <a:buFont typeface="+mj-lt"/>
              <a:buAutoNum type="alphaUcPeriod"/>
            </a:pPr>
            <a:r>
              <a:rPr lang="en-US" sz="5400" dirty="0"/>
              <a:t>Upwards to left</a:t>
            </a:r>
          </a:p>
          <a:p>
            <a:pPr marL="0" indent="0">
              <a:buNone/>
            </a:pPr>
            <a:r>
              <a:rPr lang="en-US" sz="5400" dirty="0"/>
              <a:t>Hint: Veblen, </a:t>
            </a:r>
            <a:r>
              <a:rPr lang="en-US" sz="5400" dirty="0" err="1"/>
              <a:t>Giffin</a:t>
            </a:r>
            <a:r>
              <a:rPr lang="en-US" sz="5400" dirty="0"/>
              <a:t>, Curfew</a:t>
            </a:r>
          </a:p>
        </p:txBody>
      </p:sp>
    </p:spTree>
    <p:extLst>
      <p:ext uri="{BB962C8B-B14F-4D97-AF65-F5344CB8AC3E}">
        <p14:creationId xmlns:p14="http://schemas.microsoft.com/office/powerpoint/2010/main" val="310516631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Half Frame 30"/>
          <p:cNvSpPr/>
          <p:nvPr/>
        </p:nvSpPr>
        <p:spPr>
          <a:xfrm rot="5400000">
            <a:off x="724065" y="3018202"/>
            <a:ext cx="4122520" cy="484321"/>
          </a:xfrm>
          <a:prstGeom prst="halfFrame">
            <a:avLst>
              <a:gd name="adj1" fmla="val 8193"/>
              <a:gd name="adj2" fmla="val 8193"/>
            </a:avLst>
          </a:prstGeom>
          <a:solidFill>
            <a:schemeClr val="accent5">
              <a:lumMod val="20000"/>
              <a:lumOff val="80000"/>
            </a:schemeClr>
          </a:solidFill>
          <a:ln w="57150">
            <a:solidFill>
              <a:srgbClr val="FFC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if too much price rise/ if substitutes were available</a:t>
            </a:r>
          </a:p>
        </p:txBody>
      </p:sp>
      <p:cxnSp>
        <p:nvCxnSpPr>
          <p:cNvPr id="14" name="Straight Connector 13"/>
          <p:cNvCxnSpPr/>
          <p:nvPr/>
        </p:nvCxnSpPr>
        <p:spPr>
          <a:xfrm>
            <a:off x="2435692" y="995958"/>
            <a:ext cx="0" cy="4528811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 flipV="1">
            <a:off x="2385368" y="5585560"/>
            <a:ext cx="5652654" cy="27709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ight Arrow 38"/>
          <p:cNvSpPr/>
          <p:nvPr/>
        </p:nvSpPr>
        <p:spPr>
          <a:xfrm rot="16200000">
            <a:off x="-717273" y="3910365"/>
            <a:ext cx="1915791" cy="7576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PRICE</a:t>
            </a:r>
          </a:p>
        </p:txBody>
      </p:sp>
      <p:sp>
        <p:nvSpPr>
          <p:cNvPr id="40" name="Right Arrow 39"/>
          <p:cNvSpPr/>
          <p:nvPr/>
        </p:nvSpPr>
        <p:spPr>
          <a:xfrm>
            <a:off x="-23648" y="6323634"/>
            <a:ext cx="1789152" cy="757646"/>
          </a:xfrm>
          <a:prstGeom prst="rightArrow">
            <a:avLst>
              <a:gd name="adj1" fmla="val 50000"/>
              <a:gd name="adj2" fmla="val 3046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Quantity demanded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0153" y="4115481"/>
            <a:ext cx="1066718" cy="1066718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27251" y="2839944"/>
            <a:ext cx="915835" cy="915835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5748" y="2873376"/>
            <a:ext cx="915835" cy="915835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51743" y="1297101"/>
            <a:ext cx="983949" cy="983949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4729" y="1297101"/>
            <a:ext cx="983949" cy="983949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3648" y="1297101"/>
            <a:ext cx="983949" cy="983949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973" y="5142755"/>
            <a:ext cx="1184161" cy="1350094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15545" y="5439947"/>
            <a:ext cx="721790" cy="433074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27485" y="5819654"/>
            <a:ext cx="904976" cy="440952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19078" y="5439947"/>
            <a:ext cx="721790" cy="433074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23952" y="5793306"/>
            <a:ext cx="904976" cy="440952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9862" y="5733924"/>
            <a:ext cx="721790" cy="433074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63395" y="5733924"/>
            <a:ext cx="721790" cy="433074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68269" y="6087283"/>
            <a:ext cx="904976" cy="440952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03177" y="5733924"/>
            <a:ext cx="721790" cy="433074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3865" y="5737061"/>
            <a:ext cx="721790" cy="433074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54988" y="6081345"/>
            <a:ext cx="721790" cy="433074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03177" y="6110494"/>
            <a:ext cx="721790" cy="433074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3865" y="6113631"/>
            <a:ext cx="721790" cy="433074"/>
          </a:xfrm>
          <a:prstGeom prst="rect">
            <a:avLst/>
          </a:prstGeom>
        </p:spPr>
      </p:pic>
      <p:sp>
        <p:nvSpPr>
          <p:cNvPr id="29" name="Half Frame 28"/>
          <p:cNvSpPr/>
          <p:nvPr/>
        </p:nvSpPr>
        <p:spPr>
          <a:xfrm rot="5400000">
            <a:off x="2398242" y="4258138"/>
            <a:ext cx="1231443" cy="1301820"/>
          </a:xfrm>
          <a:prstGeom prst="halfFrame">
            <a:avLst>
              <a:gd name="adj1" fmla="val 1895"/>
              <a:gd name="adj2" fmla="val 0"/>
            </a:avLst>
          </a:prstGeom>
          <a:solidFill>
            <a:schemeClr val="accent5">
              <a:lumMod val="20000"/>
              <a:lumOff val="80000"/>
            </a:schemeClr>
          </a:solidFill>
          <a:ln w="57150">
            <a:solidFill>
              <a:srgbClr val="FFC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0" name="Half Frame 29"/>
          <p:cNvSpPr/>
          <p:nvPr/>
        </p:nvSpPr>
        <p:spPr>
          <a:xfrm rot="5400000">
            <a:off x="2924209" y="2641777"/>
            <a:ext cx="2591395" cy="3351590"/>
          </a:xfrm>
          <a:prstGeom prst="halfFrame">
            <a:avLst>
              <a:gd name="adj1" fmla="val 1136"/>
              <a:gd name="adj2" fmla="val 1472"/>
            </a:avLst>
          </a:prstGeom>
          <a:solidFill>
            <a:schemeClr val="accent5">
              <a:lumMod val="20000"/>
              <a:lumOff val="80000"/>
            </a:schemeClr>
          </a:solidFill>
          <a:ln w="57150">
            <a:solidFill>
              <a:srgbClr val="FFC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2" name="Block Arc 31"/>
          <p:cNvSpPr/>
          <p:nvPr/>
        </p:nvSpPr>
        <p:spPr>
          <a:xfrm rot="5594618">
            <a:off x="1955305" y="677871"/>
            <a:ext cx="3522419" cy="4418792"/>
          </a:xfrm>
          <a:prstGeom prst="blockArc">
            <a:avLst>
              <a:gd name="adj1" fmla="val 9252841"/>
              <a:gd name="adj2" fmla="val 21377357"/>
              <a:gd name="adj3" fmla="val 11807"/>
            </a:avLst>
          </a:prstGeom>
          <a:ln>
            <a:solidFill>
              <a:srgbClr val="FFC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pc="600" dirty="0">
                <a:solidFill>
                  <a:schemeClr val="bg1"/>
                </a:solidFill>
              </a:rPr>
              <a:t>Backward slope</a:t>
            </a: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14392" y="6097500"/>
            <a:ext cx="1250482" cy="937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818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UPSC’s APFC/EPFO-2016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Which of the following modes of transportation has the highest elasticity ?</a:t>
            </a:r>
          </a:p>
          <a:p>
            <a:pPr marL="742950" lvl="0" indent="-742950">
              <a:buFont typeface="+mj-lt"/>
              <a:buAutoNum type="alphaUcPeriod"/>
            </a:pPr>
            <a:r>
              <a:rPr lang="en-US" sz="5400" dirty="0"/>
              <a:t>Air</a:t>
            </a:r>
          </a:p>
          <a:p>
            <a:pPr marL="742950" lvl="0" indent="-742950">
              <a:buFont typeface="+mj-lt"/>
              <a:buAutoNum type="alphaUcPeriod"/>
            </a:pPr>
            <a:r>
              <a:rPr lang="en-US" sz="5400" dirty="0"/>
              <a:t>Rail </a:t>
            </a:r>
          </a:p>
          <a:p>
            <a:pPr marL="742950" lvl="0" indent="-742950">
              <a:buFont typeface="+mj-lt"/>
              <a:buAutoNum type="alphaUcPeriod"/>
            </a:pPr>
            <a:r>
              <a:rPr lang="en-US" sz="5400" dirty="0"/>
              <a:t>Road </a:t>
            </a:r>
          </a:p>
          <a:p>
            <a:pPr marL="742950" lvl="0" indent="-742950">
              <a:buFont typeface="+mj-lt"/>
              <a:buAutoNum type="alphaUcPeriod"/>
            </a:pPr>
            <a:r>
              <a:rPr lang="en-US" sz="5400" dirty="0"/>
              <a:t>Water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166521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sz="quarter" idx="14"/>
          </p:nvPr>
        </p:nvPicPr>
        <p:blipFill>
          <a:blip r:embed="rId3"/>
          <a:stretch>
            <a:fillRect/>
          </a:stretch>
        </p:blipFill>
        <p:spPr>
          <a:xfrm>
            <a:off x="6727540" y="3124200"/>
            <a:ext cx="2184970" cy="3038475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41300" y="287867"/>
            <a:ext cx="6373748" cy="638915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Inferior goods </a:t>
            </a:r>
          </a:p>
          <a:p>
            <a:r>
              <a:rPr lang="en-US" dirty="0"/>
              <a:t>But, without substitution </a:t>
            </a:r>
          </a:p>
          <a:p>
            <a:r>
              <a:rPr lang="en-US" dirty="0"/>
              <a:t>Hence “income effect” is stronger</a:t>
            </a:r>
          </a:p>
          <a:p>
            <a:r>
              <a:rPr lang="en-US" dirty="0">
                <a:solidFill>
                  <a:srgbClr val="FFC000"/>
                </a:solidFill>
              </a:rPr>
              <a:t>Exist in theory, not in reality. </a:t>
            </a:r>
            <a:r>
              <a:rPr lang="en-US" strike="sngStrike" dirty="0"/>
              <a:t>(Maize, </a:t>
            </a:r>
            <a:r>
              <a:rPr lang="en-US" strike="sngStrike" dirty="0" err="1"/>
              <a:t>Bajra</a:t>
            </a:r>
            <a:r>
              <a:rPr lang="en-US" strike="sngStrike" dirty="0"/>
              <a:t>)</a:t>
            </a:r>
          </a:p>
          <a:p>
            <a:r>
              <a:rPr lang="en-US" u="sng" dirty="0"/>
              <a:t>But, Some evidence</a:t>
            </a:r>
          </a:p>
          <a:p>
            <a:pPr lvl="1"/>
            <a:r>
              <a:rPr lang="en-US" dirty="0"/>
              <a:t>Irish Potato famine 19</a:t>
            </a:r>
            <a:r>
              <a:rPr lang="en-US" baseline="30000" dirty="0"/>
              <a:t>th</a:t>
            </a:r>
            <a:r>
              <a:rPr lang="en-US" dirty="0"/>
              <a:t> Cent.</a:t>
            </a:r>
          </a:p>
          <a:p>
            <a:pPr lvl="1"/>
            <a:r>
              <a:rPr lang="en-US" dirty="0"/>
              <a:t>case study: Poor Chinese families vs rice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Sir Robert </a:t>
            </a:r>
            <a:r>
              <a:rPr lang="en-US" dirty="0" err="1"/>
              <a:t>Giffen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2800" dirty="0"/>
              <a:t>Private Economy goods</a:t>
            </a:r>
          </a:p>
        </p:txBody>
      </p:sp>
    </p:spTree>
    <p:extLst>
      <p:ext uri="{BB962C8B-B14F-4D97-AF65-F5344CB8AC3E}">
        <p14:creationId xmlns:p14="http://schemas.microsoft.com/office/powerpoint/2010/main" val="63674232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http://www.bdp.com/globalassets/projects/wuxi-ikea-shopping-mall/001_wuxi-ikea-shopping-mall_inside.jpg"/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 r="23427"/>
          <a:stretch/>
        </p:blipFill>
        <p:spPr bwMode="auto">
          <a:xfrm>
            <a:off x="0" y="0"/>
            <a:ext cx="933587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r="31769" b="51670"/>
          <a:stretch/>
        </p:blipFill>
        <p:spPr>
          <a:xfrm>
            <a:off x="-638" y="1"/>
            <a:ext cx="6239513" cy="3314700"/>
          </a:xfrm>
          <a:prstGeom prst="rect">
            <a:avLst/>
          </a:prstGeom>
        </p:spPr>
      </p:pic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185580204"/>
              </p:ext>
            </p:extLst>
          </p:nvPr>
        </p:nvGraphicFramePr>
        <p:xfrm>
          <a:off x="4972050" y="2952751"/>
          <a:ext cx="3239879" cy="4191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6775" y="3314701"/>
            <a:ext cx="5153344" cy="3865009"/>
          </a:xfrm>
          <a:prstGeom prst="rect">
            <a:avLst/>
          </a:prstGeom>
        </p:spPr>
      </p:pic>
      <p:sp>
        <p:nvSpPr>
          <p:cNvPr id="2" name="Arrow: Right 1"/>
          <p:cNvSpPr/>
          <p:nvPr/>
        </p:nvSpPr>
        <p:spPr>
          <a:xfrm>
            <a:off x="5534025" y="4905375"/>
            <a:ext cx="704850" cy="266700"/>
          </a:xfrm>
          <a:prstGeom prst="rightArrow">
            <a:avLst/>
          </a:prstGeom>
          <a:solidFill>
            <a:srgbClr val="FF33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9" name="Diagram 8"/>
          <p:cNvGraphicFramePr/>
          <p:nvPr>
            <p:extLst>
              <p:ext uri="{D42A27DB-BD31-4B8C-83A1-F6EECF244321}">
                <p14:modId xmlns:p14="http://schemas.microsoft.com/office/powerpoint/2010/main" val="1372221455"/>
              </p:ext>
            </p:extLst>
          </p:nvPr>
        </p:nvGraphicFramePr>
        <p:xfrm>
          <a:off x="4972050" y="5172075"/>
          <a:ext cx="4803984" cy="24050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1" r:lo="rId12" r:qs="rId13" r:cs="rId14"/>
          </a:graphicData>
        </a:graphic>
      </p:graphicFrame>
      <p:sp>
        <p:nvSpPr>
          <p:cNvPr id="10" name="Arrow: Right 9"/>
          <p:cNvSpPr/>
          <p:nvPr/>
        </p:nvSpPr>
        <p:spPr>
          <a:xfrm>
            <a:off x="5077144" y="5919788"/>
            <a:ext cx="704850" cy="266700"/>
          </a:xfrm>
          <a:prstGeom prst="rightArrow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4"/>
          <p:cNvSpPr/>
          <p:nvPr/>
        </p:nvSpPr>
        <p:spPr>
          <a:xfrm>
            <a:off x="-1" y="149290"/>
            <a:ext cx="9335879" cy="643812"/>
          </a:xfrm>
          <a:prstGeom prst="roundRect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Pillar #4 ► Sectors of Economy ►Production ► Microeconomics</a:t>
            </a:r>
          </a:p>
        </p:txBody>
      </p:sp>
    </p:spTree>
    <p:extLst>
      <p:ext uri="{BB962C8B-B14F-4D97-AF65-F5344CB8AC3E}">
        <p14:creationId xmlns:p14="http://schemas.microsoft.com/office/powerpoint/2010/main" val="1651767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3E53467A-776C-4A2E-8004-A3574C12674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graphicEl>
                                              <a:dgm id="{3E53467A-776C-4A2E-8004-A3574C12674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>
                                            <p:graphicEl>
                                              <a:dgm id="{3E53467A-776C-4A2E-8004-A3574C12674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5FA61839-73F4-4978-BC52-189AAE78F34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>
                                            <p:graphicEl>
                                              <a:dgm id="{5FA61839-73F4-4978-BC52-189AAE78F34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>
                                            <p:graphicEl>
                                              <a:dgm id="{5FA61839-73F4-4978-BC52-189AAE78F34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35814A62-D1DA-45F6-BBBB-A4505122174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>
                                            <p:graphicEl>
                                              <a:dgm id="{35814A62-D1DA-45F6-BBBB-A4505122174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>
                                            <p:graphicEl>
                                              <a:dgm id="{35814A62-D1DA-45F6-BBBB-A4505122174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76D0E9D1-3A78-4B6E-846D-A24263686CB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>
                                            <p:graphicEl>
                                              <a:dgm id="{76D0E9D1-3A78-4B6E-846D-A24263686CB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>
                                            <p:graphicEl>
                                              <a:dgm id="{76D0E9D1-3A78-4B6E-846D-A24263686CB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942B4F7A-54D0-4EEA-B7B1-1F3D1260AE1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">
                                            <p:graphicEl>
                                              <a:dgm id="{942B4F7A-54D0-4EEA-B7B1-1F3D1260AE1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">
                                            <p:graphicEl>
                                              <a:dgm id="{942B4F7A-54D0-4EEA-B7B1-1F3D1260AE1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9D13A485-73F0-47CA-AB8E-244D9EDC676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">
                                            <p:graphicEl>
                                              <a:dgm id="{9D13A485-73F0-47CA-AB8E-244D9EDC676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D54B06A2-ACEB-42A6-BA1F-1737E1466C9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9">
                                            <p:graphicEl>
                                              <a:dgm id="{D54B06A2-ACEB-42A6-BA1F-1737E1466C9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5E2EFB5F-EFDB-4102-8386-DD275B2B71E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9">
                                            <p:graphicEl>
                                              <a:dgm id="{5E2EFB5F-EFDB-4102-8386-DD275B2B71E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Sub>
          <a:bldDgm bld="one"/>
        </p:bldSub>
      </p:bldGraphic>
      <p:bldGraphic spid="9" grpId="0">
        <p:bldSub>
          <a:bldDgm bld="one"/>
        </p:bldSub>
      </p:bldGraphic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Half Frame 15"/>
          <p:cNvSpPr/>
          <p:nvPr/>
        </p:nvSpPr>
        <p:spPr>
          <a:xfrm rot="5400000">
            <a:off x="3002114" y="961902"/>
            <a:ext cx="4270510" cy="5261400"/>
          </a:xfrm>
          <a:prstGeom prst="halfFrame">
            <a:avLst>
              <a:gd name="adj1" fmla="val 8193"/>
              <a:gd name="adj2" fmla="val 8193"/>
            </a:avLst>
          </a:prstGeom>
          <a:solidFill>
            <a:schemeClr val="accent5">
              <a:lumMod val="20000"/>
              <a:lumOff val="80000"/>
            </a:schemeClr>
          </a:solidFill>
          <a:ln w="57150">
            <a:solidFill>
              <a:srgbClr val="FFC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Half Frame 1"/>
          <p:cNvSpPr/>
          <p:nvPr/>
        </p:nvSpPr>
        <p:spPr>
          <a:xfrm rot="5400000">
            <a:off x="2350832" y="4270713"/>
            <a:ext cx="1545413" cy="1520967"/>
          </a:xfrm>
          <a:prstGeom prst="halfFrame">
            <a:avLst>
              <a:gd name="adj1" fmla="val 8193"/>
              <a:gd name="adj2" fmla="val 8193"/>
            </a:avLst>
          </a:prstGeom>
          <a:solidFill>
            <a:schemeClr val="accent5">
              <a:lumMod val="20000"/>
              <a:lumOff val="80000"/>
            </a:schemeClr>
          </a:solidFill>
          <a:ln w="57150">
            <a:solidFill>
              <a:srgbClr val="FFC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Slope of income vs. Normal Goods’ demand</a:t>
            </a:r>
          </a:p>
        </p:txBody>
      </p:sp>
      <p:cxnSp>
        <p:nvCxnSpPr>
          <p:cNvPr id="14" name="Straight Connector 13"/>
          <p:cNvCxnSpPr/>
          <p:nvPr/>
        </p:nvCxnSpPr>
        <p:spPr>
          <a:xfrm>
            <a:off x="2413176" y="1142869"/>
            <a:ext cx="0" cy="4528811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 flipV="1">
            <a:off x="2413176" y="5727857"/>
            <a:ext cx="5652654" cy="27709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734942">
            <a:off x="3273291" y="5535824"/>
            <a:ext cx="810580" cy="81058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734942">
            <a:off x="4834213" y="5554111"/>
            <a:ext cx="810580" cy="81058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734942">
            <a:off x="5441327" y="5676032"/>
            <a:ext cx="810580" cy="81058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734942">
            <a:off x="6880728" y="5626520"/>
            <a:ext cx="810580" cy="810580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734942">
            <a:off x="7487842" y="5748441"/>
            <a:ext cx="810580" cy="810580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734942">
            <a:off x="8094957" y="5870363"/>
            <a:ext cx="810580" cy="810580"/>
          </a:xfrm>
          <a:prstGeom prst="rect">
            <a:avLst/>
          </a:prstGeom>
        </p:spPr>
      </p:pic>
      <p:sp>
        <p:nvSpPr>
          <p:cNvPr id="40" name="Right Arrow 39"/>
          <p:cNvSpPr/>
          <p:nvPr/>
        </p:nvSpPr>
        <p:spPr>
          <a:xfrm>
            <a:off x="1612094" y="6087962"/>
            <a:ext cx="1789152" cy="757646"/>
          </a:xfrm>
          <a:prstGeom prst="rightArrow">
            <a:avLst>
              <a:gd name="adj1" fmla="val 50000"/>
              <a:gd name="adj2" fmla="val 3046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Quantity demanded</a:t>
            </a:r>
          </a:p>
        </p:txBody>
      </p:sp>
      <p:sp>
        <p:nvSpPr>
          <p:cNvPr id="23" name="Right Arrow 22"/>
          <p:cNvSpPr/>
          <p:nvPr/>
        </p:nvSpPr>
        <p:spPr>
          <a:xfrm rot="19378978">
            <a:off x="2792139" y="2257139"/>
            <a:ext cx="6088076" cy="1327602"/>
          </a:xfrm>
          <a:prstGeom prst="rightArrow">
            <a:avLst>
              <a:gd name="adj1" fmla="val 68806"/>
              <a:gd name="adj2" fmla="val 50000"/>
            </a:avLst>
          </a:prstGeom>
          <a:ln w="38100">
            <a:solidFill>
              <a:srgbClr val="FFFF00"/>
            </a:solidFill>
            <a:prstDash val="sysDash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Income rise, more quantity demanded</a:t>
            </a:r>
          </a:p>
          <a:p>
            <a:pPr algn="ctr"/>
            <a:r>
              <a:rPr lang="en-US" sz="2800" dirty="0"/>
              <a:t>Positive slope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9496" y="3962546"/>
            <a:ext cx="2063561" cy="231310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2966" y="1017763"/>
            <a:ext cx="2110091" cy="2315371"/>
          </a:xfrm>
          <a:prstGeom prst="rect">
            <a:avLst/>
          </a:prstGeom>
        </p:spPr>
      </p:pic>
      <p:sp>
        <p:nvSpPr>
          <p:cNvPr id="18" name="Right Arrow 38"/>
          <p:cNvSpPr/>
          <p:nvPr/>
        </p:nvSpPr>
        <p:spPr>
          <a:xfrm rot="16200000">
            <a:off x="-717273" y="3910365"/>
            <a:ext cx="1915791" cy="7576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INCOME</a:t>
            </a:r>
          </a:p>
        </p:txBody>
      </p:sp>
    </p:spTree>
    <p:extLst>
      <p:ext uri="{BB962C8B-B14F-4D97-AF65-F5344CB8AC3E}">
        <p14:creationId xmlns:p14="http://schemas.microsoft.com/office/powerpoint/2010/main" val="698964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3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76170699"/>
              </p:ext>
            </p:extLst>
          </p:nvPr>
        </p:nvGraphicFramePr>
        <p:xfrm>
          <a:off x="0" y="1524000"/>
          <a:ext cx="3838575" cy="53133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i-IN" dirty="0"/>
              <a:t>Demand: </a:t>
            </a:r>
            <a:r>
              <a:rPr lang="en-US" dirty="0"/>
              <a:t>Income</a:t>
            </a:r>
            <a:r>
              <a:rPr lang="hi-IN" dirty="0"/>
              <a:t> elasticity 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942975"/>
            <a:ext cx="3838575" cy="4286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i-IN" sz="3200" dirty="0"/>
              <a:t>For given “Normal” item</a:t>
            </a:r>
            <a:endParaRPr lang="en-US" sz="3200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3962400" y="1266825"/>
            <a:ext cx="0" cy="5495925"/>
          </a:xfrm>
          <a:prstGeom prst="line">
            <a:avLst/>
          </a:prstGeom>
          <a:ln w="57150">
            <a:solidFill>
              <a:srgbClr val="FFFF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6121643" y="3785093"/>
            <a:ext cx="3771440" cy="155523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3695358" y="3353604"/>
            <a:ext cx="2934384" cy="1581149"/>
          </a:xfrm>
          <a:prstGeom prst="rect">
            <a:avLst/>
          </a:prstGeom>
        </p:spPr>
      </p:pic>
      <p:graphicFrame>
        <p:nvGraphicFramePr>
          <p:cNvPr id="12" name="Diagram 11"/>
          <p:cNvGraphicFramePr/>
          <p:nvPr/>
        </p:nvGraphicFramePr>
        <p:xfrm>
          <a:off x="3552825" y="933450"/>
          <a:ext cx="6096000" cy="2422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</p:spTree>
    <p:extLst>
      <p:ext uri="{BB962C8B-B14F-4D97-AF65-F5344CB8AC3E}">
        <p14:creationId xmlns:p14="http://schemas.microsoft.com/office/powerpoint/2010/main" val="2245629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C76E6F1-6AB9-4D5D-9D6A-90DAB63B12F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0C76E6F1-6AB9-4D5D-9D6A-90DAB63B12F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4613110-27B1-4738-8B36-5F5B85F98BD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graphicEl>
                                              <a:dgm id="{A4613110-27B1-4738-8B36-5F5B85F98BD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A6FE014-40C9-4D82-A068-67531812B68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graphicEl>
                                              <a:dgm id="{6A6FE014-40C9-4D82-A068-67531812B68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12C48A2-A315-4FEE-AF89-4B742512803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graphicEl>
                                              <a:dgm id="{F12C48A2-A315-4FEE-AF89-4B742512803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1D01CECF-7359-4118-8B31-B7E4245D232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>
                                            <p:graphicEl>
                                              <a:dgm id="{1D01CECF-7359-4118-8B31-B7E4245D232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25668F2B-0D55-4597-B04D-E2813F0F679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>
                                            <p:graphicEl>
                                              <a:dgm id="{25668F2B-0D55-4597-B04D-E2813F0F679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  <p:bldGraphic spid="12" grpId="0">
        <p:bldSub>
          <a:bldDgm bld="one"/>
        </p:bldSub>
      </p:bldGraphic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ontent Placeholder 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11498597"/>
              </p:ext>
            </p:extLst>
          </p:nvPr>
        </p:nvGraphicFramePr>
        <p:xfrm>
          <a:off x="153988" y="914400"/>
          <a:ext cx="8797925" cy="53133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Income elasticity is positive for normal goods</a:t>
            </a:r>
          </a:p>
        </p:txBody>
      </p:sp>
    </p:spTree>
    <p:extLst>
      <p:ext uri="{BB962C8B-B14F-4D97-AF65-F5344CB8AC3E}">
        <p14:creationId xmlns:p14="http://schemas.microsoft.com/office/powerpoint/2010/main" val="1863956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2FA7D8A3-988D-4E70-9465-C4636DD6EC5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graphicEl>
                                              <a:dgm id="{2FA7D8A3-988D-4E70-9465-C4636DD6EC5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AD5ABBEE-0EA0-464A-869F-6399AE4E7FF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graphicEl>
                                              <a:dgm id="{AD5ABBEE-0EA0-464A-869F-6399AE4E7FF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F1F12E32-81C4-4673-90AD-E72606E7CDF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graphicEl>
                                              <a:dgm id="{F1F12E32-81C4-4673-90AD-E72606E7CDF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FA930063-890E-4E89-A7E8-52CBEB3ADD4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>
                                            <p:graphicEl>
                                              <a:dgm id="{FA930063-890E-4E89-A7E8-52CBEB3ADD4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E78C8E39-6E27-4D5B-9F0E-B0525A2157B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graphicEl>
                                              <a:dgm id="{E78C8E39-6E27-4D5B-9F0E-B0525A2157B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6B809CC4-0CAE-44B8-AB16-9834CB80BAA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>
                                            <p:graphicEl>
                                              <a:dgm id="{6B809CC4-0CAE-44B8-AB16-9834CB80BAA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Sub>
          <a:bldDgm bld="one"/>
        </p:bldSub>
      </p:bldGraphic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Price effect = (income + substitution) effect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2017" y="1582576"/>
            <a:ext cx="1396632" cy="137800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4457" y="1645119"/>
            <a:ext cx="2243716" cy="176505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02491" y="1464242"/>
            <a:ext cx="1396632" cy="137800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t="38294"/>
          <a:stretch/>
        </p:blipFill>
        <p:spPr>
          <a:xfrm>
            <a:off x="3453614" y="2675581"/>
            <a:ext cx="1894385" cy="91957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8260" y="2153246"/>
            <a:ext cx="1396632" cy="137800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02491" y="4334901"/>
            <a:ext cx="1396632" cy="137800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/>
          <a:srcRect t="38294"/>
          <a:stretch/>
        </p:blipFill>
        <p:spPr>
          <a:xfrm>
            <a:off x="3453614" y="5546240"/>
            <a:ext cx="1894385" cy="91957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55298" y="4603842"/>
            <a:ext cx="1396632" cy="137800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/>
          <a:srcRect t="38294"/>
          <a:stretch/>
        </p:blipFill>
        <p:spPr>
          <a:xfrm>
            <a:off x="2506421" y="5815181"/>
            <a:ext cx="1894385" cy="91957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49683" y="4346131"/>
            <a:ext cx="1396632" cy="137800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4"/>
          <a:srcRect t="38294"/>
          <a:stretch/>
        </p:blipFill>
        <p:spPr>
          <a:xfrm>
            <a:off x="4400806" y="5557470"/>
            <a:ext cx="1894385" cy="919578"/>
          </a:xfrm>
          <a:prstGeom prst="rect">
            <a:avLst/>
          </a:prstGeom>
        </p:spPr>
      </p:pic>
      <p:sp>
        <p:nvSpPr>
          <p:cNvPr id="17" name="Down Arrow Callout 16"/>
          <p:cNvSpPr/>
          <p:nvPr/>
        </p:nvSpPr>
        <p:spPr>
          <a:xfrm>
            <a:off x="3076220" y="3680057"/>
            <a:ext cx="2970095" cy="1040748"/>
          </a:xfrm>
          <a:prstGeom prst="downArrowCallou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Income Effect</a:t>
            </a:r>
          </a:p>
        </p:txBody>
      </p:sp>
      <p:sp>
        <p:nvSpPr>
          <p:cNvPr id="18" name="Left Arrow 17"/>
          <p:cNvSpPr/>
          <p:nvPr/>
        </p:nvSpPr>
        <p:spPr>
          <a:xfrm>
            <a:off x="1968649" y="3135370"/>
            <a:ext cx="1818043" cy="825436"/>
          </a:xfrm>
          <a:prstGeom prst="lef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Substitution</a:t>
            </a:r>
          </a:p>
        </p:txBody>
      </p:sp>
      <p:sp>
        <p:nvSpPr>
          <p:cNvPr id="19" name="Right Arrow 18"/>
          <p:cNvSpPr/>
          <p:nvPr/>
        </p:nvSpPr>
        <p:spPr>
          <a:xfrm>
            <a:off x="5309828" y="3135370"/>
            <a:ext cx="1818043" cy="825436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Substitution</a:t>
            </a:r>
          </a:p>
        </p:txBody>
      </p:sp>
      <p:sp>
        <p:nvSpPr>
          <p:cNvPr id="27" name="Rectangle 26"/>
          <p:cNvSpPr/>
          <p:nvPr/>
        </p:nvSpPr>
        <p:spPr>
          <a:xfrm>
            <a:off x="311972" y="939540"/>
            <a:ext cx="8509298" cy="3617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Total utility is same = indifference to combos, but budget line permits not all combination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33909" y="3960806"/>
            <a:ext cx="2110091" cy="2315371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724" y="3962546"/>
            <a:ext cx="2063561" cy="2313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783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Income vs. inferior  Goods (substitution possible)</a:t>
            </a:r>
          </a:p>
        </p:txBody>
      </p:sp>
      <p:cxnSp>
        <p:nvCxnSpPr>
          <p:cNvPr id="14" name="Straight Connector 13"/>
          <p:cNvCxnSpPr/>
          <p:nvPr/>
        </p:nvCxnSpPr>
        <p:spPr>
          <a:xfrm>
            <a:off x="2413176" y="1142869"/>
            <a:ext cx="0" cy="4528811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 flipV="1">
            <a:off x="2413176" y="5727857"/>
            <a:ext cx="5652654" cy="27709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ight Arrow 39"/>
          <p:cNvSpPr/>
          <p:nvPr/>
        </p:nvSpPr>
        <p:spPr>
          <a:xfrm>
            <a:off x="573905" y="6301092"/>
            <a:ext cx="1789152" cy="757646"/>
          </a:xfrm>
          <a:prstGeom prst="rightArrow">
            <a:avLst>
              <a:gd name="adj1" fmla="val 50000"/>
              <a:gd name="adj2" fmla="val 3046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Quantity demanded</a:t>
            </a:r>
          </a:p>
        </p:txBody>
      </p:sp>
      <p:sp>
        <p:nvSpPr>
          <p:cNvPr id="23" name="Right Arrow 22"/>
          <p:cNvSpPr/>
          <p:nvPr/>
        </p:nvSpPr>
        <p:spPr>
          <a:xfrm rot="1809591">
            <a:off x="3347228" y="2676326"/>
            <a:ext cx="5499966" cy="1339493"/>
          </a:xfrm>
          <a:prstGeom prst="rightArrow">
            <a:avLst>
              <a:gd name="adj1" fmla="val 68806"/>
              <a:gd name="adj2" fmla="val 50000"/>
            </a:avLst>
          </a:prstGeom>
          <a:ln w="38100">
            <a:solidFill>
              <a:srgbClr val="FFFF00"/>
            </a:solidFill>
            <a:prstDash val="sysDash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Income rise, Less quantity demanded</a:t>
            </a:r>
          </a:p>
          <a:p>
            <a:pPr algn="ctr"/>
            <a:r>
              <a:rPr lang="en-US" sz="2800" dirty="0"/>
              <a:t>Negative slope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2822" y="4314059"/>
            <a:ext cx="1612629" cy="18076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3470" y="625061"/>
            <a:ext cx="1648991" cy="180941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65071" y="5562903"/>
            <a:ext cx="976983" cy="96395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92407" y="5397949"/>
            <a:ext cx="976983" cy="96395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74625" y="5755566"/>
            <a:ext cx="976983" cy="96395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51812" y="5562903"/>
            <a:ext cx="976983" cy="963956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030" y="5894044"/>
            <a:ext cx="976983" cy="963956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45538" y="5301974"/>
            <a:ext cx="976983" cy="963956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94584" y="5665563"/>
            <a:ext cx="1515809" cy="1192437"/>
          </a:xfrm>
          <a:prstGeom prst="rect">
            <a:avLst/>
          </a:prstGeom>
        </p:spPr>
      </p:pic>
      <p:cxnSp>
        <p:nvCxnSpPr>
          <p:cNvPr id="25" name="Straight Arrow Connector 24"/>
          <p:cNvCxnSpPr/>
          <p:nvPr/>
        </p:nvCxnSpPr>
        <p:spPr>
          <a:xfrm>
            <a:off x="2490716" y="4525383"/>
            <a:ext cx="4561096" cy="14344"/>
          </a:xfrm>
          <a:prstGeom prst="straightConnector1">
            <a:avLst/>
          </a:prstGeom>
          <a:ln w="76200">
            <a:solidFill>
              <a:schemeClr val="accent5">
                <a:lumMod val="60000"/>
                <a:lumOff val="4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endCxn id="24" idx="0"/>
          </p:cNvCxnSpPr>
          <p:nvPr/>
        </p:nvCxnSpPr>
        <p:spPr>
          <a:xfrm flipH="1">
            <a:off x="3052489" y="1944713"/>
            <a:ext cx="10866" cy="3720850"/>
          </a:xfrm>
          <a:prstGeom prst="straightConnector1">
            <a:avLst/>
          </a:prstGeom>
          <a:ln w="76200">
            <a:solidFill>
              <a:schemeClr val="accent5">
                <a:lumMod val="60000"/>
                <a:lumOff val="4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2463296" y="1899222"/>
            <a:ext cx="720968" cy="7172"/>
          </a:xfrm>
          <a:prstGeom prst="straightConnector1">
            <a:avLst/>
          </a:prstGeom>
          <a:ln w="76200">
            <a:solidFill>
              <a:schemeClr val="accent5">
                <a:lumMod val="60000"/>
                <a:lumOff val="4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27157" y="6172632"/>
            <a:ext cx="820866" cy="645748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72605" y="6212252"/>
            <a:ext cx="820866" cy="645748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69554" y="6063168"/>
            <a:ext cx="820866" cy="645748"/>
          </a:xfrm>
          <a:prstGeom prst="rect">
            <a:avLst/>
          </a:prstGeom>
        </p:spPr>
      </p:pic>
      <p:cxnSp>
        <p:nvCxnSpPr>
          <p:cNvPr id="28" name="Straight Arrow Connector 27"/>
          <p:cNvCxnSpPr/>
          <p:nvPr/>
        </p:nvCxnSpPr>
        <p:spPr>
          <a:xfrm flipH="1">
            <a:off x="7228102" y="4632301"/>
            <a:ext cx="10866" cy="1151651"/>
          </a:xfrm>
          <a:prstGeom prst="straightConnector1">
            <a:avLst/>
          </a:prstGeom>
          <a:ln w="76200">
            <a:solidFill>
              <a:schemeClr val="accent5">
                <a:lumMod val="60000"/>
                <a:lumOff val="4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8230" y="2532444"/>
            <a:ext cx="1550223" cy="1683644"/>
          </a:xfrm>
          <a:prstGeom prst="rect">
            <a:avLst/>
          </a:prstGeom>
        </p:spPr>
      </p:pic>
      <p:cxnSp>
        <p:nvCxnSpPr>
          <p:cNvPr id="32" name="Straight Arrow Connector 31"/>
          <p:cNvCxnSpPr/>
          <p:nvPr/>
        </p:nvCxnSpPr>
        <p:spPr>
          <a:xfrm>
            <a:off x="2418434" y="3384244"/>
            <a:ext cx="2723620" cy="36490"/>
          </a:xfrm>
          <a:prstGeom prst="straightConnector1">
            <a:avLst/>
          </a:prstGeom>
          <a:ln w="76200">
            <a:solidFill>
              <a:schemeClr val="accent5">
                <a:lumMod val="60000"/>
                <a:lumOff val="4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5008755" y="3555011"/>
            <a:ext cx="0" cy="2081681"/>
          </a:xfrm>
          <a:prstGeom prst="straightConnector1">
            <a:avLst/>
          </a:prstGeom>
          <a:ln w="76200">
            <a:solidFill>
              <a:schemeClr val="accent5">
                <a:lumMod val="60000"/>
                <a:lumOff val="4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ight Arrow 38"/>
          <p:cNvSpPr/>
          <p:nvPr/>
        </p:nvSpPr>
        <p:spPr>
          <a:xfrm rot="16200000">
            <a:off x="-717273" y="3910365"/>
            <a:ext cx="1915791" cy="7576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INCOME</a:t>
            </a:r>
          </a:p>
        </p:txBody>
      </p:sp>
    </p:spTree>
    <p:extLst>
      <p:ext uri="{BB962C8B-B14F-4D97-AF65-F5344CB8AC3E}">
        <p14:creationId xmlns:p14="http://schemas.microsoft.com/office/powerpoint/2010/main" val="3098653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ontent Placeholder 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26242134"/>
              </p:ext>
            </p:extLst>
          </p:nvPr>
        </p:nvGraphicFramePr>
        <p:xfrm>
          <a:off x="153988" y="914400"/>
          <a:ext cx="8797925" cy="53133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Income elasticity</a:t>
            </a:r>
          </a:p>
        </p:txBody>
      </p:sp>
    </p:spTree>
    <p:extLst>
      <p:ext uri="{BB962C8B-B14F-4D97-AF65-F5344CB8AC3E}">
        <p14:creationId xmlns:p14="http://schemas.microsoft.com/office/powerpoint/2010/main" val="3171790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A0DACE76-10E2-49E5-844D-DE46AC51D8B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graphicEl>
                                              <a:dgm id="{A0DACE76-10E2-49E5-844D-DE46AC51D8B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3E28C364-FFAB-408A-BDCD-F3774BBEC78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graphicEl>
                                              <a:dgm id="{3E28C364-FFAB-408A-BDCD-F3774BBEC78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AEBE98A1-9C0A-4C71-AEFE-E12A1EA466E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graphicEl>
                                              <a:dgm id="{AEBE98A1-9C0A-4C71-AEFE-E12A1EA466E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C1189F45-CC55-4113-9579-0652180D3E4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>
                                            <p:graphicEl>
                                              <a:dgm id="{C1189F45-CC55-4113-9579-0652180D3E4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Sub>
          <a:bldDgm bld="one"/>
        </p:bldSub>
      </p:bldGraphic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UPSC’s CDS 2013-II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6000" dirty="0"/>
              <a:t>Income elasticity of demand for inferior good is</a:t>
            </a:r>
          </a:p>
          <a:p>
            <a:pPr marL="742950" indent="-742950">
              <a:buFont typeface="+mj-lt"/>
              <a:buAutoNum type="alphaUcPeriod"/>
            </a:pPr>
            <a:r>
              <a:rPr lang="en-US" sz="6000" dirty="0"/>
              <a:t>Less than one</a:t>
            </a:r>
          </a:p>
          <a:p>
            <a:pPr marL="742950" indent="-742950">
              <a:buFont typeface="+mj-lt"/>
              <a:buAutoNum type="alphaUcPeriod"/>
            </a:pPr>
            <a:r>
              <a:rPr lang="en-US" sz="6000" dirty="0"/>
              <a:t>Less than zero</a:t>
            </a:r>
          </a:p>
          <a:p>
            <a:pPr marL="742950" indent="-742950">
              <a:buFont typeface="+mj-lt"/>
              <a:buAutoNum type="alphaUcPeriod"/>
            </a:pPr>
            <a:r>
              <a:rPr lang="en-US" sz="6000" dirty="0"/>
              <a:t>Equal to one</a:t>
            </a:r>
          </a:p>
          <a:p>
            <a:pPr marL="742950" indent="-742950">
              <a:buFont typeface="+mj-lt"/>
              <a:buAutoNum type="alphaUcPeriod"/>
            </a:pPr>
            <a:r>
              <a:rPr lang="en-US" sz="6000" dirty="0"/>
              <a:t>Great than one</a:t>
            </a:r>
          </a:p>
        </p:txBody>
      </p:sp>
    </p:spTree>
    <p:extLst>
      <p:ext uri="{BB962C8B-B14F-4D97-AF65-F5344CB8AC3E}">
        <p14:creationId xmlns:p14="http://schemas.microsoft.com/office/powerpoint/2010/main" val="366400274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64143552"/>
              </p:ext>
            </p:extLst>
          </p:nvPr>
        </p:nvGraphicFramePr>
        <p:xfrm>
          <a:off x="153988" y="914400"/>
          <a:ext cx="8797925" cy="53133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Income elasticity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263222" y="4097932"/>
            <a:ext cx="1302356" cy="2023644"/>
          </a:xfrm>
          <a:prstGeom prst="roundRect">
            <a:avLst>
              <a:gd name="adj" fmla="val 10000"/>
            </a:avLst>
          </a:prstGeom>
          <a:blipFill rotWithShape="1"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2658071" y="4097932"/>
            <a:ext cx="1511377" cy="2023644"/>
          </a:xfrm>
          <a:prstGeom prst="roundRect">
            <a:avLst>
              <a:gd name="adj" fmla="val 10000"/>
            </a:avLst>
          </a:prstGeom>
          <a:blipFill rotWithShape="1"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4885281" y="4227870"/>
            <a:ext cx="1759585" cy="1328340"/>
          </a:xfrm>
          <a:prstGeom prst="roundRect">
            <a:avLst>
              <a:gd name="adj" fmla="val 10000"/>
            </a:avLst>
          </a:prstGeom>
          <a:blipFill rotWithShape="1"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843620" y="4079341"/>
            <a:ext cx="1625397" cy="1625397"/>
          </a:xfrm>
          <a:prstGeom prst="rect">
            <a:avLst/>
          </a:prstGeom>
        </p:spPr>
      </p:pic>
      <p:sp>
        <p:nvSpPr>
          <p:cNvPr id="14" name="Rectangular Callout 13"/>
          <p:cNvSpPr/>
          <p:nvPr/>
        </p:nvSpPr>
        <p:spPr>
          <a:xfrm>
            <a:off x="263222" y="6227763"/>
            <a:ext cx="3409935" cy="460420"/>
          </a:xfrm>
          <a:prstGeom prst="wedgeRectCallout">
            <a:avLst>
              <a:gd name="adj1" fmla="val -28750"/>
              <a:gd name="adj2" fmla="val -102055"/>
            </a:avLst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Aka Less than zero for CDS-2013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92662" y="4184951"/>
            <a:ext cx="1663656" cy="166365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7319584" y="1562297"/>
            <a:ext cx="2637494" cy="108762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2578579" y="1230214"/>
            <a:ext cx="1885187" cy="1015805"/>
          </a:xfrm>
          <a:prstGeom prst="rect">
            <a:avLst/>
          </a:prstGeom>
        </p:spPr>
      </p:pic>
      <p:sp>
        <p:nvSpPr>
          <p:cNvPr id="11" name="Rounded Rectangle 10"/>
          <p:cNvSpPr/>
          <p:nvPr/>
        </p:nvSpPr>
        <p:spPr>
          <a:xfrm>
            <a:off x="3673157" y="1667550"/>
            <a:ext cx="1759585" cy="1328340"/>
          </a:xfrm>
          <a:prstGeom prst="roundRect">
            <a:avLst>
              <a:gd name="adj" fmla="val 10000"/>
            </a:avLst>
          </a:prstGeom>
          <a:blipFill rotWithShape="1">
            <a:blip r:embed="rId15"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417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5C59458C-66E7-46F4-8794-EE6C6FA9F25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graphicEl>
                                              <a:dgm id="{5C59458C-66E7-46F4-8794-EE6C6FA9F25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038C7CF8-2062-458C-B9E3-4A44B0CD071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graphicEl>
                                              <a:dgm id="{038C7CF8-2062-458C-B9E3-4A44B0CD071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6335620E-C132-47EB-BB36-AF04723FC18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graphicEl>
                                              <a:dgm id="{6335620E-C132-47EB-BB36-AF04723FC18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DDEB5ACF-377C-4CE1-919C-FAF0DC6BE90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>
                                            <p:graphicEl>
                                              <a:dgm id="{DDEB5ACF-377C-4CE1-919C-FAF0DC6BE90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3DE96399-1250-4179-99DC-FFD38BDAF93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>
                                            <p:graphicEl>
                                              <a:dgm id="{3DE96399-1250-4179-99DC-FFD38BDAF93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73FFC859-35A5-450F-8526-C617304D27F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>
                                            <p:graphicEl>
                                              <a:dgm id="{73FFC859-35A5-450F-8526-C617304D27F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F8DC92E9-4DCA-4F05-BD6E-64CB92F096D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>
                                            <p:graphicEl>
                                              <a:dgm id="{F8DC92E9-4DCA-4F05-BD6E-64CB92F096D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Sub>
          <a:bldDgm bld="one"/>
        </p:bldSub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UPSC’s APFC/EPFO-2016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demand for a “factor of production” is said to be derived demand because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/>
              <a:t>It is a function of the profitability of an enterprise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/>
              <a:t>It depends on the supply complementary factors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/>
              <a:t>It stems from the demand for the final product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/>
              <a:t>It arises out of means being scarce in relation to wants</a:t>
            </a:r>
          </a:p>
        </p:txBody>
      </p:sp>
    </p:spTree>
    <p:extLst>
      <p:ext uri="{BB962C8B-B14F-4D97-AF65-F5344CB8AC3E}">
        <p14:creationId xmlns:p14="http://schemas.microsoft.com/office/powerpoint/2010/main" val="19400359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4400" dirty="0"/>
              <a:t>Kerosene is inferior good in India, what are its implications?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4400" dirty="0"/>
              <a:t>As household gets richer, it consumes less kerosene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4400" dirty="0"/>
              <a:t>Over the time, kerosene quality declines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4400" dirty="0"/>
              <a:t>Government needs to stop Kerosene subsidy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Answer choice: 1&amp;2, 2&amp;3….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UPSC’s CDS-2016/1</a:t>
            </a:r>
          </a:p>
        </p:txBody>
      </p:sp>
    </p:spTree>
    <p:extLst>
      <p:ext uri="{BB962C8B-B14F-4D97-AF65-F5344CB8AC3E}">
        <p14:creationId xmlns:p14="http://schemas.microsoft.com/office/powerpoint/2010/main" val="349832606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r="68456"/>
          <a:stretch/>
        </p:blipFill>
        <p:spPr>
          <a:xfrm>
            <a:off x="18655" y="-297"/>
            <a:ext cx="2872591" cy="6858594"/>
          </a:xfrm>
          <a:prstGeom prst="rect">
            <a:avLst/>
          </a:prstGeom>
        </p:spPr>
      </p:pic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/>
          </p:nvPr>
        </p:nvGraphicFramePr>
        <p:xfrm>
          <a:off x="153988" y="914400"/>
          <a:ext cx="8737463" cy="53133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Demand elasticity: responsive of demand to price/income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87050" y="1396689"/>
            <a:ext cx="1190791" cy="119079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87050" y="2975685"/>
            <a:ext cx="1190791" cy="119079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87050" y="4554681"/>
            <a:ext cx="1190791" cy="1190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03908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ww.bdp.com/globalassets/projects/wuxi-ikea-shopping-mall/001_wuxi-ikea-shopping-mall_inside.jpg"/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 r="23427"/>
          <a:stretch/>
        </p:blipFill>
        <p:spPr bwMode="auto">
          <a:xfrm>
            <a:off x="0" y="0"/>
            <a:ext cx="933587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ounded Rectangle 4"/>
          <p:cNvSpPr/>
          <p:nvPr/>
        </p:nvSpPr>
        <p:spPr>
          <a:xfrm>
            <a:off x="-1" y="149290"/>
            <a:ext cx="9335879" cy="643812"/>
          </a:xfrm>
          <a:prstGeom prst="roundRect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Pillar #4 ► Sectors of Economy ►Production ► Microeconomics</a:t>
            </a:r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2370173247"/>
              </p:ext>
            </p:extLst>
          </p:nvPr>
        </p:nvGraphicFramePr>
        <p:xfrm>
          <a:off x="0" y="615822"/>
          <a:ext cx="9251482" cy="59062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" name="Rectangle 1"/>
          <p:cNvSpPr/>
          <p:nvPr/>
        </p:nvSpPr>
        <p:spPr>
          <a:xfrm>
            <a:off x="0" y="6343650"/>
            <a:ext cx="9335878" cy="371475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Microeconomics =&gt; Micro-analysis….x; </a:t>
            </a:r>
            <a:r>
              <a:rPr lang="hi-IN" sz="2000" dirty="0"/>
              <a:t>बाल की खाल मत खींचो; study to pass exam only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39377741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Stock is always 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≧ </a:t>
            </a:r>
            <a:r>
              <a:rPr lang="en-US" dirty="0"/>
              <a:t>Supply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909389"/>
            <a:ext cx="2185126" cy="218512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43063" y="2909389"/>
            <a:ext cx="2250922" cy="218512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94808" y="1446349"/>
            <a:ext cx="3170074" cy="218512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60568" y="3607387"/>
            <a:ext cx="2438554" cy="2212923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4998718" y="5685217"/>
            <a:ext cx="3622765" cy="11699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Sum of individual firms’ supply =Market Supply</a:t>
            </a:r>
          </a:p>
          <a:p>
            <a:pPr algn="ctr"/>
            <a:r>
              <a:rPr lang="en-US" sz="2400" dirty="0"/>
              <a:t>/per month</a:t>
            </a:r>
          </a:p>
        </p:txBody>
      </p:sp>
      <p:sp>
        <p:nvSpPr>
          <p:cNvPr id="13" name="Rectangle 12"/>
          <p:cNvSpPr/>
          <p:nvPr/>
        </p:nvSpPr>
        <p:spPr>
          <a:xfrm>
            <a:off x="2841126" y="5228017"/>
            <a:ext cx="1654795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Stock</a:t>
            </a:r>
          </a:p>
          <a:p>
            <a:pPr algn="ctr"/>
            <a:r>
              <a:rPr lang="en-US" sz="2400" dirty="0"/>
              <a:t>kg/date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543063" y="1861487"/>
            <a:ext cx="2250922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Actual amount available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294808" y="870857"/>
            <a:ext cx="3170074" cy="6136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Amount he’s willing to sell</a:t>
            </a:r>
          </a:p>
        </p:txBody>
      </p:sp>
    </p:spTree>
    <p:extLst>
      <p:ext uri="{BB962C8B-B14F-4D97-AF65-F5344CB8AC3E}">
        <p14:creationId xmlns:p14="http://schemas.microsoft.com/office/powerpoint/2010/main" val="407406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5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Supply Curve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5691" y="3702342"/>
            <a:ext cx="1019000" cy="138820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5691" y="2314139"/>
            <a:ext cx="1019000" cy="138820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1601" y="2314138"/>
            <a:ext cx="1019000" cy="138820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9565" y="966825"/>
            <a:ext cx="1019000" cy="138820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5475" y="1024721"/>
            <a:ext cx="1019000" cy="138820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51161" y="966824"/>
            <a:ext cx="1019000" cy="1388203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>
            <a:off x="2983345" y="966825"/>
            <a:ext cx="0" cy="4528811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 flipV="1">
            <a:off x="3020291" y="5467927"/>
            <a:ext cx="5652654" cy="27709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229660">
            <a:off x="3010772" y="5209309"/>
            <a:ext cx="1349257" cy="1349257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229660">
            <a:off x="4599426" y="5135417"/>
            <a:ext cx="1349257" cy="1349257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229660">
            <a:off x="4913097" y="5495635"/>
            <a:ext cx="1349257" cy="1349257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229660">
            <a:off x="6225116" y="5135417"/>
            <a:ext cx="1349257" cy="1349257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229660">
            <a:off x="6687940" y="5393990"/>
            <a:ext cx="1349257" cy="1349257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229660">
            <a:off x="7074909" y="5652561"/>
            <a:ext cx="1349257" cy="1349257"/>
          </a:xfrm>
          <a:prstGeom prst="rect">
            <a:avLst/>
          </a:prstGeom>
        </p:spPr>
      </p:pic>
      <p:sp>
        <p:nvSpPr>
          <p:cNvPr id="28" name="Right Arrow 27"/>
          <p:cNvSpPr/>
          <p:nvPr/>
        </p:nvSpPr>
        <p:spPr>
          <a:xfrm rot="20181793">
            <a:off x="3171542" y="2038558"/>
            <a:ext cx="6059300" cy="1143239"/>
          </a:xfrm>
          <a:prstGeom prst="rightArrow">
            <a:avLst>
              <a:gd name="adj1" fmla="val 75443"/>
              <a:gd name="adj2" fmla="val 295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Certeris</a:t>
            </a:r>
            <a:r>
              <a:rPr lang="en-US" sz="2400" dirty="0"/>
              <a:t> Paribus (other things remaining same)</a:t>
            </a:r>
          </a:p>
          <a:p>
            <a:pPr algn="ctr"/>
            <a:r>
              <a:rPr lang="en-US" sz="2400" u="sng" dirty="0"/>
              <a:t>Positive slope</a:t>
            </a:r>
          </a:p>
        </p:txBody>
      </p:sp>
      <p:sp>
        <p:nvSpPr>
          <p:cNvPr id="18" name="Right Arrow 17"/>
          <p:cNvSpPr/>
          <p:nvPr/>
        </p:nvSpPr>
        <p:spPr>
          <a:xfrm rot="16200000">
            <a:off x="1042709" y="3477833"/>
            <a:ext cx="3085036" cy="757646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PRICE Offered</a:t>
            </a:r>
          </a:p>
        </p:txBody>
      </p:sp>
      <p:sp>
        <p:nvSpPr>
          <p:cNvPr id="19" name="Right Arrow 18"/>
          <p:cNvSpPr/>
          <p:nvPr/>
        </p:nvSpPr>
        <p:spPr>
          <a:xfrm>
            <a:off x="2403997" y="6256605"/>
            <a:ext cx="1789152" cy="757646"/>
          </a:xfrm>
          <a:prstGeom prst="rightArrow">
            <a:avLst>
              <a:gd name="adj1" fmla="val 50000"/>
              <a:gd name="adj2" fmla="val 30460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Quantity Supplied</a:t>
            </a:r>
          </a:p>
        </p:txBody>
      </p:sp>
      <p:sp>
        <p:nvSpPr>
          <p:cNvPr id="21" name="Right Arrow 20"/>
          <p:cNvSpPr/>
          <p:nvPr/>
        </p:nvSpPr>
        <p:spPr>
          <a:xfrm rot="20906627">
            <a:off x="2850126" y="3365354"/>
            <a:ext cx="6382042" cy="648741"/>
          </a:xfrm>
          <a:prstGeom prst="rightArrow">
            <a:avLst>
              <a:gd name="adj1" fmla="val 75443"/>
              <a:gd name="adj2" fmla="val 29579"/>
            </a:avLst>
          </a:prstGeom>
          <a:ln>
            <a:solidFill>
              <a:srgbClr val="FFFF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Long run- becomes flatter, as more firms, R&amp;D come</a:t>
            </a:r>
            <a:endParaRPr lang="en-US" sz="2400" u="sng" dirty="0"/>
          </a:p>
        </p:txBody>
      </p:sp>
    </p:spTree>
    <p:extLst>
      <p:ext uri="{BB962C8B-B14F-4D97-AF65-F5344CB8AC3E}">
        <p14:creationId xmlns:p14="http://schemas.microsoft.com/office/powerpoint/2010/main" val="776528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0826731"/>
              </p:ext>
            </p:extLst>
          </p:nvPr>
        </p:nvGraphicFramePr>
        <p:xfrm>
          <a:off x="0" y="1524000"/>
          <a:ext cx="3838575" cy="53133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</a:t>
            </a:r>
            <a:r>
              <a:rPr lang="hi-IN" dirty="0"/>
              <a:t>lasticity </a:t>
            </a:r>
            <a:r>
              <a:rPr lang="en-US" dirty="0"/>
              <a:t>of Supply against “Price offered”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942975"/>
            <a:ext cx="3838575" cy="4286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i-IN" sz="3200" dirty="0"/>
              <a:t>For given “Normal” item</a:t>
            </a:r>
            <a:endParaRPr lang="en-US" sz="3200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3962400" y="1266825"/>
            <a:ext cx="0" cy="5495925"/>
          </a:xfrm>
          <a:prstGeom prst="line">
            <a:avLst/>
          </a:prstGeom>
          <a:ln w="57150">
            <a:solidFill>
              <a:srgbClr val="FFFF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6121643" y="3785093"/>
            <a:ext cx="3771440" cy="155523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3695358" y="3353604"/>
            <a:ext cx="2934384" cy="1581149"/>
          </a:xfrm>
          <a:prstGeom prst="rect">
            <a:avLst/>
          </a:prstGeom>
        </p:spPr>
      </p:pic>
      <p:graphicFrame>
        <p:nvGraphicFramePr>
          <p:cNvPr id="12" name="Diagram 11"/>
          <p:cNvGraphicFramePr/>
          <p:nvPr/>
        </p:nvGraphicFramePr>
        <p:xfrm>
          <a:off x="3552825" y="933450"/>
          <a:ext cx="6096000" cy="2422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  <p:sp>
        <p:nvSpPr>
          <p:cNvPr id="11" name="Rectangle: Rounded Corners 10"/>
          <p:cNvSpPr/>
          <p:nvPr/>
        </p:nvSpPr>
        <p:spPr>
          <a:xfrm>
            <a:off x="4248150" y="5434410"/>
            <a:ext cx="1759585" cy="1328340"/>
          </a:xfrm>
          <a:prstGeom prst="roundRect">
            <a:avLst>
              <a:gd name="adj" fmla="val 10000"/>
            </a:avLst>
          </a:prstGeom>
          <a:blipFill rotWithShape="1">
            <a:blip r:embed="rId15"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2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216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C76E6F1-6AB9-4D5D-9D6A-90DAB63B12F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0C76E6F1-6AB9-4D5D-9D6A-90DAB63B12F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4613110-27B1-4738-8B36-5F5B85F98BD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graphicEl>
                                              <a:dgm id="{A4613110-27B1-4738-8B36-5F5B85F98BD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A6FE014-40C9-4D82-A068-67531812B68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graphicEl>
                                              <a:dgm id="{6A6FE014-40C9-4D82-A068-67531812B68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12C48A2-A315-4FEE-AF89-4B742512803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graphicEl>
                                              <a:dgm id="{F12C48A2-A315-4FEE-AF89-4B742512803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1D01CECF-7359-4118-8B31-B7E4245D232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>
                                            <p:graphicEl>
                                              <a:dgm id="{1D01CECF-7359-4118-8B31-B7E4245D232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25668F2B-0D55-4597-B04D-E2813F0F679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>
                                            <p:graphicEl>
                                              <a:dgm id="{25668F2B-0D55-4597-B04D-E2813F0F679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  <p:bldGraphic spid="12" grpId="0">
        <p:bldSub>
          <a:bldDgm bld="one"/>
        </p:bldSub>
      </p:bldGraphic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3423865"/>
              </p:ext>
            </p:extLst>
          </p:nvPr>
        </p:nvGraphicFramePr>
        <p:xfrm>
          <a:off x="153988" y="914400"/>
          <a:ext cx="8797925" cy="53133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Supply elasticity: responsiveness to price “offered”</a:t>
            </a:r>
          </a:p>
        </p:txBody>
      </p:sp>
      <p:sp>
        <p:nvSpPr>
          <p:cNvPr id="2" name="Rectangle 1"/>
          <p:cNvSpPr/>
          <p:nvPr/>
        </p:nvSpPr>
        <p:spPr>
          <a:xfrm>
            <a:off x="6061166" y="2316480"/>
            <a:ext cx="2890747" cy="67056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Relatively inelastic</a:t>
            </a:r>
          </a:p>
        </p:txBody>
      </p:sp>
      <p:sp>
        <p:nvSpPr>
          <p:cNvPr id="7" name="Rectangle 6"/>
          <p:cNvSpPr/>
          <p:nvPr/>
        </p:nvSpPr>
        <p:spPr>
          <a:xfrm>
            <a:off x="6061165" y="4145280"/>
            <a:ext cx="2890747" cy="67056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Relatively elastic</a:t>
            </a:r>
          </a:p>
        </p:txBody>
      </p:sp>
    </p:spTree>
    <p:extLst>
      <p:ext uri="{BB962C8B-B14F-4D97-AF65-F5344CB8AC3E}">
        <p14:creationId xmlns:p14="http://schemas.microsoft.com/office/powerpoint/2010/main" val="3609600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DEA233A-1BB9-438F-81BD-4B129AE722F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graphicEl>
                                              <a:dgm id="{DDEA233A-1BB9-438F-81BD-4B129AE722F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CC6751B-2A6B-492B-8D28-870CD0CF0E6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graphicEl>
                                              <a:dgm id="{5CC6751B-2A6B-492B-8D28-870CD0CF0E6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03E095B-C71D-4E05-9FE6-57D8163893A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graphicEl>
                                              <a:dgm id="{E03E095B-C71D-4E05-9FE6-57D8163893A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15AAC08-D2AB-4C2D-ABCB-72CCFE3C66C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graphicEl>
                                              <a:dgm id="{D15AAC08-D2AB-4C2D-ABCB-72CCFE3C66C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90FC513-AFD5-44B6-BBF5-93DDED78C85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graphicEl>
                                              <a:dgm id="{190FC513-AFD5-44B6-BBF5-93DDED78C85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935B577A-B790-47FB-9D40-F9BDBE6BA04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>
                                            <p:graphicEl>
                                              <a:dgm id="{935B577A-B790-47FB-9D40-F9BDBE6BA04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  <p:bldP spid="2" grpId="0" animBg="1"/>
      <p:bldP spid="7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42617623"/>
              </p:ext>
            </p:extLst>
          </p:nvPr>
        </p:nvGraphicFramePr>
        <p:xfrm>
          <a:off x="153988" y="914400"/>
          <a:ext cx="8797925" cy="53133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Supply elasticity: responsiveness to price-change</a:t>
            </a:r>
          </a:p>
        </p:txBody>
      </p:sp>
    </p:spTree>
    <p:extLst>
      <p:ext uri="{BB962C8B-B14F-4D97-AF65-F5344CB8AC3E}">
        <p14:creationId xmlns:p14="http://schemas.microsoft.com/office/powerpoint/2010/main" val="1905593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DEA233A-1BB9-438F-81BD-4B129AE722F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graphicEl>
                                              <a:dgm id="{DDEA233A-1BB9-438F-81BD-4B129AE722F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CC6751B-2A6B-492B-8D28-870CD0CF0E6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graphicEl>
                                              <a:dgm id="{5CC6751B-2A6B-492B-8D28-870CD0CF0E6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41B4964-6172-436A-9DEA-44335191057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graphicEl>
                                              <a:dgm id="{041B4964-6172-436A-9DEA-44335191057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ED21BE8-C66C-4BDF-AB38-AE5969A3627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graphicEl>
                                              <a:dgm id="{5ED21BE8-C66C-4BDF-AB38-AE5969A3627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Straight Arrow Connector 27"/>
          <p:cNvCxnSpPr/>
          <p:nvPr/>
        </p:nvCxnSpPr>
        <p:spPr>
          <a:xfrm>
            <a:off x="2983345" y="2926614"/>
            <a:ext cx="2723620" cy="36490"/>
          </a:xfrm>
          <a:prstGeom prst="straightConnector1">
            <a:avLst/>
          </a:prstGeom>
          <a:ln w="762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5573666" y="3097381"/>
            <a:ext cx="0" cy="2081681"/>
          </a:xfrm>
          <a:prstGeom prst="straightConnector1">
            <a:avLst/>
          </a:prstGeom>
          <a:ln w="762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Supply curve shifts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5691" y="3702342"/>
            <a:ext cx="1019000" cy="138820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5691" y="2314139"/>
            <a:ext cx="1019000" cy="138820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1601" y="2314138"/>
            <a:ext cx="1019000" cy="138820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9565" y="966825"/>
            <a:ext cx="1019000" cy="138820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5475" y="1024721"/>
            <a:ext cx="1019000" cy="138820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51161" y="966824"/>
            <a:ext cx="1019000" cy="1388203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>
            <a:off x="2983345" y="966825"/>
            <a:ext cx="0" cy="4528811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 flipV="1">
            <a:off x="3020291" y="5467927"/>
            <a:ext cx="5652654" cy="27709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229660">
            <a:off x="3010772" y="5209309"/>
            <a:ext cx="1349257" cy="1349257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229660">
            <a:off x="4599426" y="5135417"/>
            <a:ext cx="1349257" cy="1349257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229660">
            <a:off x="4913097" y="5495635"/>
            <a:ext cx="1349257" cy="1349257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229660">
            <a:off x="6225116" y="5135417"/>
            <a:ext cx="1349257" cy="1349257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229660">
            <a:off x="6687940" y="5393990"/>
            <a:ext cx="1349257" cy="1349257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229660">
            <a:off x="7074909" y="5652561"/>
            <a:ext cx="1349257" cy="1349257"/>
          </a:xfrm>
          <a:prstGeom prst="rect">
            <a:avLst/>
          </a:prstGeom>
        </p:spPr>
      </p:pic>
      <p:sp>
        <p:nvSpPr>
          <p:cNvPr id="18" name="Right Arrow 17"/>
          <p:cNvSpPr/>
          <p:nvPr/>
        </p:nvSpPr>
        <p:spPr>
          <a:xfrm rot="16200000">
            <a:off x="711077" y="4666466"/>
            <a:ext cx="2218030" cy="7576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PRICE Offered</a:t>
            </a:r>
          </a:p>
        </p:txBody>
      </p:sp>
      <p:sp>
        <p:nvSpPr>
          <p:cNvPr id="19" name="Right Arrow 18"/>
          <p:cNvSpPr/>
          <p:nvPr/>
        </p:nvSpPr>
        <p:spPr>
          <a:xfrm>
            <a:off x="1612094" y="6087962"/>
            <a:ext cx="1789152" cy="757646"/>
          </a:xfrm>
          <a:prstGeom prst="rightArrow">
            <a:avLst>
              <a:gd name="adj1" fmla="val 50000"/>
              <a:gd name="adj2" fmla="val 3046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Quantity Supplied</a:t>
            </a:r>
          </a:p>
        </p:txBody>
      </p:sp>
      <p:cxnSp>
        <p:nvCxnSpPr>
          <p:cNvPr id="22" name="Straight Connector 21"/>
          <p:cNvCxnSpPr/>
          <p:nvPr/>
        </p:nvCxnSpPr>
        <p:spPr>
          <a:xfrm flipH="1">
            <a:off x="3974841" y="1881051"/>
            <a:ext cx="2974600" cy="2868231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ardrop 3"/>
          <p:cNvSpPr/>
          <p:nvPr/>
        </p:nvSpPr>
        <p:spPr>
          <a:xfrm>
            <a:off x="3106473" y="4555777"/>
            <a:ext cx="2560320" cy="818606"/>
          </a:xfrm>
          <a:prstGeom prst="teardrop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Contraction</a:t>
            </a:r>
          </a:p>
        </p:txBody>
      </p:sp>
      <p:sp>
        <p:nvSpPr>
          <p:cNvPr id="29" name="Teardrop 28"/>
          <p:cNvSpPr/>
          <p:nvPr/>
        </p:nvSpPr>
        <p:spPr>
          <a:xfrm>
            <a:off x="6630565" y="1288725"/>
            <a:ext cx="2560320" cy="818606"/>
          </a:xfrm>
          <a:prstGeom prst="teardrop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Extension</a:t>
            </a:r>
          </a:p>
        </p:txBody>
      </p:sp>
      <p:cxnSp>
        <p:nvCxnSpPr>
          <p:cNvPr id="30" name="Straight Connector 29"/>
          <p:cNvCxnSpPr/>
          <p:nvPr/>
        </p:nvCxnSpPr>
        <p:spPr>
          <a:xfrm flipH="1">
            <a:off x="3391493" y="1096456"/>
            <a:ext cx="2229841" cy="2255520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 rot="18925834">
            <a:off x="3223823" y="2086814"/>
            <a:ext cx="3683237" cy="10038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Leftward or inward shift = supply decrease @same price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7585166" y="3936274"/>
            <a:ext cx="1558834" cy="1264218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u="sng" dirty="0"/>
              <a:t>Home work</a:t>
            </a:r>
          </a:p>
          <a:p>
            <a:pPr algn="ctr"/>
            <a:r>
              <a:rPr lang="en-US" dirty="0"/>
              <a:t>Demand curve shift</a:t>
            </a:r>
          </a:p>
        </p:txBody>
      </p:sp>
    </p:spTree>
    <p:extLst>
      <p:ext uri="{BB962C8B-B14F-4D97-AF65-F5344CB8AC3E}">
        <p14:creationId xmlns:p14="http://schemas.microsoft.com/office/powerpoint/2010/main" val="3265231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27044" y="5215121"/>
            <a:ext cx="1741868" cy="1564126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Supply curve: when it’s Verticle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5691" y="3702342"/>
            <a:ext cx="1019000" cy="138820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5691" y="2314139"/>
            <a:ext cx="1019000" cy="138820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1601" y="2314138"/>
            <a:ext cx="1019000" cy="138820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9565" y="966825"/>
            <a:ext cx="1019000" cy="138820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5475" y="1024721"/>
            <a:ext cx="1019000" cy="138820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51161" y="966824"/>
            <a:ext cx="1019000" cy="1388203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>
            <a:off x="2983345" y="966825"/>
            <a:ext cx="0" cy="4076994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 flipV="1">
            <a:off x="2983345" y="5016110"/>
            <a:ext cx="5652654" cy="27709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ight Arrow 17"/>
          <p:cNvSpPr/>
          <p:nvPr/>
        </p:nvSpPr>
        <p:spPr>
          <a:xfrm rot="16200000">
            <a:off x="594111" y="4549500"/>
            <a:ext cx="2451962" cy="757646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PRICE Offered</a:t>
            </a:r>
          </a:p>
        </p:txBody>
      </p:sp>
      <p:sp>
        <p:nvSpPr>
          <p:cNvPr id="19" name="Right Arrow 18"/>
          <p:cNvSpPr/>
          <p:nvPr/>
        </p:nvSpPr>
        <p:spPr>
          <a:xfrm>
            <a:off x="1612093" y="6087962"/>
            <a:ext cx="3064409" cy="757646"/>
          </a:xfrm>
          <a:prstGeom prst="rightArrow">
            <a:avLst>
              <a:gd name="adj1" fmla="val 50000"/>
              <a:gd name="adj2" fmla="val 30460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Quantity Supplied</a:t>
            </a:r>
          </a:p>
        </p:txBody>
      </p:sp>
      <p:cxnSp>
        <p:nvCxnSpPr>
          <p:cNvPr id="29" name="Straight Connector 28"/>
          <p:cNvCxnSpPr/>
          <p:nvPr/>
        </p:nvCxnSpPr>
        <p:spPr>
          <a:xfrm>
            <a:off x="4751185" y="966825"/>
            <a:ext cx="0" cy="4049285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4981304" y="1149531"/>
            <a:ext cx="3936274" cy="194201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en-US" sz="3200" dirty="0"/>
              <a:t>Rare artifacts, philately, numismatics</a:t>
            </a:r>
          </a:p>
          <a:p>
            <a:pPr marL="342900" indent="-342900">
              <a:buAutoNum type="arabicPeriod"/>
            </a:pPr>
            <a:r>
              <a:rPr lang="en-US" sz="3200" dirty="0"/>
              <a:t>Once crop is planted</a:t>
            </a:r>
          </a:p>
        </p:txBody>
      </p:sp>
    </p:spTree>
    <p:extLst>
      <p:ext uri="{BB962C8B-B14F-4D97-AF65-F5344CB8AC3E}">
        <p14:creationId xmlns:p14="http://schemas.microsoft.com/office/powerpoint/2010/main" val="3669558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6A9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64578" y="371475"/>
            <a:ext cx="4279422" cy="6486525"/>
          </a:xfrm>
          <a:prstGeom prst="rect">
            <a:avLst/>
          </a:prstGeom>
        </p:spPr>
      </p:pic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35412759"/>
              </p:ext>
            </p:extLst>
          </p:nvPr>
        </p:nvGraphicFramePr>
        <p:xfrm>
          <a:off x="-978693" y="914400"/>
          <a:ext cx="7684294" cy="58483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Why Microeconomics this year?</a:t>
            </a:r>
          </a:p>
        </p:txBody>
      </p:sp>
    </p:spTree>
    <p:extLst>
      <p:ext uri="{BB962C8B-B14F-4D97-AF65-F5344CB8AC3E}">
        <p14:creationId xmlns:p14="http://schemas.microsoft.com/office/powerpoint/2010/main" val="4039669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0F99331E-BF27-4300-85AF-4C3DDC8868C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graphicEl>
                                              <a:dgm id="{0F99331E-BF27-4300-85AF-4C3DDC8868C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FCA8D8E3-F175-4F5C-9042-C39C947EA54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graphicEl>
                                              <a:dgm id="{FCA8D8E3-F175-4F5C-9042-C39C947EA54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8D6C4C4B-ACE2-4340-A009-AE7C03CD4EC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graphicEl>
                                              <a:dgm id="{8D6C4C4B-ACE2-4340-A009-AE7C03CD4EC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73ADB68F-2BCA-443F-8CE8-7BDE6E35B36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>
                                            <p:graphicEl>
                                              <a:dgm id="{73ADB68F-2BCA-443F-8CE8-7BDE6E35B36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0E0E5EEE-DF9E-4CF8-86DE-9120F073071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>
                                            <p:graphicEl>
                                              <a:dgm id="{0E0E5EEE-DF9E-4CF8-86DE-9120F073071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250D8AE7-632A-4C73-9CE0-58C965E4196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>
                                            <p:graphicEl>
                                              <a:dgm id="{250D8AE7-632A-4C73-9CE0-58C965E4196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410C90F8-CFB7-43FD-A64C-16D61920A26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>
                                            <p:graphicEl>
                                              <a:dgm id="{410C90F8-CFB7-43FD-A64C-16D61920A26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FBEAAE29-7082-43DF-BCF3-F97D1F939CE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>
                                            <p:graphicEl>
                                              <a:dgm id="{FBEAAE29-7082-43DF-BCF3-F97D1F939CE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Sub>
          <a:bldDgm bld="one"/>
        </p:bldSub>
      </p:bldGraphic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Supply curve: when it’s backward sloping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5691" y="3702342"/>
            <a:ext cx="1019000" cy="138820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5691" y="2314139"/>
            <a:ext cx="1019000" cy="138820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1601" y="2314138"/>
            <a:ext cx="1019000" cy="138820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9565" y="966825"/>
            <a:ext cx="1019000" cy="138820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5475" y="1024721"/>
            <a:ext cx="1019000" cy="138820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51161" y="966824"/>
            <a:ext cx="1019000" cy="1388203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>
            <a:off x="2983345" y="966825"/>
            <a:ext cx="0" cy="4076994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 flipV="1">
            <a:off x="2983345" y="5016110"/>
            <a:ext cx="5652654" cy="27709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ight Arrow 17"/>
          <p:cNvSpPr/>
          <p:nvPr/>
        </p:nvSpPr>
        <p:spPr>
          <a:xfrm rot="16200000">
            <a:off x="594111" y="4549500"/>
            <a:ext cx="2451962" cy="757646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Hourly WAGE</a:t>
            </a:r>
          </a:p>
        </p:txBody>
      </p:sp>
      <p:sp>
        <p:nvSpPr>
          <p:cNvPr id="19" name="Right Arrow 18"/>
          <p:cNvSpPr/>
          <p:nvPr/>
        </p:nvSpPr>
        <p:spPr>
          <a:xfrm>
            <a:off x="3081588" y="6154304"/>
            <a:ext cx="5454565" cy="757646"/>
          </a:xfrm>
          <a:prstGeom prst="rightArrow">
            <a:avLst>
              <a:gd name="adj1" fmla="val 50000"/>
              <a:gd name="adj2" fmla="val 30460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Labour Supply (total </a:t>
            </a:r>
            <a:r>
              <a:rPr lang="en-US" sz="2400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hrs</a:t>
            </a:r>
            <a:r>
              <a:rPr lang="en-US" sz="24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worked)</a:t>
            </a:r>
          </a:p>
        </p:txBody>
      </p:sp>
      <p:sp>
        <p:nvSpPr>
          <p:cNvPr id="12" name="Block Arc 11"/>
          <p:cNvSpPr/>
          <p:nvPr/>
        </p:nvSpPr>
        <p:spPr>
          <a:xfrm rot="5400000">
            <a:off x="2413640" y="14780"/>
            <a:ext cx="3276969" cy="5626090"/>
          </a:xfrm>
          <a:prstGeom prst="blockArc">
            <a:avLst>
              <a:gd name="adj1" fmla="val 11310461"/>
              <a:gd name="adj2" fmla="val 21334582"/>
              <a:gd name="adj3" fmla="val 679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Teardrop 12"/>
          <p:cNvSpPr/>
          <p:nvPr/>
        </p:nvSpPr>
        <p:spPr>
          <a:xfrm>
            <a:off x="6598151" y="2408785"/>
            <a:ext cx="1974030" cy="1193074"/>
          </a:xfrm>
          <a:prstGeom prst="teardrop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2, 400</a:t>
            </a:r>
          </a:p>
        </p:txBody>
      </p:sp>
      <p:sp>
        <p:nvSpPr>
          <p:cNvPr id="20" name="Teardrop 19"/>
          <p:cNvSpPr/>
          <p:nvPr/>
        </p:nvSpPr>
        <p:spPr>
          <a:xfrm>
            <a:off x="3110824" y="3795264"/>
            <a:ext cx="1974030" cy="1193074"/>
          </a:xfrm>
          <a:prstGeom prst="teardrop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1, 100</a:t>
            </a:r>
          </a:p>
        </p:txBody>
      </p:sp>
      <p:sp>
        <p:nvSpPr>
          <p:cNvPr id="21" name="Teardrop 20"/>
          <p:cNvSpPr/>
          <p:nvPr/>
        </p:nvSpPr>
        <p:spPr>
          <a:xfrm>
            <a:off x="3081588" y="761385"/>
            <a:ext cx="1974030" cy="1193074"/>
          </a:xfrm>
          <a:prstGeom prst="teardrop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1, 300</a:t>
            </a:r>
          </a:p>
        </p:txBody>
      </p:sp>
      <p:sp>
        <p:nvSpPr>
          <p:cNvPr id="16" name="Rectangular Callout 15"/>
          <p:cNvSpPr/>
          <p:nvPr/>
        </p:nvSpPr>
        <p:spPr>
          <a:xfrm>
            <a:off x="6040494" y="823295"/>
            <a:ext cx="3089344" cy="673477"/>
          </a:xfrm>
          <a:prstGeom prst="wedgeRectCallout">
            <a:avLst>
              <a:gd name="adj1" fmla="val -65849"/>
              <a:gd name="adj2" fmla="val -41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To spend more time on Leisure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1472" y="4988338"/>
            <a:ext cx="1428905" cy="1402686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9227" y="5022547"/>
            <a:ext cx="1328556" cy="1346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69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1" grpId="0" animBg="1"/>
      <p:bldP spid="16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ww.bdp.com/globalassets/projects/wuxi-ikea-shopping-mall/001_wuxi-ikea-shopping-mall_inside.jpg"/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 r="23427"/>
          <a:stretch/>
        </p:blipFill>
        <p:spPr bwMode="auto">
          <a:xfrm>
            <a:off x="0" y="0"/>
            <a:ext cx="933587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ounded Rectangle 4"/>
          <p:cNvSpPr/>
          <p:nvPr/>
        </p:nvSpPr>
        <p:spPr>
          <a:xfrm>
            <a:off x="-1" y="149290"/>
            <a:ext cx="9335879" cy="643812"/>
          </a:xfrm>
          <a:prstGeom prst="roundRect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Pillar #4 ► Sectors of Economy ►Production ► Microeconomics</a:t>
            </a:r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2953292070"/>
              </p:ext>
            </p:extLst>
          </p:nvPr>
        </p:nvGraphicFramePr>
        <p:xfrm>
          <a:off x="0" y="615822"/>
          <a:ext cx="9251482" cy="59062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" name="Rectangle 1"/>
          <p:cNvSpPr/>
          <p:nvPr/>
        </p:nvSpPr>
        <p:spPr>
          <a:xfrm>
            <a:off x="0" y="6343650"/>
            <a:ext cx="9335878" cy="371475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Microeconomics =&gt; Micro-analysis….x; </a:t>
            </a:r>
            <a:r>
              <a:rPr lang="hi-IN" sz="2000" dirty="0"/>
              <a:t>बाल की खाल मत खींचो; study to pass exam only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16880119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Market structure</a:t>
            </a:r>
          </a:p>
        </p:txBody>
      </p:sp>
      <p:sp>
        <p:nvSpPr>
          <p:cNvPr id="8" name="Rectangle 7"/>
          <p:cNvSpPr/>
          <p:nvPr/>
        </p:nvSpPr>
        <p:spPr>
          <a:xfrm>
            <a:off x="4032022" y="5886994"/>
            <a:ext cx="5077098" cy="7837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Market: where buyer and seller strike a deal. Don’t need geographical location.</a:t>
            </a:r>
          </a:p>
        </p:txBody>
      </p:sp>
      <p:graphicFrame>
        <p:nvGraphicFramePr>
          <p:cNvPr id="12" name="Content Placeholder 11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3509110448"/>
              </p:ext>
            </p:extLst>
          </p:nvPr>
        </p:nvGraphicFramePr>
        <p:xfrm>
          <a:off x="1535113" y="1438275"/>
          <a:ext cx="6280150" cy="33718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1" name="Content Placeholder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98376" y="3401503"/>
            <a:ext cx="4130398" cy="3269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8917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EF8340CD-FA19-424F-A425-E7F56349DCA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graphicEl>
                                              <a:dgm id="{EF8340CD-FA19-424F-A425-E7F56349DCA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10E33790-807B-4192-9315-05780164E07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>
                                            <p:graphicEl>
                                              <a:dgm id="{10E33790-807B-4192-9315-05780164E07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83E53306-55A0-4573-9972-23DBD298473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>
                                            <p:graphicEl>
                                              <a:dgm id="{83E53306-55A0-4573-9972-23DBD298473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B99F55AB-7D9B-4E7F-A4AC-321570FBC8D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>
                                            <p:graphicEl>
                                              <a:dgm id="{B99F55AB-7D9B-4E7F-A4AC-321570FBC8D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7B278923-44B2-472C-8F33-56F102C2CE5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>
                                            <p:graphicEl>
                                              <a:dgm id="{7B278923-44B2-472C-8F33-56F102C2CE5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2" grpId="0">
        <p:bldSub>
          <a:bldDgm bld="one"/>
        </p:bldSub>
      </p:bldGraphic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03514775"/>
              </p:ext>
            </p:extLst>
          </p:nvPr>
        </p:nvGraphicFramePr>
        <p:xfrm>
          <a:off x="149225" y="155575"/>
          <a:ext cx="6483350" cy="59753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Perfect competition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68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1BF53339-4D06-4238-A20C-C2262A79629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graphicEl>
                                              <a:dgm id="{1BF53339-4D06-4238-A20C-C2262A79629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AAD468B5-D683-4AA3-BDB4-E3E552A68FB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graphicEl>
                                              <a:dgm id="{AAD468B5-D683-4AA3-BDB4-E3E552A68FB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B5FED961-85B5-449D-B895-96806B7F1A0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graphicEl>
                                              <a:dgm id="{B5FED961-85B5-449D-B895-96806B7F1A0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F2F7A63F-98D1-41C6-B6A2-532F1CBA6AB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graphicEl>
                                              <a:dgm id="{F2F7A63F-98D1-41C6-B6A2-532F1CBA6AB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9BAAD013-F8A9-41DF-ABD6-F6B1B84910C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graphicEl>
                                              <a:dgm id="{9BAAD013-F8A9-41DF-ABD6-F6B1B84910C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90088879-0629-4C74-818B-E9E36FC5476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>
                                            <p:graphicEl>
                                              <a:dgm id="{90088879-0629-4C74-818B-E9E36FC5476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8FD5E8D8-6E53-41B0-96C3-C7D7CAA58C5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>
                                            <p:graphicEl>
                                              <a:dgm id="{8FD5E8D8-6E53-41B0-96C3-C7D7CAA58C5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D9F989C7-64D3-4C68-B07B-FFD9FCB410A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">
                                            <p:graphicEl>
                                              <a:dgm id="{D9F989C7-64D3-4C68-B07B-FFD9FCB410A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Sub>
          <a:bldDgm bld="one"/>
        </p:bldSub>
      </p:bldGraphic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Perfect competition &amp; price elasticity of demand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5691" y="3702342"/>
            <a:ext cx="1019000" cy="138820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5691" y="2314139"/>
            <a:ext cx="1019000" cy="138820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1601" y="2314138"/>
            <a:ext cx="1019000" cy="138820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9565" y="966825"/>
            <a:ext cx="1019000" cy="138820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5475" y="1024721"/>
            <a:ext cx="1019000" cy="138820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51161" y="966824"/>
            <a:ext cx="1019000" cy="1388203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>
            <a:off x="2983345" y="966825"/>
            <a:ext cx="0" cy="4528811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 flipV="1">
            <a:off x="3020291" y="5467927"/>
            <a:ext cx="5652654" cy="27709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229660">
            <a:off x="3010772" y="5209309"/>
            <a:ext cx="1349257" cy="1349257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229660">
            <a:off x="4599426" y="5135417"/>
            <a:ext cx="1349257" cy="1349257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229660">
            <a:off x="4913097" y="5495635"/>
            <a:ext cx="1349257" cy="1349257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229660">
            <a:off x="6225116" y="5135417"/>
            <a:ext cx="1349257" cy="1349257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229660">
            <a:off x="6687940" y="5393990"/>
            <a:ext cx="1349257" cy="1349257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229660">
            <a:off x="7074909" y="5652561"/>
            <a:ext cx="1349257" cy="1349257"/>
          </a:xfrm>
          <a:prstGeom prst="rect">
            <a:avLst/>
          </a:prstGeom>
        </p:spPr>
      </p:pic>
      <p:sp>
        <p:nvSpPr>
          <p:cNvPr id="28" name="Right Arrow 27"/>
          <p:cNvSpPr/>
          <p:nvPr/>
        </p:nvSpPr>
        <p:spPr>
          <a:xfrm>
            <a:off x="3020291" y="3100510"/>
            <a:ext cx="5652654" cy="710095"/>
          </a:xfrm>
          <a:prstGeom prst="rightArrow">
            <a:avLst>
              <a:gd name="adj1" fmla="val 60637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Buyer is price maker</a:t>
            </a:r>
          </a:p>
        </p:txBody>
      </p:sp>
      <p:sp>
        <p:nvSpPr>
          <p:cNvPr id="2" name="Rectangle 1"/>
          <p:cNvSpPr/>
          <p:nvPr/>
        </p:nvSpPr>
        <p:spPr>
          <a:xfrm>
            <a:off x="2983346" y="966825"/>
            <a:ext cx="5948218" cy="12185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u="sng" dirty="0"/>
              <a:t>Perfectly Elastic demand</a:t>
            </a:r>
          </a:p>
          <a:p>
            <a:pPr algn="ctr"/>
            <a:r>
              <a:rPr lang="en-US" sz="2400" dirty="0"/>
              <a:t>Buyer willing to buy all they can- for “x” price, but will buy “ZERO” at even slightly higher price.</a:t>
            </a:r>
          </a:p>
        </p:txBody>
      </p:sp>
      <p:cxnSp>
        <p:nvCxnSpPr>
          <p:cNvPr id="19" name="Straight Connector 18"/>
          <p:cNvCxnSpPr/>
          <p:nvPr/>
        </p:nvCxnSpPr>
        <p:spPr>
          <a:xfrm flipH="1" flipV="1">
            <a:off x="3020291" y="4257682"/>
            <a:ext cx="5652654" cy="27709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ight Arrow 40"/>
          <p:cNvSpPr/>
          <p:nvPr/>
        </p:nvSpPr>
        <p:spPr>
          <a:xfrm>
            <a:off x="-23648" y="6323634"/>
            <a:ext cx="1789152" cy="757646"/>
          </a:xfrm>
          <a:prstGeom prst="rightArrow">
            <a:avLst>
              <a:gd name="adj1" fmla="val 50000"/>
              <a:gd name="adj2" fmla="val 3046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Quantity demanded</a:t>
            </a:r>
          </a:p>
        </p:txBody>
      </p:sp>
      <p:sp>
        <p:nvSpPr>
          <p:cNvPr id="22" name="Right Arrow 41"/>
          <p:cNvSpPr/>
          <p:nvPr/>
        </p:nvSpPr>
        <p:spPr>
          <a:xfrm rot="16200000">
            <a:off x="-758540" y="5145948"/>
            <a:ext cx="1915791" cy="7576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PRICE</a:t>
            </a:r>
          </a:p>
        </p:txBody>
      </p:sp>
    </p:spTree>
    <p:extLst>
      <p:ext uri="{BB962C8B-B14F-4D97-AF65-F5344CB8AC3E}">
        <p14:creationId xmlns:p14="http://schemas.microsoft.com/office/powerpoint/2010/main" val="206195210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66047491"/>
              </p:ext>
            </p:extLst>
          </p:nvPr>
        </p:nvGraphicFramePr>
        <p:xfrm>
          <a:off x="149225" y="155574"/>
          <a:ext cx="6483350" cy="65665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Monopoly</a:t>
            </a:r>
            <a:br>
              <a:rPr lang="en-US" dirty="0"/>
            </a:br>
            <a:r>
              <a:rPr lang="en-US" dirty="0"/>
              <a:t>GREEK word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6464952"/>
            <a:ext cx="9335878" cy="371475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Microeconomics =&gt; Micro-analysis….x; </a:t>
            </a:r>
            <a:r>
              <a:rPr lang="hi-IN" sz="2000" dirty="0"/>
              <a:t>बाल की खाल मत खींचो; study to pass exam only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04152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CE9D02F1-0027-43C7-A7AD-D1FC1E58360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graphicEl>
                                              <a:dgm id="{CE9D02F1-0027-43C7-A7AD-D1FC1E58360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2A24CEC5-BD55-4D11-B6F7-E9DF6407C8C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graphicEl>
                                              <a:dgm id="{2A24CEC5-BD55-4D11-B6F7-E9DF6407C8C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97F77EC5-F8A8-4007-9D56-1D841B4639F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graphicEl>
                                              <a:dgm id="{97F77EC5-F8A8-4007-9D56-1D841B4639F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FEA295D9-9C1F-4FB3-BF2F-25C21FD5AD1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graphicEl>
                                              <a:dgm id="{FEA295D9-9C1F-4FB3-BF2F-25C21FD5AD1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74DEFB76-4675-40B0-9257-A604E56DCF8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graphicEl>
                                              <a:dgm id="{74DEFB76-4675-40B0-9257-A604E56DCF8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60780719-8D02-456F-8D9D-BFB10544552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>
                                            <p:graphicEl>
                                              <a:dgm id="{60780719-8D02-456F-8D9D-BFB10544552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3A63E387-E42D-4398-A3D0-AC207B7BDEC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>
                                            <p:graphicEl>
                                              <a:dgm id="{3A63E387-E42D-4398-A3D0-AC207B7BDEC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70C55D95-A196-4305-AD2B-CD2290BF61C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">
                                            <p:graphicEl>
                                              <a:dgm id="{70C55D95-A196-4305-AD2B-CD2290BF61C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Sub>
          <a:bldDgm bld="one"/>
        </p:bldSub>
      </p:bldGraphic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UPSC’s CDS-II/2015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What is meant by price discrimination?</a:t>
            </a:r>
          </a:p>
          <a:p>
            <a:pPr marL="742950" indent="-742950">
              <a:buFont typeface="+mj-lt"/>
              <a:buAutoNum type="alphaUcPeriod"/>
            </a:pPr>
            <a:r>
              <a:rPr lang="en-US" dirty="0"/>
              <a:t>Increase in price of a commodity over time</a:t>
            </a:r>
          </a:p>
          <a:p>
            <a:pPr marL="742950" indent="-742950">
              <a:buFont typeface="+mj-lt"/>
              <a:buAutoNum type="alphaUcPeriod"/>
            </a:pPr>
            <a:r>
              <a:rPr lang="en-US" dirty="0"/>
              <a:t>A situation where the same product is sold to different consumers for different prices</a:t>
            </a:r>
          </a:p>
          <a:p>
            <a:pPr marL="742950" indent="-742950">
              <a:buFont typeface="+mj-lt"/>
              <a:buAutoNum type="alphaUcPeriod"/>
            </a:pPr>
            <a:r>
              <a:rPr lang="en-US" dirty="0"/>
              <a:t>Subsidization of a product by the Government to sell it at a lower price</a:t>
            </a:r>
          </a:p>
          <a:p>
            <a:pPr marL="742950" indent="-742950">
              <a:buFont typeface="+mj-lt"/>
              <a:buAutoNum type="alphaUcPeriod"/>
            </a:pPr>
            <a:r>
              <a:rPr lang="en-US" dirty="0"/>
              <a:t>General decrease in price of a commodity over time</a:t>
            </a:r>
          </a:p>
        </p:txBody>
      </p:sp>
    </p:spTree>
    <p:extLst>
      <p:ext uri="{BB962C8B-B14F-4D97-AF65-F5344CB8AC3E}">
        <p14:creationId xmlns:p14="http://schemas.microsoft.com/office/powerpoint/2010/main" val="271093848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UPSC’s CDS-II/2015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Which one of the following is an example of a ‘natural monopoly’?</a:t>
            </a:r>
          </a:p>
          <a:p>
            <a:pPr marL="0" indent="0">
              <a:buNone/>
            </a:pPr>
            <a:r>
              <a:rPr lang="en-US" sz="4400" dirty="0"/>
              <a:t>(a) Indian Airlines</a:t>
            </a:r>
          </a:p>
          <a:p>
            <a:pPr marL="0" indent="0">
              <a:buNone/>
            </a:pPr>
            <a:r>
              <a:rPr lang="en-US" sz="4400" dirty="0"/>
              <a:t>(b) Delhi Jal Board</a:t>
            </a:r>
          </a:p>
          <a:p>
            <a:pPr marL="0" indent="0">
              <a:buNone/>
            </a:pPr>
            <a:r>
              <a:rPr lang="en-US" sz="4400" dirty="0"/>
              <a:t>(c) Delhi Transport Corporation</a:t>
            </a:r>
          </a:p>
          <a:p>
            <a:pPr marL="0" indent="0">
              <a:buNone/>
            </a:pPr>
            <a:r>
              <a:rPr lang="en-US" sz="4400" dirty="0"/>
              <a:t>(d) Steel Authority of India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10044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98156568"/>
              </p:ext>
            </p:extLst>
          </p:nvPr>
        </p:nvGraphicFramePr>
        <p:xfrm>
          <a:off x="153988" y="914400"/>
          <a:ext cx="8797925" cy="53133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India against Monopoly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33601" y="5884985"/>
            <a:ext cx="5059680" cy="973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555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9037E34-C95F-47B7-A8C9-87A7BCDDA3D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graphicEl>
                                              <a:dgm id="{B9037E34-C95F-47B7-A8C9-87A7BCDDA3D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094064C-559B-4175-8274-0BD9D6E8663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graphicEl>
                                              <a:dgm id="{6094064C-559B-4175-8274-0BD9D6E8663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E996738-B887-4868-93B0-FFF90FA578F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graphicEl>
                                              <a:dgm id="{3E996738-B887-4868-93B0-FFF90FA578F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C6669A5-B65F-4B29-AACD-E66C5E48F49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graphicEl>
                                              <a:dgm id="{2C6669A5-B65F-4B29-AACD-E66C5E48F49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FB55283-919D-4D7B-B5BA-710A9CF96C8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graphicEl>
                                              <a:dgm id="{6FB55283-919D-4D7B-B5BA-710A9CF96C8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383910D-910E-435B-A8EB-51C7BC9E4EB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>
                                            <p:graphicEl>
                                              <a:dgm id="{4383910D-910E-435B-A8EB-51C7BC9E4EB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53012428"/>
              </p:ext>
            </p:extLst>
          </p:nvPr>
        </p:nvGraphicFramePr>
        <p:xfrm>
          <a:off x="149225" y="2"/>
          <a:ext cx="6634130" cy="67220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Monopolistic Competition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140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7F7CDEE9-5784-407A-AADE-2D450EB3F5C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graphicEl>
                                              <a:dgm id="{7F7CDEE9-5784-407A-AADE-2D450EB3F5C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8EBFDF2D-806A-451A-B39D-91BA2B1ACAE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graphicEl>
                                              <a:dgm id="{8EBFDF2D-806A-451A-B39D-91BA2B1ACAE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50542B08-ED44-4CD4-8313-2E67085F4C0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graphicEl>
                                              <a:dgm id="{50542B08-ED44-4CD4-8313-2E67085F4C0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6B54B5C3-41BC-43B6-9C5B-58781D6C4C4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graphicEl>
                                              <a:dgm id="{6B54B5C3-41BC-43B6-9C5B-58781D6C4C4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E1534CCB-3504-44D2-A823-E5A45632AA7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graphicEl>
                                              <a:dgm id="{E1534CCB-3504-44D2-A823-E5A45632AA7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605C9AE2-A909-49D3-802F-6F8D8F76F32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>
                                            <p:graphicEl>
                                              <a:dgm id="{605C9AE2-A909-49D3-802F-6F8D8F76F32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B01B993B-9ED4-4E54-9D3E-A9D573E04BC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>
                                            <p:graphicEl>
                                              <a:dgm id="{B01B993B-9ED4-4E54-9D3E-A9D573E04BC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3B6F27BF-BEDD-49A2-A59C-4517EF24B74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">
                                            <p:graphicEl>
                                              <a:dgm id="{3B6F27BF-BEDD-49A2-A59C-4517EF24B74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Sub>
          <a:bldDgm bld="one"/>
        </p:bldSub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ww.bdp.com/globalassets/projects/wuxi-ikea-shopping-mall/001_wuxi-ikea-shopping-mall_inside.jpg"/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 r="23427"/>
          <a:stretch/>
        </p:blipFill>
        <p:spPr bwMode="auto">
          <a:xfrm>
            <a:off x="0" y="0"/>
            <a:ext cx="933587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ounded Rectangle 4"/>
          <p:cNvSpPr/>
          <p:nvPr/>
        </p:nvSpPr>
        <p:spPr>
          <a:xfrm>
            <a:off x="-1" y="149290"/>
            <a:ext cx="9335879" cy="643812"/>
          </a:xfrm>
          <a:prstGeom prst="roundRect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Pillar #4 ► Sectors of Economy ►Production ► Microeconomics</a:t>
            </a:r>
          </a:p>
        </p:txBody>
      </p:sp>
      <p:graphicFrame>
        <p:nvGraphicFramePr>
          <p:cNvPr id="6" name="Diagram 5"/>
          <p:cNvGraphicFramePr/>
          <p:nvPr>
            <p:extLst/>
          </p:nvPr>
        </p:nvGraphicFramePr>
        <p:xfrm>
          <a:off x="0" y="615822"/>
          <a:ext cx="9251482" cy="59062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" name="Rectangle 1"/>
          <p:cNvSpPr/>
          <p:nvPr/>
        </p:nvSpPr>
        <p:spPr>
          <a:xfrm>
            <a:off x="0" y="6343650"/>
            <a:ext cx="9335878" cy="371475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Microeconomics =&gt; Micro-analysis….x; </a:t>
            </a:r>
            <a:r>
              <a:rPr lang="hi-IN" sz="2000" dirty="0"/>
              <a:t>बाल की खाल मत खींचो; study to pass exam only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81848521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047CA748-331B-4700-A740-DBC62F47A12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>
                                            <p:graphicEl>
                                              <a:dgm id="{047CA748-331B-4700-A740-DBC62F47A12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>
                                            <p:graphicEl>
                                              <a:dgm id="{047CA748-331B-4700-A740-DBC62F47A12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>
                                            <p:graphicEl>
                                              <a:dgm id="{047CA748-331B-4700-A740-DBC62F47A12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FA849E74-0479-44F4-ABF5-598427148D9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>
                                            <p:graphicEl>
                                              <a:dgm id="{FA849E74-0479-44F4-ABF5-598427148D9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>
                                            <p:graphicEl>
                                              <a:dgm id="{FA849E74-0479-44F4-ABF5-598427148D9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>
                                            <p:graphicEl>
                                              <a:dgm id="{FA849E74-0479-44F4-ABF5-598427148D9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1EEE745A-79A5-4FFC-898D-EAC42716B8B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>
                                            <p:graphicEl>
                                              <a:dgm id="{1EEE745A-79A5-4FFC-898D-EAC42716B8B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>
                                            <p:graphicEl>
                                              <a:dgm id="{1EEE745A-79A5-4FFC-898D-EAC42716B8B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>
                                            <p:graphicEl>
                                              <a:dgm id="{1EEE745A-79A5-4FFC-898D-EAC42716B8B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56B276DE-A57B-4492-9387-9926EE2334E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">
                                            <p:graphicEl>
                                              <a:dgm id="{56B276DE-A57B-4492-9387-9926EE2334E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">
                                            <p:graphicEl>
                                              <a:dgm id="{56B276DE-A57B-4492-9387-9926EE2334E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>
                                            <p:graphicEl>
                                              <a:dgm id="{56B276DE-A57B-4492-9387-9926EE2334E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B6536A8F-82B5-492E-B59A-D2366984CC0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">
                                            <p:graphicEl>
                                              <a:dgm id="{B6536A8F-82B5-492E-B59A-D2366984CC0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">
                                            <p:graphicEl>
                                              <a:dgm id="{B6536A8F-82B5-492E-B59A-D2366984CC0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>
                                            <p:graphicEl>
                                              <a:dgm id="{B6536A8F-82B5-492E-B59A-D2366984CC0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6CB144FA-DDD9-4D12-9777-68201BB13E2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6">
                                            <p:graphicEl>
                                              <a:dgm id="{6CB144FA-DDD9-4D12-9777-68201BB13E2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6">
                                            <p:graphicEl>
                                              <a:dgm id="{6CB144FA-DDD9-4D12-9777-68201BB13E2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">
                                            <p:graphicEl>
                                              <a:dgm id="{6CB144FA-DDD9-4D12-9777-68201BB13E2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95DC5552-DE55-405D-BFA8-0C6E69AF37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6">
                                            <p:graphicEl>
                                              <a:dgm id="{95DC5552-DE55-405D-BFA8-0C6E69AF37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6">
                                            <p:graphicEl>
                                              <a:dgm id="{95DC5552-DE55-405D-BFA8-0C6E69AF37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">
                                            <p:graphicEl>
                                              <a:dgm id="{95DC5552-DE55-405D-BFA8-0C6E69AF375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3B588B37-8271-4854-913C-599CB6D3076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6">
                                            <p:graphicEl>
                                              <a:dgm id="{3B588B37-8271-4854-913C-599CB6D3076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6">
                                            <p:graphicEl>
                                              <a:dgm id="{3B588B37-8271-4854-913C-599CB6D3076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">
                                            <p:graphicEl>
                                              <a:dgm id="{3B588B37-8271-4854-913C-599CB6D3076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7F2B6864-92BB-4841-BA13-2149D243ADA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6">
                                            <p:graphicEl>
                                              <a:dgm id="{7F2B6864-92BB-4841-BA13-2149D243ADA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6">
                                            <p:graphicEl>
                                              <a:dgm id="{7F2B6864-92BB-4841-BA13-2149D243ADA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">
                                            <p:graphicEl>
                                              <a:dgm id="{7F2B6864-92BB-4841-BA13-2149D243ADA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EEA3CEBE-39D0-42FA-A88B-B8554E6A8D6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6">
                                            <p:graphicEl>
                                              <a:dgm id="{EEA3CEBE-39D0-42FA-A88B-B8554E6A8D6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6">
                                            <p:graphicEl>
                                              <a:dgm id="{EEA3CEBE-39D0-42FA-A88B-B8554E6A8D6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">
                                            <p:graphicEl>
                                              <a:dgm id="{EEA3CEBE-39D0-42FA-A88B-B8554E6A8D6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21EC5408-5275-4A68-9FE9-FA88D847780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6">
                                            <p:graphicEl>
                                              <a:dgm id="{21EC5408-5275-4A68-9FE9-FA88D847780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6">
                                            <p:graphicEl>
                                              <a:dgm id="{21EC5408-5275-4A68-9FE9-FA88D847780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6">
                                            <p:graphicEl>
                                              <a:dgm id="{21EC5408-5275-4A68-9FE9-FA88D847780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A96137ED-1F0F-4568-8DC5-C43015EDD10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6">
                                            <p:graphicEl>
                                              <a:dgm id="{A96137ED-1F0F-4568-8DC5-C43015EDD10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6">
                                            <p:graphicEl>
                                              <a:dgm id="{A96137ED-1F0F-4568-8DC5-C43015EDD10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6">
                                            <p:graphicEl>
                                              <a:dgm id="{A96137ED-1F0F-4568-8DC5-C43015EDD10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Sub>
          <a:bldDgm bld="one"/>
        </p:bldSub>
      </p:bldGraphic>
      <p:bldP spid="2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Perfect competition &amp; price elasticity of demand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5691" y="3702342"/>
            <a:ext cx="1019000" cy="138820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5691" y="2314139"/>
            <a:ext cx="1019000" cy="138820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1601" y="2314138"/>
            <a:ext cx="1019000" cy="138820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9565" y="966825"/>
            <a:ext cx="1019000" cy="138820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5475" y="1024721"/>
            <a:ext cx="1019000" cy="138820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51161" y="966824"/>
            <a:ext cx="1019000" cy="1388203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>
            <a:off x="2983345" y="966825"/>
            <a:ext cx="0" cy="4528811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 flipV="1">
            <a:off x="3020291" y="5467927"/>
            <a:ext cx="5652654" cy="27709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229660">
            <a:off x="4599426" y="5135417"/>
            <a:ext cx="1349257" cy="1349257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229660">
            <a:off x="4913097" y="5495635"/>
            <a:ext cx="1349257" cy="1349257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229660">
            <a:off x="6225116" y="5135417"/>
            <a:ext cx="1349257" cy="1349257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229660">
            <a:off x="6687940" y="5393990"/>
            <a:ext cx="1349257" cy="1349257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229660">
            <a:off x="7074909" y="5652561"/>
            <a:ext cx="1349257" cy="1349257"/>
          </a:xfrm>
          <a:prstGeom prst="rect">
            <a:avLst/>
          </a:prstGeom>
        </p:spPr>
      </p:pic>
      <p:cxnSp>
        <p:nvCxnSpPr>
          <p:cNvPr id="19" name="Straight Connector 18"/>
          <p:cNvCxnSpPr/>
          <p:nvPr/>
        </p:nvCxnSpPr>
        <p:spPr>
          <a:xfrm flipH="1" flipV="1">
            <a:off x="2965010" y="2889717"/>
            <a:ext cx="5652654" cy="27709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H="1" flipV="1">
            <a:off x="3020291" y="2903573"/>
            <a:ext cx="4546836" cy="1822622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H="1" flipV="1">
            <a:off x="2965010" y="2900681"/>
            <a:ext cx="2176157" cy="1939637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7436498" y="2575822"/>
            <a:ext cx="1399591" cy="609039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PERFECT</a:t>
            </a:r>
          </a:p>
          <a:p>
            <a:pPr algn="ctr"/>
            <a:r>
              <a:rPr lang="en-US" sz="2000" dirty="0"/>
              <a:t>Elastic (</a:t>
            </a:r>
            <a:r>
              <a:rPr lang="en-US" sz="2000" dirty="0">
                <a:latin typeface="Franklin Gothic Heavy" panose="020B0903020102020204" pitchFamily="34" charset="0"/>
              </a:rPr>
              <a:t>∞</a:t>
            </a:r>
            <a:r>
              <a:rPr lang="en-US" sz="2000" dirty="0"/>
              <a:t>)</a:t>
            </a:r>
          </a:p>
        </p:txBody>
      </p:sp>
      <p:sp>
        <p:nvSpPr>
          <p:cNvPr id="31" name="Rectangle 30"/>
          <p:cNvSpPr/>
          <p:nvPr/>
        </p:nvSpPr>
        <p:spPr>
          <a:xfrm rot="1310034">
            <a:off x="6614266" y="4226451"/>
            <a:ext cx="1399592" cy="609039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Monopolistic</a:t>
            </a:r>
          </a:p>
        </p:txBody>
      </p:sp>
      <p:sp>
        <p:nvSpPr>
          <p:cNvPr id="32" name="Rectangle 31"/>
          <p:cNvSpPr/>
          <p:nvPr/>
        </p:nvSpPr>
        <p:spPr>
          <a:xfrm rot="1310034">
            <a:off x="4585133" y="4554885"/>
            <a:ext cx="1399592" cy="609039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Monopoly</a:t>
            </a:r>
          </a:p>
        </p:txBody>
      </p:sp>
      <p:sp>
        <p:nvSpPr>
          <p:cNvPr id="33" name="Left Arrow 32"/>
          <p:cNvSpPr/>
          <p:nvPr/>
        </p:nvSpPr>
        <p:spPr>
          <a:xfrm rot="19618913">
            <a:off x="4070302" y="3313792"/>
            <a:ext cx="2317764" cy="625151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Elasticity declines</a:t>
            </a:r>
          </a:p>
        </p:txBody>
      </p:sp>
      <p:cxnSp>
        <p:nvCxnSpPr>
          <p:cNvPr id="36" name="Straight Connector 35"/>
          <p:cNvCxnSpPr/>
          <p:nvPr/>
        </p:nvCxnSpPr>
        <p:spPr>
          <a:xfrm flipV="1">
            <a:off x="3806890" y="1201002"/>
            <a:ext cx="0" cy="3881774"/>
          </a:xfrm>
          <a:prstGeom prst="line">
            <a:avLst/>
          </a:prstGeom>
          <a:ln w="76200">
            <a:solidFill>
              <a:srgbClr val="FFFF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/>
          <p:cNvSpPr/>
          <p:nvPr/>
        </p:nvSpPr>
        <p:spPr>
          <a:xfrm>
            <a:off x="3176226" y="876154"/>
            <a:ext cx="1399591" cy="609039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PERFECT</a:t>
            </a:r>
          </a:p>
          <a:p>
            <a:pPr algn="ctr"/>
            <a:r>
              <a:rPr lang="en-US" sz="2000" dirty="0"/>
              <a:t>inelastic (</a:t>
            </a:r>
            <a:r>
              <a:rPr lang="en-US" sz="2000" dirty="0">
                <a:latin typeface="Franklin Gothic Heavy" panose="020B0903020102020204" pitchFamily="34" charset="0"/>
              </a:rPr>
              <a:t>0</a:t>
            </a:r>
            <a:r>
              <a:rPr lang="en-US" sz="2000" dirty="0"/>
              <a:t>)</a:t>
            </a:r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39533" y="5148015"/>
            <a:ext cx="1585667" cy="1213973"/>
          </a:xfrm>
          <a:prstGeom prst="rect">
            <a:avLst/>
          </a:prstGeom>
        </p:spPr>
      </p:pic>
      <p:sp>
        <p:nvSpPr>
          <p:cNvPr id="41" name="Right Arrow 40"/>
          <p:cNvSpPr/>
          <p:nvPr/>
        </p:nvSpPr>
        <p:spPr>
          <a:xfrm>
            <a:off x="-23648" y="6323634"/>
            <a:ext cx="1789152" cy="757646"/>
          </a:xfrm>
          <a:prstGeom prst="rightArrow">
            <a:avLst>
              <a:gd name="adj1" fmla="val 50000"/>
              <a:gd name="adj2" fmla="val 3046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Quantity demanded</a:t>
            </a:r>
          </a:p>
        </p:txBody>
      </p:sp>
      <p:sp>
        <p:nvSpPr>
          <p:cNvPr id="42" name="Right Arrow 41"/>
          <p:cNvSpPr/>
          <p:nvPr/>
        </p:nvSpPr>
        <p:spPr>
          <a:xfrm rot="16200000">
            <a:off x="-758541" y="5145947"/>
            <a:ext cx="1915791" cy="7576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PRICE</a:t>
            </a:r>
          </a:p>
        </p:txBody>
      </p:sp>
      <p:sp>
        <p:nvSpPr>
          <p:cNvPr id="2" name="Speech Bubble: Rectangle 1"/>
          <p:cNvSpPr/>
          <p:nvPr/>
        </p:nvSpPr>
        <p:spPr>
          <a:xfrm>
            <a:off x="4954555" y="876154"/>
            <a:ext cx="2183363" cy="943315"/>
          </a:xfrm>
          <a:prstGeom prst="wedgeRectCallout">
            <a:avLst>
              <a:gd name="adj1" fmla="val -71688"/>
              <a:gd name="adj2" fmla="val -2355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If not understood, then watch part-I of video again.</a:t>
            </a:r>
          </a:p>
        </p:txBody>
      </p:sp>
    </p:spTree>
    <p:extLst>
      <p:ext uri="{BB962C8B-B14F-4D97-AF65-F5344CB8AC3E}">
        <p14:creationId xmlns:p14="http://schemas.microsoft.com/office/powerpoint/2010/main" val="752817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 animBg="1"/>
      <p:bldP spid="39" grpId="0" animBg="1"/>
      <p:bldP spid="2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94468970"/>
              </p:ext>
            </p:extLst>
          </p:nvPr>
        </p:nvGraphicFramePr>
        <p:xfrm>
          <a:off x="149225" y="69670"/>
          <a:ext cx="6483350" cy="66098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Oligopoly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783771" y="6313713"/>
            <a:ext cx="7436497" cy="441649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Cartelization =when they restrict output to control price</a:t>
            </a:r>
          </a:p>
        </p:txBody>
      </p:sp>
    </p:spTree>
    <p:extLst>
      <p:ext uri="{BB962C8B-B14F-4D97-AF65-F5344CB8AC3E}">
        <p14:creationId xmlns:p14="http://schemas.microsoft.com/office/powerpoint/2010/main" val="1907895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2FDC7ADC-4992-45EA-85AE-E8E2D30CD2F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013C5D26-568F-4D02-B2A9-11829F84B35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438C43CC-AA8A-4640-98B9-3F912D76CBC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BB50BCC5-F6BF-4529-A580-E56AB15FA45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B37DD1B3-AAC6-45F3-B4BE-C1E8E09BAA4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EEE63811-0A43-488D-BCBE-9B405E98F48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8EDE7B45-A41B-498E-A4B8-8D5AEF913CF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BFE65931-A62D-48A7-BDE1-FA78D13FA90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Sub>
          <a:bldDgm bld="one"/>
        </p:bldSub>
      </p:bldGraphic>
      <p:bldP spid="2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53091010"/>
              </p:ext>
            </p:extLst>
          </p:nvPr>
        </p:nvGraphicFramePr>
        <p:xfrm>
          <a:off x="149225" y="0"/>
          <a:ext cx="6483350" cy="66620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Monospony</a:t>
            </a:r>
            <a:r>
              <a:rPr lang="en-US" dirty="0"/>
              <a:t>- By Dr. Joan Robinson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61857" y="2960913"/>
            <a:ext cx="2516335" cy="2778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023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0BF38360-BCBB-496F-B6CC-9BD7FAE9999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graphicEl>
                                              <a:dgm id="{0BF38360-BCBB-496F-B6CC-9BD7FAE9999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82A7FA6F-99E7-41C0-9775-4B48123EF9C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graphicEl>
                                              <a:dgm id="{82A7FA6F-99E7-41C0-9775-4B48123EF9C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6716093F-F3A4-46DE-B9B5-05C3A0A0477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graphicEl>
                                              <a:dgm id="{6716093F-F3A4-46DE-B9B5-05C3A0A0477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99A22646-1813-46DA-A022-A533CB389A4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graphicEl>
                                              <a:dgm id="{99A22646-1813-46DA-A022-A533CB389A4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6615B976-BB64-4EB7-A8B5-E4B67CB0061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graphicEl>
                                              <a:dgm id="{6615B976-BB64-4EB7-A8B5-E4B67CB0061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9FEA94AE-2439-47FC-8455-E482B7CD389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>
                                            <p:graphicEl>
                                              <a:dgm id="{9FEA94AE-2439-47FC-8455-E482B7CD389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15A17BF7-D464-4D7B-A3C2-8FAAE215801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>
                                            <p:graphicEl>
                                              <a:dgm id="{15A17BF7-D464-4D7B-A3C2-8FAAE215801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C56AC923-9237-4C19-8DFE-68605FC29C0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">
                                            <p:graphicEl>
                                              <a:dgm id="{C56AC923-9237-4C19-8DFE-68605FC29C0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Sub>
          <a:bldDgm bld="one"/>
        </p:bldSub>
      </p:bldGraphic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Market structure</a:t>
            </a:r>
          </a:p>
        </p:txBody>
      </p:sp>
      <p:sp>
        <p:nvSpPr>
          <p:cNvPr id="8" name="Rectangle 7"/>
          <p:cNvSpPr/>
          <p:nvPr/>
        </p:nvSpPr>
        <p:spPr>
          <a:xfrm>
            <a:off x="4032022" y="5886994"/>
            <a:ext cx="5077098" cy="7837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Market: where buyer and seller strike a deal. Don’t need geographical location.</a:t>
            </a:r>
          </a:p>
        </p:txBody>
      </p:sp>
      <p:graphicFrame>
        <p:nvGraphicFramePr>
          <p:cNvPr id="12" name="Content Placeholder 11"/>
          <p:cNvGraphicFramePr>
            <a:graphicFrameLocks noGrp="1"/>
          </p:cNvGraphicFramePr>
          <p:nvPr>
            <p:ph sz="quarter" idx="13"/>
          </p:nvPr>
        </p:nvGraphicFramePr>
        <p:xfrm>
          <a:off x="1535113" y="1438275"/>
          <a:ext cx="6280150" cy="33718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1" name="Content Placeholder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98376" y="3401503"/>
            <a:ext cx="4130398" cy="3269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490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EF8340CD-FA19-424F-A425-E7F56349DCA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graphicEl>
                                              <a:dgm id="{EF8340CD-FA19-424F-A425-E7F56349DCA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10E33790-807B-4192-9315-05780164E07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>
                                            <p:graphicEl>
                                              <a:dgm id="{10E33790-807B-4192-9315-05780164E07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83E53306-55A0-4573-9972-23DBD298473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>
                                            <p:graphicEl>
                                              <a:dgm id="{83E53306-55A0-4573-9972-23DBD298473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B99F55AB-7D9B-4E7F-A4AC-321570FBC8D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>
                                            <p:graphicEl>
                                              <a:dgm id="{B99F55AB-7D9B-4E7F-A4AC-321570FBC8D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7B278923-44B2-472C-8F33-56F102C2CE5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>
                                            <p:graphicEl>
                                              <a:dgm id="{7B278923-44B2-472C-8F33-56F102C2CE5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2" grpId="0">
        <p:bldSub>
          <a:bldDgm bld="one"/>
        </p:bldSub>
      </p:bldGraphic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UPSC’s CDS-2014-II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800" dirty="0"/>
              <a:t>Market with </a:t>
            </a:r>
            <a:r>
              <a:rPr lang="en-US" sz="4800" dirty="0">
                <a:solidFill>
                  <a:srgbClr val="FFC000"/>
                </a:solidFill>
              </a:rPr>
              <a:t>large number of sellers </a:t>
            </a:r>
            <a:r>
              <a:rPr lang="en-US" sz="4800" dirty="0"/>
              <a:t>but each selling somewhat </a:t>
            </a:r>
            <a:r>
              <a:rPr lang="en-US" sz="4800" dirty="0">
                <a:solidFill>
                  <a:srgbClr val="FFC000"/>
                </a:solidFill>
              </a:rPr>
              <a:t>differentiated</a:t>
            </a:r>
            <a:r>
              <a:rPr lang="en-US" sz="4800" dirty="0"/>
              <a:t> but close product, is termed as</a:t>
            </a:r>
          </a:p>
          <a:p>
            <a:pPr marL="742950" indent="-742950">
              <a:buFont typeface="+mj-lt"/>
              <a:buAutoNum type="alphaUcPeriod"/>
            </a:pPr>
            <a:r>
              <a:rPr lang="en-US" sz="4800" dirty="0"/>
              <a:t>Perfect competition</a:t>
            </a:r>
          </a:p>
          <a:p>
            <a:pPr marL="742950" indent="-742950">
              <a:buFont typeface="+mj-lt"/>
              <a:buAutoNum type="alphaUcPeriod"/>
            </a:pPr>
            <a:r>
              <a:rPr lang="en-US" sz="4800" dirty="0"/>
              <a:t>Monopoly</a:t>
            </a:r>
          </a:p>
          <a:p>
            <a:pPr marL="742950" indent="-742950">
              <a:buFont typeface="+mj-lt"/>
              <a:buAutoNum type="alphaUcPeriod"/>
            </a:pPr>
            <a:r>
              <a:rPr lang="en-US" sz="4800" dirty="0"/>
              <a:t>Oligopoly</a:t>
            </a:r>
          </a:p>
          <a:p>
            <a:pPr marL="742950" indent="-742950">
              <a:buFont typeface="+mj-lt"/>
              <a:buAutoNum type="alphaUcPeriod"/>
            </a:pPr>
            <a:r>
              <a:rPr lang="en-US" sz="4800" dirty="0"/>
              <a:t>Monopolistic competition</a:t>
            </a:r>
          </a:p>
        </p:txBody>
      </p:sp>
    </p:spTree>
    <p:extLst>
      <p:ext uri="{BB962C8B-B14F-4D97-AF65-F5344CB8AC3E}">
        <p14:creationId xmlns:p14="http://schemas.microsoft.com/office/powerpoint/2010/main" val="96562732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ww.bdp.com/globalassets/projects/wuxi-ikea-shopping-mall/001_wuxi-ikea-shopping-mall_inside.jpg"/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 r="23427"/>
          <a:stretch/>
        </p:blipFill>
        <p:spPr bwMode="auto">
          <a:xfrm>
            <a:off x="0" y="0"/>
            <a:ext cx="933587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ounded Rectangle 4"/>
          <p:cNvSpPr/>
          <p:nvPr/>
        </p:nvSpPr>
        <p:spPr>
          <a:xfrm>
            <a:off x="-1" y="149290"/>
            <a:ext cx="9335879" cy="643812"/>
          </a:xfrm>
          <a:prstGeom prst="roundRect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Pillar #4 ► Sectors of Economy ►Production ► Microeconomics</a:t>
            </a:r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877887553"/>
              </p:ext>
            </p:extLst>
          </p:nvPr>
        </p:nvGraphicFramePr>
        <p:xfrm>
          <a:off x="0" y="615822"/>
          <a:ext cx="9251482" cy="59062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" name="Rectangle 1"/>
          <p:cNvSpPr/>
          <p:nvPr/>
        </p:nvSpPr>
        <p:spPr>
          <a:xfrm>
            <a:off x="0" y="6343650"/>
            <a:ext cx="9335878" cy="371475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Microeconomics =&gt; Micro-analysis….x; </a:t>
            </a:r>
            <a:r>
              <a:rPr lang="hi-IN" sz="2000" dirty="0"/>
              <a:t>बाल की खाल मत खींचो; study to pass exam only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00781896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Economic cost?</a:t>
            </a:r>
          </a:p>
        </p:txBody>
      </p:sp>
      <p:sp>
        <p:nvSpPr>
          <p:cNvPr id="8" name="Rectangle 7"/>
          <p:cNvSpPr/>
          <p:nvPr/>
        </p:nvSpPr>
        <p:spPr>
          <a:xfrm>
            <a:off x="0" y="4946072"/>
            <a:ext cx="1925782" cy="997528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/>
              <a:t>Economic Cost</a:t>
            </a:r>
          </a:p>
        </p:txBody>
      </p:sp>
      <p:sp>
        <p:nvSpPr>
          <p:cNvPr id="9" name="Rectangle 8"/>
          <p:cNvSpPr/>
          <p:nvPr/>
        </p:nvSpPr>
        <p:spPr>
          <a:xfrm>
            <a:off x="2646218" y="4959927"/>
            <a:ext cx="1925782" cy="9975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/>
              <a:t>Explicit Cost</a:t>
            </a:r>
            <a:endParaRPr lang="en-US" sz="3600" dirty="0"/>
          </a:p>
        </p:txBody>
      </p:sp>
      <p:sp>
        <p:nvSpPr>
          <p:cNvPr id="10" name="Rectangle 9"/>
          <p:cNvSpPr/>
          <p:nvPr/>
        </p:nvSpPr>
        <p:spPr>
          <a:xfrm>
            <a:off x="4849091" y="4946072"/>
            <a:ext cx="1925782" cy="9975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Implicit Cost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051964" y="4946072"/>
            <a:ext cx="1925782" cy="9975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Normal Profit</a:t>
            </a:r>
          </a:p>
        </p:txBody>
      </p:sp>
      <p:sp>
        <p:nvSpPr>
          <p:cNvPr id="13" name="Equal 12"/>
          <p:cNvSpPr/>
          <p:nvPr/>
        </p:nvSpPr>
        <p:spPr>
          <a:xfrm>
            <a:off x="2022764" y="5292436"/>
            <a:ext cx="484909" cy="387928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Plus 13"/>
          <p:cNvSpPr/>
          <p:nvPr/>
        </p:nvSpPr>
        <p:spPr>
          <a:xfrm>
            <a:off x="4416136" y="5153890"/>
            <a:ext cx="588818" cy="581891"/>
          </a:xfrm>
          <a:prstGeom prst="mathPlus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Plus 14"/>
          <p:cNvSpPr/>
          <p:nvPr/>
        </p:nvSpPr>
        <p:spPr>
          <a:xfrm>
            <a:off x="6619010" y="5098473"/>
            <a:ext cx="588818" cy="581891"/>
          </a:xfrm>
          <a:prstGeom prst="mathPlus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Left-Right Arrow 15"/>
          <p:cNvSpPr/>
          <p:nvPr/>
        </p:nvSpPr>
        <p:spPr>
          <a:xfrm>
            <a:off x="2646218" y="5957455"/>
            <a:ext cx="4128655" cy="789709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Opportunity Cost</a:t>
            </a:r>
          </a:p>
        </p:txBody>
      </p:sp>
      <p:sp>
        <p:nvSpPr>
          <p:cNvPr id="17" name="Line Callout 1 (Accent Bar) 16"/>
          <p:cNvSpPr/>
          <p:nvPr/>
        </p:nvSpPr>
        <p:spPr>
          <a:xfrm>
            <a:off x="5738328" y="947924"/>
            <a:ext cx="3204782" cy="2668112"/>
          </a:xfrm>
          <a:prstGeom prst="accentCallout1">
            <a:avLst>
              <a:gd name="adj1" fmla="val 106778"/>
              <a:gd name="adj2" fmla="val 103209"/>
              <a:gd name="adj3" fmla="val 151485"/>
              <a:gd name="adj4" fmla="val 73155"/>
            </a:avLst>
          </a:prstGeom>
          <a:solidFill>
            <a:schemeClr val="accent1"/>
          </a:solidFill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u="sng" dirty="0"/>
              <a:t>Normal profit in</a:t>
            </a:r>
          </a:p>
          <a:p>
            <a:pPr algn="ctr"/>
            <a:r>
              <a:rPr lang="en-US" sz="2400" dirty="0"/>
              <a:t> Perfect competition, Monopolistic </a:t>
            </a:r>
            <a:r>
              <a:rPr lang="en-US" sz="2400" dirty="0" err="1"/>
              <a:t>competi</a:t>
            </a:r>
            <a:r>
              <a:rPr lang="en-US" sz="2400" dirty="0"/>
              <a:t>.</a:t>
            </a:r>
          </a:p>
          <a:p>
            <a:pPr algn="ctr"/>
            <a:r>
              <a:rPr lang="en-US" sz="2400" b="1" u="sng" dirty="0"/>
              <a:t>Super normal /(abnormal) profit in</a:t>
            </a:r>
          </a:p>
          <a:p>
            <a:pPr algn="ctr"/>
            <a:r>
              <a:rPr lang="en-US" sz="2400" dirty="0"/>
              <a:t>Monopoly, </a:t>
            </a:r>
            <a:r>
              <a:rPr lang="en-US" sz="2400" dirty="0" err="1"/>
              <a:t>Monospony</a:t>
            </a:r>
            <a:r>
              <a:rPr lang="en-US" sz="2400" dirty="0"/>
              <a:t>, Oligopoly</a:t>
            </a:r>
          </a:p>
        </p:txBody>
      </p:sp>
      <p:sp>
        <p:nvSpPr>
          <p:cNvPr id="18" name="Line Callout 1 (Accent Bar) 17"/>
          <p:cNvSpPr/>
          <p:nvPr/>
        </p:nvSpPr>
        <p:spPr>
          <a:xfrm>
            <a:off x="166254" y="2784764"/>
            <a:ext cx="2819401" cy="1588138"/>
          </a:xfrm>
          <a:prstGeom prst="accentCallout1">
            <a:avLst>
              <a:gd name="adj1" fmla="val 106778"/>
              <a:gd name="adj2" fmla="val 103209"/>
              <a:gd name="adj3" fmla="val 135870"/>
              <a:gd name="adj4" fmla="val 120329"/>
            </a:avLst>
          </a:prstGeom>
          <a:solidFill>
            <a:schemeClr val="accent1"/>
          </a:solidFill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Hire, Purchase</a:t>
            </a:r>
          </a:p>
          <a:p>
            <a:pPr algn="ctr"/>
            <a:r>
              <a:rPr lang="en-US" sz="2800" dirty="0"/>
              <a:t>Aka Money cost</a:t>
            </a:r>
          </a:p>
          <a:p>
            <a:pPr algn="ctr"/>
            <a:r>
              <a:rPr lang="en-US" sz="2800" dirty="0"/>
              <a:t>Aka Accounting cost</a:t>
            </a:r>
          </a:p>
        </p:txBody>
      </p:sp>
      <p:sp>
        <p:nvSpPr>
          <p:cNvPr id="19" name="Line Callout 1 (Accent Bar) 18"/>
          <p:cNvSpPr/>
          <p:nvPr/>
        </p:nvSpPr>
        <p:spPr>
          <a:xfrm>
            <a:off x="3609109" y="3704298"/>
            <a:ext cx="3505200" cy="909266"/>
          </a:xfrm>
          <a:prstGeom prst="accentCallout1">
            <a:avLst>
              <a:gd name="adj1" fmla="val 106778"/>
              <a:gd name="adj2" fmla="val 103209"/>
              <a:gd name="adj3" fmla="val 138301"/>
              <a:gd name="adj4" fmla="val 63092"/>
            </a:avLst>
          </a:prstGeom>
          <a:solidFill>
            <a:schemeClr val="accent1"/>
          </a:solidFill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Own land, own capital</a:t>
            </a:r>
          </a:p>
        </p:txBody>
      </p:sp>
      <p:sp>
        <p:nvSpPr>
          <p:cNvPr id="20" name="Rectangle 19"/>
          <p:cNvSpPr/>
          <p:nvPr/>
        </p:nvSpPr>
        <p:spPr>
          <a:xfrm>
            <a:off x="44334" y="1052945"/>
            <a:ext cx="5292436" cy="1108364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Real Cost: effort, sacrifices, physical-mental pain during production</a:t>
            </a:r>
          </a:p>
        </p:txBody>
      </p:sp>
    </p:spTree>
    <p:extLst>
      <p:ext uri="{BB962C8B-B14F-4D97-AF65-F5344CB8AC3E}">
        <p14:creationId xmlns:p14="http://schemas.microsoft.com/office/powerpoint/2010/main" val="3768188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build="p" animBg="1"/>
      <p:bldP spid="18" grpId="0" animBg="1"/>
      <p:bldP spid="19" grpId="0" animBg="1"/>
      <p:bldP spid="20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Social cost?</a:t>
            </a:r>
          </a:p>
        </p:txBody>
      </p:sp>
      <p:sp>
        <p:nvSpPr>
          <p:cNvPr id="3" name="Rectangle 2"/>
          <p:cNvSpPr/>
          <p:nvPr/>
        </p:nvSpPr>
        <p:spPr>
          <a:xfrm>
            <a:off x="0" y="3700738"/>
            <a:ext cx="1925782" cy="9975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Social</a:t>
            </a:r>
          </a:p>
          <a:p>
            <a:pPr algn="ctr"/>
            <a:r>
              <a:rPr lang="en-US" sz="3600" dirty="0"/>
              <a:t>Cost</a:t>
            </a:r>
          </a:p>
        </p:txBody>
      </p:sp>
      <p:sp>
        <p:nvSpPr>
          <p:cNvPr id="4" name="Down Arrow Callout 3"/>
          <p:cNvSpPr/>
          <p:nvPr/>
        </p:nvSpPr>
        <p:spPr>
          <a:xfrm>
            <a:off x="2646218" y="3591151"/>
            <a:ext cx="2784764" cy="1468617"/>
          </a:xfrm>
          <a:prstGeom prst="downArrowCallout">
            <a:avLst>
              <a:gd name="adj1" fmla="val 25000"/>
              <a:gd name="adj2" fmla="val 25000"/>
              <a:gd name="adj3" fmla="val 25000"/>
              <a:gd name="adj4" fmla="val 75000"/>
            </a:avLst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Economic Cost</a:t>
            </a:r>
          </a:p>
          <a:p>
            <a:pPr algn="ctr"/>
            <a:r>
              <a:rPr lang="en-US" sz="3600" dirty="0"/>
              <a:t>Private Cost</a:t>
            </a:r>
          </a:p>
        </p:txBody>
      </p:sp>
      <p:sp>
        <p:nvSpPr>
          <p:cNvPr id="5" name="Rectangle 4"/>
          <p:cNvSpPr/>
          <p:nvPr/>
        </p:nvSpPr>
        <p:spPr>
          <a:xfrm>
            <a:off x="6348844" y="3673029"/>
            <a:ext cx="1925782" cy="997528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/>
              <a:t>External Cost</a:t>
            </a:r>
            <a:endParaRPr lang="en-US" sz="3600" dirty="0"/>
          </a:p>
        </p:txBody>
      </p:sp>
      <p:sp>
        <p:nvSpPr>
          <p:cNvPr id="6" name="Equal 5"/>
          <p:cNvSpPr/>
          <p:nvPr/>
        </p:nvSpPr>
        <p:spPr>
          <a:xfrm>
            <a:off x="2022764" y="4047102"/>
            <a:ext cx="484909" cy="387928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Plus 6"/>
          <p:cNvSpPr/>
          <p:nvPr/>
        </p:nvSpPr>
        <p:spPr>
          <a:xfrm>
            <a:off x="5595504" y="3908555"/>
            <a:ext cx="588818" cy="581891"/>
          </a:xfrm>
          <a:prstGeom prst="mathPlus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ine Callout 1 (Accent Bar) 9"/>
          <p:cNvSpPr/>
          <p:nvPr/>
        </p:nvSpPr>
        <p:spPr>
          <a:xfrm>
            <a:off x="4038600" y="999103"/>
            <a:ext cx="4800600" cy="1967345"/>
          </a:xfrm>
          <a:prstGeom prst="accentCallout1">
            <a:avLst>
              <a:gd name="adj1" fmla="val 106778"/>
              <a:gd name="adj2" fmla="val 103209"/>
              <a:gd name="adj3" fmla="val 132744"/>
              <a:gd name="adj4" fmla="val 77828"/>
            </a:avLst>
          </a:prstGeom>
          <a:solidFill>
            <a:schemeClr val="accent6">
              <a:lumMod val="50000"/>
            </a:schemeClr>
          </a:solidFill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u="sng" dirty="0"/>
              <a:t>Thermal plant:</a:t>
            </a:r>
          </a:p>
          <a:p>
            <a:r>
              <a:rPr lang="en-US" sz="2800" dirty="0"/>
              <a:t>Air pollution, Respiratory diseases</a:t>
            </a:r>
          </a:p>
          <a:p>
            <a:r>
              <a:rPr lang="en-US" sz="2800" b="1" u="sng" dirty="0"/>
              <a:t>Textile Mill:</a:t>
            </a:r>
          </a:p>
          <a:p>
            <a:r>
              <a:rPr lang="en-US" sz="2800" dirty="0"/>
              <a:t>Affluent, clean water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5956" y="917496"/>
            <a:ext cx="4054556" cy="2130557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374765" y="5243813"/>
            <a:ext cx="1925782" cy="8589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/>
              <a:t>Explicit Cost</a:t>
            </a:r>
            <a:endParaRPr lang="en-US" sz="3200" dirty="0"/>
          </a:p>
        </p:txBody>
      </p:sp>
      <p:sp>
        <p:nvSpPr>
          <p:cNvPr id="12" name="Rectangle 11"/>
          <p:cNvSpPr/>
          <p:nvPr/>
        </p:nvSpPr>
        <p:spPr>
          <a:xfrm>
            <a:off x="3577638" y="5229958"/>
            <a:ext cx="1925782" cy="8589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Implicit Cost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780511" y="5229958"/>
            <a:ext cx="1925782" cy="85898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Normal Profit</a:t>
            </a:r>
          </a:p>
        </p:txBody>
      </p:sp>
      <p:sp>
        <p:nvSpPr>
          <p:cNvPr id="14" name="Plus 13"/>
          <p:cNvSpPr/>
          <p:nvPr/>
        </p:nvSpPr>
        <p:spPr>
          <a:xfrm>
            <a:off x="3144683" y="5380048"/>
            <a:ext cx="588818" cy="501073"/>
          </a:xfrm>
          <a:prstGeom prst="mathPlus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5" name="Plus 14"/>
          <p:cNvSpPr/>
          <p:nvPr/>
        </p:nvSpPr>
        <p:spPr>
          <a:xfrm>
            <a:off x="5347557" y="5324631"/>
            <a:ext cx="588818" cy="501073"/>
          </a:xfrm>
          <a:prstGeom prst="mathPlus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6" name="Left-Right Arrow 15"/>
          <p:cNvSpPr/>
          <p:nvPr/>
        </p:nvSpPr>
        <p:spPr>
          <a:xfrm>
            <a:off x="1374765" y="6212477"/>
            <a:ext cx="4128655" cy="680027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Opportunity Cost</a:t>
            </a:r>
          </a:p>
        </p:txBody>
      </p:sp>
      <p:sp>
        <p:nvSpPr>
          <p:cNvPr id="9" name="Frame 8"/>
          <p:cNvSpPr/>
          <p:nvPr/>
        </p:nvSpPr>
        <p:spPr>
          <a:xfrm>
            <a:off x="818606" y="4911634"/>
            <a:ext cx="7350034" cy="2133600"/>
          </a:xfrm>
          <a:prstGeom prst="frame">
            <a:avLst>
              <a:gd name="adj1" fmla="val 8010"/>
            </a:avLst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8772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9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/>
          </p:nvPr>
        </p:nvGraphicFramePr>
        <p:xfrm>
          <a:off x="153988" y="914400"/>
          <a:ext cx="8797925" cy="53133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Total Cost Curve</a:t>
            </a:r>
          </a:p>
        </p:txBody>
      </p:sp>
      <p:sp>
        <p:nvSpPr>
          <p:cNvPr id="6" name="Rectangular Callout 5"/>
          <p:cNvSpPr/>
          <p:nvPr/>
        </p:nvSpPr>
        <p:spPr>
          <a:xfrm>
            <a:off x="0" y="4485479"/>
            <a:ext cx="3172691" cy="1801091"/>
          </a:xfrm>
          <a:prstGeom prst="wedgeRectCallout">
            <a:avLst>
              <a:gd name="adj1" fmla="val -14087"/>
              <a:gd name="adj2" fmla="val -81944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+mj-lt"/>
              <a:buAutoNum type="arabicPeriod"/>
            </a:pPr>
            <a:r>
              <a:rPr lang="en-US" sz="2400" dirty="0"/>
              <a:t>Property tax, Rent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Permanent employees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Interest on loan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License fee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Depreciation</a:t>
            </a:r>
          </a:p>
        </p:txBody>
      </p:sp>
      <p:sp>
        <p:nvSpPr>
          <p:cNvPr id="7" name="Rectangular Callout 6"/>
          <p:cNvSpPr/>
          <p:nvPr/>
        </p:nvSpPr>
        <p:spPr>
          <a:xfrm>
            <a:off x="153988" y="914400"/>
            <a:ext cx="2672339" cy="1620982"/>
          </a:xfrm>
          <a:prstGeom prst="wedgeRectCallout">
            <a:avLst>
              <a:gd name="adj1" fmla="val 4881"/>
              <a:gd name="adj2" fmla="val 8728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Aka</a:t>
            </a:r>
          </a:p>
          <a:p>
            <a:r>
              <a:rPr lang="en-US" sz="2400" dirty="0"/>
              <a:t>Supplementary cost, Overhead cost, unavoidable cost</a:t>
            </a:r>
          </a:p>
        </p:txBody>
      </p:sp>
      <p:sp>
        <p:nvSpPr>
          <p:cNvPr id="8" name="Rectangular Callout 7"/>
          <p:cNvSpPr/>
          <p:nvPr/>
        </p:nvSpPr>
        <p:spPr>
          <a:xfrm>
            <a:off x="3588327" y="4513188"/>
            <a:ext cx="3172691" cy="1801091"/>
          </a:xfrm>
          <a:prstGeom prst="wedgeRectCallout">
            <a:avLst>
              <a:gd name="adj1" fmla="val -14087"/>
              <a:gd name="adj2" fmla="val -81944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+mj-lt"/>
              <a:buAutoNum type="arabicPeriod"/>
            </a:pPr>
            <a:r>
              <a:rPr lang="en-US" sz="2400" dirty="0"/>
              <a:t>Raw material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Excise duty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Casual workers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electricity</a:t>
            </a:r>
          </a:p>
        </p:txBody>
      </p:sp>
      <p:sp>
        <p:nvSpPr>
          <p:cNvPr id="9" name="Rectangular Callout 8"/>
          <p:cNvSpPr/>
          <p:nvPr/>
        </p:nvSpPr>
        <p:spPr>
          <a:xfrm>
            <a:off x="3340534" y="914400"/>
            <a:ext cx="2672339" cy="1620982"/>
          </a:xfrm>
          <a:prstGeom prst="wedgeRectCallout">
            <a:avLst>
              <a:gd name="adj1" fmla="val 4881"/>
              <a:gd name="adj2" fmla="val 87287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Aka</a:t>
            </a:r>
          </a:p>
          <a:p>
            <a:r>
              <a:rPr lang="en-US" sz="2400" dirty="0"/>
              <a:t>Prime cost, direct cost, avoidable cost</a:t>
            </a:r>
          </a:p>
        </p:txBody>
      </p:sp>
      <p:sp>
        <p:nvSpPr>
          <p:cNvPr id="10" name="Rectangle 9"/>
          <p:cNvSpPr/>
          <p:nvPr/>
        </p:nvSpPr>
        <p:spPr>
          <a:xfrm>
            <a:off x="0" y="6483613"/>
            <a:ext cx="9335878" cy="371475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Microeconomics =&gt; Micro-analysis….x; </a:t>
            </a:r>
            <a:r>
              <a:rPr lang="hi-IN" sz="2000" dirty="0"/>
              <a:t>बाल की खाल मत खींचो; study to pass exam only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590077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 animBg="1"/>
      <p:bldP spid="8" grpId="0" build="p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Total Cost curve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58" y="963657"/>
            <a:ext cx="6409645" cy="5225078"/>
          </a:xfrm>
          <a:prstGeom prst="rect">
            <a:avLst/>
          </a:prstGeom>
        </p:spPr>
      </p:pic>
      <p:sp>
        <p:nvSpPr>
          <p:cNvPr id="4" name="Right Arrow 3"/>
          <p:cNvSpPr/>
          <p:nvPr/>
        </p:nvSpPr>
        <p:spPr>
          <a:xfrm>
            <a:off x="6357257" y="4336869"/>
            <a:ext cx="2438400" cy="94923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Fixed cost- straight line</a:t>
            </a:r>
          </a:p>
        </p:txBody>
      </p:sp>
      <p:cxnSp>
        <p:nvCxnSpPr>
          <p:cNvPr id="5" name="Straight Connector 4"/>
          <p:cNvCxnSpPr/>
          <p:nvPr/>
        </p:nvCxnSpPr>
        <p:spPr>
          <a:xfrm flipH="1" flipV="1">
            <a:off x="489526" y="4950783"/>
            <a:ext cx="5652654" cy="27709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229660">
            <a:off x="480007" y="4692165"/>
            <a:ext cx="1349257" cy="134925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229660">
            <a:off x="2068661" y="4618273"/>
            <a:ext cx="1349257" cy="134925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229660">
            <a:off x="2382332" y="4978491"/>
            <a:ext cx="1349257" cy="134925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229660">
            <a:off x="4157175" y="4876846"/>
            <a:ext cx="1349257" cy="134925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229660">
            <a:off x="4544144" y="5135417"/>
            <a:ext cx="1349257" cy="1349257"/>
          </a:xfrm>
          <a:prstGeom prst="rect">
            <a:avLst/>
          </a:prstGeom>
        </p:spPr>
      </p:pic>
      <p:sp>
        <p:nvSpPr>
          <p:cNvPr id="11" name="Right Arrow 10"/>
          <p:cNvSpPr/>
          <p:nvPr/>
        </p:nvSpPr>
        <p:spPr>
          <a:xfrm rot="20821597">
            <a:off x="2583067" y="3276171"/>
            <a:ext cx="2438400" cy="94923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Parallel lines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229660">
            <a:off x="5001139" y="5294416"/>
            <a:ext cx="1349257" cy="1349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0830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/>
              <a:t>Types of Goods: No </a:t>
            </a:r>
            <a:r>
              <a:rPr lang="hi-IN" dirty="0"/>
              <a:t>(directly) </a:t>
            </a:r>
            <a:r>
              <a:rPr lang="en-US" dirty="0"/>
              <a:t>pay, no exclude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86077515"/>
              </p:ext>
            </p:extLst>
          </p:nvPr>
        </p:nvGraphicFramePr>
        <p:xfrm>
          <a:off x="-42863" y="2190750"/>
          <a:ext cx="9229725" cy="50371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Rectangle: Rounded Corners 4"/>
          <p:cNvSpPr/>
          <p:nvPr/>
        </p:nvSpPr>
        <p:spPr>
          <a:xfrm>
            <a:off x="2492057" y="1285875"/>
            <a:ext cx="1851343" cy="1668846"/>
          </a:xfrm>
          <a:prstGeom prst="roundRect">
            <a:avLst>
              <a:gd name="adj" fmla="val 10000"/>
            </a:avLst>
          </a:prstGeom>
          <a:blipFill rotWithShape="1"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dk2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2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672" y="1381760"/>
            <a:ext cx="2092084" cy="147707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7" name="Rectangle: Rounded Corners 6"/>
          <p:cNvSpPr/>
          <p:nvPr/>
        </p:nvSpPr>
        <p:spPr>
          <a:xfrm>
            <a:off x="7283133" y="1285875"/>
            <a:ext cx="1537018" cy="1668846"/>
          </a:xfrm>
          <a:prstGeom prst="roundRect">
            <a:avLst>
              <a:gd name="adj" fmla="val 10000"/>
            </a:avLst>
          </a:prstGeom>
          <a:blipFill rotWithShape="1">
            <a:blip r:embed="rId10"/>
            <a:stretch>
              <a:fillRect/>
            </a:stretch>
          </a:blipFill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dk2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2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6438900"/>
            <a:ext cx="9335878" cy="371475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Microeconomics =&gt; Micro-analysis….x; </a:t>
            </a:r>
            <a:r>
              <a:rPr lang="hi-IN" sz="2000" dirty="0"/>
              <a:t>बाल की खाल मत खींचो; study to pass exam only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796964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A672950-910B-49B7-BFDE-2B418C12169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6A672950-910B-49B7-BFDE-2B418C12169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AA8B0BF-3B41-460E-ABD2-B2917FC4433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graphicEl>
                                              <a:dgm id="{EAA8B0BF-3B41-460E-ABD2-B2917FC4433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71DA6E5-018E-4476-8F85-EB946814FFA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graphicEl>
                                              <a:dgm id="{A71DA6E5-018E-4476-8F85-EB946814FFA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1A15C24-4CBF-4002-A46F-9B4899C1642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graphicEl>
                                              <a:dgm id="{F1A15C24-4CBF-4002-A46F-9B4899C1642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90DAE84-A862-4829-AE6B-36E89E2CF7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graphicEl>
                                              <a:dgm id="{F90DAE84-A862-4829-AE6B-36E89E2CF75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686EEBC-08E5-49A6-96E7-CD44D5D3B48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>
                                            <p:graphicEl>
                                              <a:dgm id="{9686EEBC-08E5-49A6-96E7-CD44D5D3B48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B26772D-DA98-4B23-B566-C8CE14425E4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>
                                            <p:graphicEl>
                                              <a:dgm id="{4B26772D-DA98-4B23-B566-C8CE14425E4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992D5CC-7373-41AD-AF94-4AD2C794F25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">
                                            <p:graphicEl>
                                              <a:dgm id="{C992D5CC-7373-41AD-AF94-4AD2C794F25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84B77C8-D245-46E9-824E-5D752729881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>
                                            <p:graphicEl>
                                              <a:dgm id="{984B77C8-D245-46E9-824E-5D752729881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5460D28-3A04-4191-BEAD-A123C3AED38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">
                                            <p:graphicEl>
                                              <a:dgm id="{45460D28-3A04-4191-BEAD-A123C3AED38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B291015-01EF-4BB4-8A76-F57712F0B4B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">
                                            <p:graphicEl>
                                              <a:dgm id="{CB291015-01EF-4BB4-8A76-F57712F0B4B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1BCE1899-87F4-4B86-A8BF-B923BB33C8F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">
                                            <p:graphicEl>
                                              <a:dgm id="{1BCE1899-87F4-4B86-A8BF-B923BB33C8F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3A25DCD-AB6C-48DC-963E-319FECA0B8E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">
                                            <p:graphicEl>
                                              <a:dgm id="{93A25DCD-AB6C-48DC-963E-319FECA0B8E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E59313C-EC01-4A7A-B27D-B26667ACF1C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">
                                            <p:graphicEl>
                                              <a:dgm id="{8E59313C-EC01-4A7A-B27D-B26667ACF1C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1D295832-FF07-44E4-B281-CC0BC20AF0C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">
                                            <p:graphicEl>
                                              <a:dgm id="{1D295832-FF07-44E4-B281-CC0BC20AF0C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EC49036-A71D-43F4-96FD-C281B153DF4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">
                                            <p:graphicEl>
                                              <a:dgm id="{3EC49036-A71D-43F4-96FD-C281B153DF4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51E67C26-E66C-4ED4-9F9D-49ABFF21CB5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">
                                            <p:graphicEl>
                                              <a:dgm id="{51E67C26-E66C-4ED4-9F9D-49ABFF21CB5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C620FFF-CC77-48E5-946B-09721E6FBEB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4">
                                            <p:graphicEl>
                                              <a:dgm id="{4C620FFF-CC77-48E5-946B-09721E6FBEB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5CD8D75E-7E17-4DAD-965A-D37430E2605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4">
                                            <p:graphicEl>
                                              <a:dgm id="{5CD8D75E-7E17-4DAD-965A-D37430E2605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7029378-045E-4CC6-BE17-AD4B6A03241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4">
                                            <p:graphicEl>
                                              <a:dgm id="{97029378-045E-4CC6-BE17-AD4B6A03241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36512BA-38FE-4C19-88D2-01A23A67510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4">
                                            <p:graphicEl>
                                              <a:dgm id="{636512BA-38FE-4C19-88D2-01A23A67510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A2FEF1F-2DC9-4450-8F87-7BEDBD33417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4">
                                            <p:graphicEl>
                                              <a:dgm id="{2A2FEF1F-2DC9-4450-8F87-7BEDBD33417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A07676B-2FE3-4C91-9EFD-ED93FB0869C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4">
                                            <p:graphicEl>
                                              <a:dgm id="{2A07676B-2FE3-4C91-9EFD-ED93FB0869C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18A824E8-CB0E-4C64-8FBF-C2D0F34BE29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4">
                                            <p:graphicEl>
                                              <a:dgm id="{18A824E8-CB0E-4C64-8FBF-C2D0F34BE29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07C89CE-8268-4864-AFA4-BE2F7721251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4">
                                            <p:graphicEl>
                                              <a:dgm id="{E07C89CE-8268-4864-AFA4-BE2F7721251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D5D5E8A-BC23-49C7-84A0-939774ABDF9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4">
                                            <p:graphicEl>
                                              <a:dgm id="{BD5D5E8A-BC23-49C7-84A0-939774ABDF9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74241DC-8917-4016-B372-61D67ABDEF1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4">
                                            <p:graphicEl>
                                              <a:dgm id="{374241DC-8917-4016-B372-61D67ABDEF1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A5C95CC-A4D7-4870-8C10-4CB79E506AC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4">
                                            <p:graphicEl>
                                              <a:dgm id="{3A5C95CC-A4D7-4870-8C10-4CB79E506AC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2C83385-1498-41A2-989F-2234C964777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4">
                                            <p:graphicEl>
                                              <a:dgm id="{62C83385-1498-41A2-989F-2234C964777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5E28822C-3EF6-4A9B-AC8E-977DAAF87B3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4">
                                            <p:graphicEl>
                                              <a:dgm id="{5E28822C-3EF6-4A9B-AC8E-977DAAF87B3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4FB81F9-4D20-48C4-802C-EC32E72BB3A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4">
                                            <p:graphicEl>
                                              <a:dgm id="{74FB81F9-4D20-48C4-802C-EC32E72BB3A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CA71F40-722C-4AFB-BD4E-1C615ABEB6C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4">
                                            <p:graphicEl>
                                              <a:dgm id="{ACA71F40-722C-4AFB-BD4E-1C615ABEB6C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AC25D03-0237-4624-A6EE-4DA6DFCB764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4">
                                            <p:graphicEl>
                                              <a:dgm id="{BAC25D03-0237-4624-A6EE-4DA6DFCB764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53181CE1-2011-4FD4-ADF3-07F30B748D7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4">
                                            <p:graphicEl>
                                              <a:dgm id="{53181CE1-2011-4FD4-ADF3-07F30B748D7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5A1BC29B-6B11-4A64-A8DF-C45166A8AFA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4">
                                            <p:graphicEl>
                                              <a:dgm id="{5A1BC29B-6B11-4A64-A8DF-C45166A8AFA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FFC16EC-D2CC-4479-B3A8-548AA17A5B9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4">
                                            <p:graphicEl>
                                              <a:dgm id="{0FFC16EC-D2CC-4479-B3A8-548AA17A5B9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Average fixed cost?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47664"/>
            <a:ext cx="6244998" cy="510384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1092" y="1147664"/>
            <a:ext cx="2577172" cy="50052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563273">
            <a:off x="1602425" y="2272468"/>
            <a:ext cx="2438400" cy="24384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 rot="1164593">
            <a:off x="774440" y="4366723"/>
            <a:ext cx="2612572" cy="5859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Rectangular hyperbola</a:t>
            </a:r>
          </a:p>
        </p:txBody>
      </p:sp>
    </p:spTree>
    <p:extLst>
      <p:ext uri="{BB962C8B-B14F-4D97-AF65-F5344CB8AC3E}">
        <p14:creationId xmlns:p14="http://schemas.microsoft.com/office/powerpoint/2010/main" val="320679895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CDS 2013-II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Average fixed cost curve will always be</a:t>
            </a:r>
          </a:p>
          <a:p>
            <a:pPr marL="742950" indent="-742950">
              <a:buFont typeface="+mj-lt"/>
              <a:buAutoNum type="alphaUcPeriod"/>
            </a:pPr>
            <a:r>
              <a:rPr lang="en-US" sz="5400" dirty="0"/>
              <a:t>Rectangular hyperbola</a:t>
            </a:r>
          </a:p>
          <a:p>
            <a:pPr marL="742950" indent="-742950">
              <a:buFont typeface="+mj-lt"/>
              <a:buAutoNum type="alphaUcPeriod"/>
            </a:pPr>
            <a:r>
              <a:rPr lang="en-US" sz="5400" dirty="0"/>
              <a:t>Downward sloping convex to origin</a:t>
            </a:r>
          </a:p>
          <a:p>
            <a:pPr marL="742950" indent="-742950">
              <a:buFont typeface="+mj-lt"/>
              <a:buAutoNum type="alphaUcPeriod"/>
            </a:pPr>
            <a:r>
              <a:rPr lang="en-US" sz="5400" dirty="0"/>
              <a:t>Downward sloping straight line</a:t>
            </a:r>
          </a:p>
          <a:p>
            <a:pPr marL="742950" indent="-742950">
              <a:buFont typeface="+mj-lt"/>
              <a:buAutoNum type="alphaUcPeriod"/>
            </a:pPr>
            <a:r>
              <a:rPr lang="en-US" sz="5400" dirty="0"/>
              <a:t>U-shaped curve</a:t>
            </a:r>
          </a:p>
        </p:txBody>
      </p:sp>
    </p:spTree>
    <p:extLst>
      <p:ext uri="{BB962C8B-B14F-4D97-AF65-F5344CB8AC3E}">
        <p14:creationId xmlns:p14="http://schemas.microsoft.com/office/powerpoint/2010/main" val="285814925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/>
              <a:t>Average Cost Curve</a:t>
            </a:r>
          </a:p>
        </p:txBody>
      </p:sp>
      <p:graphicFrame>
        <p:nvGraphicFramePr>
          <p:cNvPr id="4" name="Content Placeholder 4"/>
          <p:cNvGraphicFramePr>
            <a:graphicFrameLocks noGrp="1"/>
          </p:cNvGraphicFramePr>
          <p:nvPr>
            <p:ph idx="1"/>
            <p:extLst/>
          </p:nvPr>
        </p:nvGraphicFramePr>
        <p:xfrm>
          <a:off x="153988" y="914400"/>
          <a:ext cx="8797925" cy="53133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Rectangle 4"/>
          <p:cNvSpPr/>
          <p:nvPr/>
        </p:nvSpPr>
        <p:spPr>
          <a:xfrm>
            <a:off x="250970" y="5320145"/>
            <a:ext cx="1771794" cy="11499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Total </a:t>
            </a:r>
            <a:r>
              <a:rPr lang="en-US" sz="3200"/>
              <a:t>Units produced</a:t>
            </a:r>
          </a:p>
        </p:txBody>
      </p:sp>
      <p:sp>
        <p:nvSpPr>
          <p:cNvPr id="6" name="Rectangle 5"/>
          <p:cNvSpPr/>
          <p:nvPr/>
        </p:nvSpPr>
        <p:spPr>
          <a:xfrm>
            <a:off x="3667053" y="5306290"/>
            <a:ext cx="1771794" cy="11499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Total </a:t>
            </a:r>
            <a:r>
              <a:rPr lang="en-US" sz="3200"/>
              <a:t>Units produced</a:t>
            </a:r>
          </a:p>
        </p:txBody>
      </p:sp>
      <p:sp>
        <p:nvSpPr>
          <p:cNvPr id="7" name="Division 6"/>
          <p:cNvSpPr/>
          <p:nvPr/>
        </p:nvSpPr>
        <p:spPr>
          <a:xfrm>
            <a:off x="382588" y="4599709"/>
            <a:ext cx="1508557" cy="706581"/>
          </a:xfrm>
          <a:prstGeom prst="mathDivid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Division 7"/>
          <p:cNvSpPr/>
          <p:nvPr/>
        </p:nvSpPr>
        <p:spPr>
          <a:xfrm>
            <a:off x="3817721" y="4547198"/>
            <a:ext cx="1508557" cy="706581"/>
          </a:xfrm>
          <a:prstGeom prst="mathDivid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520970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 run Average cost (LAC) curve = U shape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42786"/>
            <a:ext cx="8615181" cy="5315214"/>
          </a:xfrm>
          <a:prstGeom prst="rect">
            <a:avLst/>
          </a:prstGeom>
        </p:spPr>
      </p:pic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1550511502"/>
              </p:ext>
            </p:extLst>
          </p:nvPr>
        </p:nvGraphicFramePr>
        <p:xfrm>
          <a:off x="862147" y="917443"/>
          <a:ext cx="7210697" cy="23831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6" name="Right Arrow 5"/>
          <p:cNvSpPr/>
          <p:nvPr/>
        </p:nvSpPr>
        <p:spPr>
          <a:xfrm rot="18463021">
            <a:off x="1271451" y="3579222"/>
            <a:ext cx="1706880" cy="6211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516777" y="6226629"/>
            <a:ext cx="2838994" cy="4615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Optimum production points</a:t>
            </a:r>
          </a:p>
        </p:txBody>
      </p:sp>
    </p:spTree>
    <p:extLst>
      <p:ext uri="{BB962C8B-B14F-4D97-AF65-F5344CB8AC3E}">
        <p14:creationId xmlns:p14="http://schemas.microsoft.com/office/powerpoint/2010/main" val="2143388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A07ACB7-C876-43DB-94AE-2DD3448E282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graphicEl>
                                              <a:dgm id="{0A07ACB7-C876-43DB-94AE-2DD3448E282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125177E-0881-487D-BCA4-8CBEDE1ECEB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graphicEl>
                                              <a:dgm id="{F125177E-0881-487D-BCA4-8CBEDE1ECEB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17BCA35-DAC7-474D-B161-2733A1CA8EC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graphicEl>
                                              <a:dgm id="{317BCA35-DAC7-474D-B161-2733A1CA8EC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EDB48A8-B961-410C-8E67-4FFA2B12C9C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graphicEl>
                                              <a:dgm id="{DEDB48A8-B961-410C-8E67-4FFA2B12C9C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Send products far and far away= costlier transport.</a:t>
            </a:r>
          </a:p>
          <a:p>
            <a:r>
              <a:rPr lang="en-US" dirty="0"/>
              <a:t>Opportunity cost</a:t>
            </a:r>
          </a:p>
          <a:p>
            <a:r>
              <a:rPr lang="en-US" dirty="0"/>
              <a:t>Entrepreneur looses direct contact with </a:t>
            </a:r>
            <a:r>
              <a:rPr lang="en-US" dirty="0" err="1"/>
              <a:t>labour</a:t>
            </a:r>
            <a:r>
              <a:rPr lang="en-US" dirty="0"/>
              <a:t>- morale, motivation down</a:t>
            </a:r>
          </a:p>
          <a:p>
            <a:r>
              <a:rPr lang="en-US" dirty="0"/>
              <a:t>Coordination becomes difficult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Diseconomies of scale: why?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7"/>
          </p:nvPr>
        </p:nvPicPr>
        <p:blipFill>
          <a:blip r:embed="rId3"/>
          <a:stretch>
            <a:fillRect/>
          </a:stretch>
        </p:blipFill>
        <p:spPr>
          <a:xfrm>
            <a:off x="401638" y="1386064"/>
            <a:ext cx="4584700" cy="2828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741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Stage-I: increasing return</a:t>
            </a:r>
          </a:p>
          <a:p>
            <a:r>
              <a:rPr lang="en-US" dirty="0"/>
              <a:t>State-II: diminishing return</a:t>
            </a:r>
          </a:p>
          <a:p>
            <a:r>
              <a:rPr lang="en-US" dirty="0"/>
              <a:t>State-III: negative return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Law of variable proportion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17"/>
          </p:nvPr>
        </p:nvPicPr>
        <p:blipFill>
          <a:blip r:embed="rId3"/>
          <a:stretch>
            <a:fillRect/>
          </a:stretch>
        </p:blipFill>
        <p:spPr>
          <a:xfrm>
            <a:off x="537517" y="1927225"/>
            <a:ext cx="2780272" cy="386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71546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932" y="220757"/>
            <a:ext cx="8020594" cy="5968047"/>
          </a:xfrm>
          <a:prstGeom prst="rect">
            <a:avLst/>
          </a:prstGeom>
        </p:spPr>
      </p:pic>
      <p:sp>
        <p:nvSpPr>
          <p:cNvPr id="6" name="Left-Right Arrow 5"/>
          <p:cNvSpPr/>
          <p:nvPr/>
        </p:nvSpPr>
        <p:spPr>
          <a:xfrm rot="21227858">
            <a:off x="2948994" y="4629136"/>
            <a:ext cx="4693920" cy="1055462"/>
          </a:xfrm>
          <a:prstGeom prst="leftRightArrow">
            <a:avLst>
              <a:gd name="adj1" fmla="val 50000"/>
              <a:gd name="adj2" fmla="val 3168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Double dip recession if too quickly…</a:t>
            </a:r>
          </a:p>
          <a:p>
            <a:pPr algn="ctr"/>
            <a:r>
              <a:rPr lang="en-US" sz="2000" dirty="0"/>
              <a:t>e.g. 1 or 2 quarters of positive growth</a:t>
            </a:r>
          </a:p>
        </p:txBody>
      </p:sp>
      <p:sp>
        <p:nvSpPr>
          <p:cNvPr id="2" name="Rectangular Callout 1"/>
          <p:cNvSpPr/>
          <p:nvPr/>
        </p:nvSpPr>
        <p:spPr>
          <a:xfrm>
            <a:off x="0" y="5673634"/>
            <a:ext cx="3587932" cy="1132114"/>
          </a:xfrm>
          <a:prstGeom prst="wedgeRectCallout">
            <a:avLst>
              <a:gd name="adj1" fmla="val 15045"/>
              <a:gd name="adj2" fmla="val -8237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REAL (inflation adjusted) GDP declines in 2 quarters continuously</a:t>
            </a:r>
          </a:p>
        </p:txBody>
      </p:sp>
    </p:spTree>
    <p:extLst>
      <p:ext uri="{BB962C8B-B14F-4D97-AF65-F5344CB8AC3E}">
        <p14:creationId xmlns:p14="http://schemas.microsoft.com/office/powerpoint/2010/main" val="3178008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" grpId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ww.bdp.com/globalassets/projects/wuxi-ikea-shopping-mall/001_wuxi-ikea-shopping-mall_inside.jpg"/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 r="23427"/>
          <a:stretch/>
        </p:blipFill>
        <p:spPr bwMode="auto">
          <a:xfrm>
            <a:off x="0" y="0"/>
            <a:ext cx="933587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ounded Rectangle 4"/>
          <p:cNvSpPr/>
          <p:nvPr/>
        </p:nvSpPr>
        <p:spPr>
          <a:xfrm>
            <a:off x="-1" y="149290"/>
            <a:ext cx="9335879" cy="643812"/>
          </a:xfrm>
          <a:prstGeom prst="roundRect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Pillar #4 ► Sectors of Economy ►Production ► Microeconomics</a:t>
            </a:r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1098209840"/>
              </p:ext>
            </p:extLst>
          </p:nvPr>
        </p:nvGraphicFramePr>
        <p:xfrm>
          <a:off x="0" y="615822"/>
          <a:ext cx="9251482" cy="59062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" name="Rectangle 1"/>
          <p:cNvSpPr/>
          <p:nvPr/>
        </p:nvSpPr>
        <p:spPr>
          <a:xfrm>
            <a:off x="0" y="6371643"/>
            <a:ext cx="9335878" cy="371475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Microeconomics =&gt; Micro-analysis….x; </a:t>
            </a:r>
            <a:r>
              <a:rPr lang="hi-IN" sz="2000" dirty="0"/>
              <a:t>बाल की खाल मत खींचो; study to pass exam only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79427455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alfabets.in/images/blogs/1065/main/window-shoppin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920" y="795523"/>
            <a:ext cx="9126136" cy="6080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34469764"/>
              </p:ext>
            </p:extLst>
          </p:nvPr>
        </p:nvGraphicFramePr>
        <p:xfrm>
          <a:off x="153988" y="914400"/>
          <a:ext cx="8797925" cy="57563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Micro-economics BASIC TERMS</a:t>
            </a:r>
          </a:p>
        </p:txBody>
      </p:sp>
      <p:sp>
        <p:nvSpPr>
          <p:cNvPr id="2" name="Rectangle 1"/>
          <p:cNvSpPr/>
          <p:nvPr/>
        </p:nvSpPr>
        <p:spPr>
          <a:xfrm>
            <a:off x="569168" y="3368350"/>
            <a:ext cx="8089640" cy="71845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DEMAND: Willingness to buy @certain price @certain time</a:t>
            </a:r>
          </a:p>
        </p:txBody>
      </p:sp>
    </p:spTree>
    <p:extLst>
      <p:ext uri="{BB962C8B-B14F-4D97-AF65-F5344CB8AC3E}">
        <p14:creationId xmlns:p14="http://schemas.microsoft.com/office/powerpoint/2010/main" val="1191614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14130B4-E438-499F-AC62-76DEF881938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graphicEl>
                                              <a:dgm id="{E14130B4-E438-499F-AC62-76DEF881938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12956D9-1071-438F-B940-3B2D70C56A3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graphicEl>
                                              <a:dgm id="{412956D9-1071-438F-B940-3B2D70C56A3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0021266-BCA5-4D52-BDAF-493BA24C48E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graphicEl>
                                              <a:dgm id="{50021266-BCA5-4D52-BDAF-493BA24C48E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BAD1E21-E7D0-42EB-AB52-EA153C71020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graphicEl>
                                              <a:dgm id="{7BAD1E21-E7D0-42EB-AB52-EA153C71020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  <p:bldP spid="2" grpId="0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UPSC’s CDS-2015-I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/>
              <a:t>Demand of a particular commodity refers to</a:t>
            </a:r>
          </a:p>
          <a:p>
            <a:pPr marL="742950" indent="-742950">
              <a:buFont typeface="+mj-lt"/>
              <a:buAutoNum type="alphaUcPeriod"/>
            </a:pPr>
            <a:r>
              <a:rPr lang="en-US" sz="4400" dirty="0"/>
              <a:t>Desire </a:t>
            </a:r>
          </a:p>
          <a:p>
            <a:pPr marL="742950" indent="-742950">
              <a:buFont typeface="+mj-lt"/>
              <a:buAutoNum type="alphaUcPeriod"/>
            </a:pPr>
            <a:r>
              <a:rPr lang="en-US" sz="4400" dirty="0"/>
              <a:t>Need</a:t>
            </a:r>
          </a:p>
          <a:p>
            <a:pPr marL="742950" indent="-742950">
              <a:buFont typeface="+mj-lt"/>
              <a:buAutoNum type="alphaUcPeriod"/>
            </a:pPr>
            <a:r>
              <a:rPr lang="en-US" sz="4400" dirty="0"/>
              <a:t>Quantity demanded</a:t>
            </a:r>
          </a:p>
          <a:p>
            <a:pPr marL="742950" indent="-742950">
              <a:buFont typeface="+mj-lt"/>
              <a:buAutoNum type="alphaUcPeriod"/>
            </a:pPr>
            <a:r>
              <a:rPr lang="en-US" sz="4400" dirty="0"/>
              <a:t>Quantity demanded at certain price during a particular period of time.</a:t>
            </a:r>
          </a:p>
        </p:txBody>
      </p:sp>
    </p:spTree>
    <p:extLst>
      <p:ext uri="{BB962C8B-B14F-4D97-AF65-F5344CB8AC3E}">
        <p14:creationId xmlns:p14="http://schemas.microsoft.com/office/powerpoint/2010/main" val="4990875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66" y="434613"/>
            <a:ext cx="9099068" cy="6424217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Tragedy of Commons (rivalry in consumption)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957944"/>
            <a:ext cx="9013371" cy="879566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More sheep: Less grass left for next shepherd (Negative externality)</a:t>
            </a:r>
          </a:p>
          <a:p>
            <a:pPr algn="ctr"/>
            <a:r>
              <a:rPr lang="en-US" sz="2800" dirty="0"/>
              <a:t>Too many sheep: Grassland can’t replenish.</a:t>
            </a:r>
          </a:p>
        </p:txBody>
      </p:sp>
      <p:sp>
        <p:nvSpPr>
          <p:cNvPr id="6" name="Rectangle 5"/>
          <p:cNvSpPr/>
          <p:nvPr/>
        </p:nvSpPr>
        <p:spPr>
          <a:xfrm>
            <a:off x="22466" y="5868955"/>
            <a:ext cx="9121534" cy="990291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Policy Solution: Tax on grazing rights, ceiling on usage</a:t>
            </a:r>
          </a:p>
        </p:txBody>
      </p:sp>
    </p:spTree>
    <p:extLst>
      <p:ext uri="{BB962C8B-B14F-4D97-AF65-F5344CB8AC3E}">
        <p14:creationId xmlns:p14="http://schemas.microsoft.com/office/powerpoint/2010/main" val="3709894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sz="quarter" idx="14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64325" y="3700812"/>
            <a:ext cx="2305050" cy="1797939"/>
          </a:xfrm>
          <a:prstGeom prst="rect">
            <a:avLst/>
          </a:prstGeom>
        </p:spPr>
      </p:pic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Utility: “satisfaction” from consuming one unit</a:t>
            </a:r>
          </a:p>
          <a:p>
            <a:r>
              <a:rPr lang="en-US" dirty="0"/>
              <a:t>Relative: Roti for hungry vs non-hungry</a:t>
            </a:r>
          </a:p>
          <a:p>
            <a:r>
              <a:rPr lang="en-US" dirty="0"/>
              <a:t>Subjective, abstract, can’t see, touch</a:t>
            </a:r>
          </a:p>
          <a:p>
            <a:r>
              <a:rPr lang="en-US" dirty="0"/>
              <a:t>Detached from morality, usefulness (DESI LIQUOR)</a:t>
            </a:r>
          </a:p>
          <a:p>
            <a:r>
              <a:rPr lang="en-US" dirty="0"/>
              <a:t>Marginal Utility: Additional “satisfaction” from consuming one more unit. -&gt; usually diminishing/decreasing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UTILITY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Concepts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6467" y="5177725"/>
            <a:ext cx="3246401" cy="1501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00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Total utility =Sum of marginal utilities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31557"/>
            <a:ext cx="7434388" cy="4968649"/>
          </a:xfrm>
          <a:prstGeom prst="rect">
            <a:avLst/>
          </a:prstGeom>
        </p:spPr>
      </p:pic>
      <p:sp>
        <p:nvSpPr>
          <p:cNvPr id="8" name="Rectangular Callout 7"/>
          <p:cNvSpPr/>
          <p:nvPr/>
        </p:nvSpPr>
        <p:spPr>
          <a:xfrm>
            <a:off x="4214949" y="1393371"/>
            <a:ext cx="2960914" cy="548640"/>
          </a:xfrm>
          <a:prstGeom prst="wedgeRectCallout">
            <a:avLst>
              <a:gd name="adj1" fmla="val -43480"/>
              <a:gd name="adj2" fmla="val 8472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Satiation point</a:t>
            </a:r>
          </a:p>
        </p:txBody>
      </p:sp>
      <p:sp>
        <p:nvSpPr>
          <p:cNvPr id="9" name="Rectangular Callout 8"/>
          <p:cNvSpPr/>
          <p:nvPr/>
        </p:nvSpPr>
        <p:spPr>
          <a:xfrm>
            <a:off x="995510" y="1358536"/>
            <a:ext cx="2960914" cy="548640"/>
          </a:xfrm>
          <a:prstGeom prst="wedgeRectCallout">
            <a:avLst>
              <a:gd name="adj1" fmla="val 2991"/>
              <a:gd name="adj2" fmla="val 1561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Concave from above</a:t>
            </a:r>
          </a:p>
        </p:txBody>
      </p:sp>
      <p:sp>
        <p:nvSpPr>
          <p:cNvPr id="10" name="Rectangular Callout 9"/>
          <p:cNvSpPr/>
          <p:nvPr/>
        </p:nvSpPr>
        <p:spPr>
          <a:xfrm>
            <a:off x="542665" y="4772296"/>
            <a:ext cx="2113449" cy="548640"/>
          </a:xfrm>
          <a:prstGeom prst="wedgeRectCallout">
            <a:avLst>
              <a:gd name="adj1" fmla="val 43419"/>
              <a:gd name="adj2" fmla="val -8670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-ve slope</a:t>
            </a:r>
          </a:p>
        </p:txBody>
      </p:sp>
      <p:sp>
        <p:nvSpPr>
          <p:cNvPr id="11" name="Rectangular Callout 10"/>
          <p:cNvSpPr/>
          <p:nvPr/>
        </p:nvSpPr>
        <p:spPr>
          <a:xfrm>
            <a:off x="6100354" y="2556625"/>
            <a:ext cx="2151018" cy="959256"/>
          </a:xfrm>
          <a:prstGeom prst="wedgeRectCallout">
            <a:avLst>
              <a:gd name="adj1" fmla="val -51474"/>
              <a:gd name="adj2" fmla="val -11410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TU=max</a:t>
            </a:r>
          </a:p>
          <a:p>
            <a:pPr algn="ctr"/>
            <a:r>
              <a:rPr lang="en-US" sz="2800" dirty="0"/>
              <a:t>MU=ZERO</a:t>
            </a:r>
          </a:p>
        </p:txBody>
      </p:sp>
      <p:sp>
        <p:nvSpPr>
          <p:cNvPr id="12" name="Rectangular Callout 11"/>
          <p:cNvSpPr/>
          <p:nvPr/>
        </p:nvSpPr>
        <p:spPr>
          <a:xfrm>
            <a:off x="6901544" y="3927567"/>
            <a:ext cx="2151018" cy="1393370"/>
          </a:xfrm>
          <a:prstGeom prst="wedgeRectCallout">
            <a:avLst>
              <a:gd name="adj1" fmla="val -38923"/>
              <a:gd name="adj2" fmla="val -8251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Beyond that</a:t>
            </a:r>
          </a:p>
          <a:p>
            <a:pPr algn="ctr"/>
            <a:r>
              <a:rPr lang="en-US" sz="2800" dirty="0"/>
              <a:t>TU=decline</a:t>
            </a:r>
          </a:p>
          <a:p>
            <a:pPr algn="ctr"/>
            <a:r>
              <a:rPr lang="en-US" sz="2800" dirty="0"/>
              <a:t>MU=negative</a:t>
            </a:r>
          </a:p>
        </p:txBody>
      </p:sp>
      <p:sp>
        <p:nvSpPr>
          <p:cNvPr id="13" name="Rectangle 12"/>
          <p:cNvSpPr/>
          <p:nvPr/>
        </p:nvSpPr>
        <p:spPr>
          <a:xfrm>
            <a:off x="0" y="6183086"/>
            <a:ext cx="6714309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German Economist </a:t>
            </a:r>
            <a:r>
              <a:rPr lang="en-US" dirty="0" err="1"/>
              <a:t>H.H.Gossen</a:t>
            </a:r>
            <a:r>
              <a:rPr lang="en-US" dirty="0"/>
              <a:t> 1</a:t>
            </a:r>
            <a:r>
              <a:rPr lang="en-US" baseline="30000" dirty="0"/>
              <a:t>st</a:t>
            </a:r>
            <a:r>
              <a:rPr lang="en-US" dirty="0"/>
              <a:t> formulated</a:t>
            </a:r>
          </a:p>
          <a:p>
            <a:pPr algn="ctr"/>
            <a:r>
              <a:rPr lang="en-US" dirty="0"/>
              <a:t>But proper statement British Economist </a:t>
            </a:r>
            <a:r>
              <a:rPr lang="en-US" dirty="0" err="1"/>
              <a:t>Alfresh</a:t>
            </a:r>
            <a:r>
              <a:rPr lang="en-US" dirty="0"/>
              <a:t> Marshall</a:t>
            </a:r>
          </a:p>
        </p:txBody>
      </p:sp>
    </p:spTree>
    <p:extLst>
      <p:ext uri="{BB962C8B-B14F-4D97-AF65-F5344CB8AC3E}">
        <p14:creationId xmlns:p14="http://schemas.microsoft.com/office/powerpoint/2010/main" val="2059172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2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Equilibrium Price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95522"/>
            <a:ext cx="7201040" cy="606247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24056" y="1018421"/>
            <a:ext cx="2388366" cy="285170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13120" y="4841965"/>
            <a:ext cx="2926080" cy="1952912"/>
          </a:xfrm>
          <a:prstGeom prst="rect">
            <a:avLst/>
          </a:prstGeom>
        </p:spPr>
      </p:pic>
      <p:sp>
        <p:nvSpPr>
          <p:cNvPr id="9" name="Rectangular Callout 8"/>
          <p:cNvSpPr/>
          <p:nvPr/>
        </p:nvSpPr>
        <p:spPr>
          <a:xfrm>
            <a:off x="5389657" y="3944982"/>
            <a:ext cx="3622765" cy="896983"/>
          </a:xfrm>
          <a:prstGeom prst="wedgeRectCallout">
            <a:avLst>
              <a:gd name="adj1" fmla="val -5689"/>
              <a:gd name="adj2" fmla="val 7884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Marginal cost of production</a:t>
            </a:r>
          </a:p>
          <a:p>
            <a:pPr algn="ctr"/>
            <a:r>
              <a:rPr lang="en-US" sz="2400" dirty="0"/>
              <a:t>= min. price I expect</a:t>
            </a:r>
          </a:p>
        </p:txBody>
      </p:sp>
      <p:sp>
        <p:nvSpPr>
          <p:cNvPr id="8" name="Rectangular Callout 7"/>
          <p:cNvSpPr/>
          <p:nvPr/>
        </p:nvSpPr>
        <p:spPr>
          <a:xfrm>
            <a:off x="5389657" y="93848"/>
            <a:ext cx="3622765" cy="1132114"/>
          </a:xfrm>
          <a:prstGeom prst="wedgeRectCallout">
            <a:avLst>
              <a:gd name="adj1" fmla="val -6650"/>
              <a:gd name="adj2" fmla="val 8096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Marginal Utility = Max. price I’m willing to pay. 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2804160" y="1225962"/>
            <a:ext cx="1767840" cy="13517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Excess Supply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2804160" y="4299212"/>
            <a:ext cx="1767840" cy="108550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Excess Demand</a:t>
            </a:r>
          </a:p>
        </p:txBody>
      </p:sp>
    </p:spTree>
    <p:extLst>
      <p:ext uri="{BB962C8B-B14F-4D97-AF65-F5344CB8AC3E}">
        <p14:creationId xmlns:p14="http://schemas.microsoft.com/office/powerpoint/2010/main" val="2635835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  <p:bldP spid="13" grpId="0" animBg="1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Indifference= combo that gives same satisfaction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8051340"/>
              </p:ext>
            </p:extLst>
          </p:nvPr>
        </p:nvGraphicFramePr>
        <p:xfrm>
          <a:off x="156755" y="1693091"/>
          <a:ext cx="4659087" cy="2712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3029">
                  <a:extLst>
                    <a:ext uri="{9D8B030D-6E8A-4147-A177-3AD203B41FA5}">
                      <a16:colId xmlns:a16="http://schemas.microsoft.com/office/drawing/2014/main" val="2943719840"/>
                    </a:ext>
                  </a:extLst>
                </a:gridCol>
                <a:gridCol w="1553029">
                  <a:extLst>
                    <a:ext uri="{9D8B030D-6E8A-4147-A177-3AD203B41FA5}">
                      <a16:colId xmlns:a16="http://schemas.microsoft.com/office/drawing/2014/main" val="3800326458"/>
                    </a:ext>
                  </a:extLst>
                </a:gridCol>
                <a:gridCol w="1553029">
                  <a:extLst>
                    <a:ext uri="{9D8B030D-6E8A-4147-A177-3AD203B41FA5}">
                      <a16:colId xmlns:a16="http://schemas.microsoft.com/office/drawing/2014/main" val="1139965770"/>
                    </a:ext>
                  </a:extLst>
                </a:gridCol>
              </a:tblGrid>
              <a:tr h="1509983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Food </a:t>
                      </a:r>
                    </a:p>
                    <a:p>
                      <a:pPr algn="ctr"/>
                      <a:r>
                        <a:rPr lang="en-US" sz="3200" dirty="0"/>
                        <a:t>unit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Cloth </a:t>
                      </a:r>
                    </a:p>
                    <a:p>
                      <a:pPr algn="ctr"/>
                      <a:r>
                        <a:rPr lang="en-US" sz="3200" dirty="0"/>
                        <a:t>Units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Marginal rate of subst.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0949973"/>
                  </a:ext>
                </a:extLst>
              </a:tr>
              <a:tr h="562543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1:1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5875495"/>
                  </a:ext>
                </a:extLst>
              </a:tr>
              <a:tr h="562543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1:3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7129561"/>
                  </a:ext>
                </a:extLst>
              </a:tr>
            </a:tbl>
          </a:graphicData>
        </a:graphic>
      </p:graphicFrame>
      <p:sp>
        <p:nvSpPr>
          <p:cNvPr id="4" name="Rectangle 3"/>
          <p:cNvSpPr/>
          <p:nvPr/>
        </p:nvSpPr>
        <p:spPr>
          <a:xfrm>
            <a:off x="156755" y="984069"/>
            <a:ext cx="4659087" cy="5399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If shown as Table= Indifference “SCHEDULE”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8789" y="1693091"/>
            <a:ext cx="3829050" cy="401002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008791" y="974341"/>
            <a:ext cx="3734615" cy="5399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If shown as graph= Indifference Curve” /</a:t>
            </a:r>
            <a:r>
              <a:rPr lang="en-US" sz="2000" dirty="0" err="1"/>
              <a:t>iso</a:t>
            </a:r>
            <a:r>
              <a:rPr lang="en-US" sz="2000" dirty="0"/>
              <a:t>-utility curve.</a:t>
            </a:r>
          </a:p>
        </p:txBody>
      </p:sp>
      <p:sp>
        <p:nvSpPr>
          <p:cNvPr id="7" name="Rectangular Callout 6"/>
          <p:cNvSpPr/>
          <p:nvPr/>
        </p:nvSpPr>
        <p:spPr>
          <a:xfrm>
            <a:off x="1828798" y="5184956"/>
            <a:ext cx="2743202" cy="1036320"/>
          </a:xfrm>
          <a:prstGeom prst="wedgeRectCallout">
            <a:avLst>
              <a:gd name="adj1" fmla="val 28374"/>
              <a:gd name="adj2" fmla="val -11901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Will give him same “TOTAL” satisfaction </a:t>
            </a:r>
          </a:p>
        </p:txBody>
      </p:sp>
    </p:spTree>
    <p:extLst>
      <p:ext uri="{BB962C8B-B14F-4D97-AF65-F5344CB8AC3E}">
        <p14:creationId xmlns:p14="http://schemas.microsoft.com/office/powerpoint/2010/main" val="2213958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Budget line- all combos not possible?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354" y="2812869"/>
            <a:ext cx="5668848" cy="3875314"/>
          </a:xfrm>
          <a:prstGeom prst="rect">
            <a:avLst/>
          </a:prstGeom>
        </p:spPr>
      </p:pic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1751021"/>
              </p:ext>
            </p:extLst>
          </p:nvPr>
        </p:nvGraphicFramePr>
        <p:xfrm>
          <a:off x="428354" y="885099"/>
          <a:ext cx="8088630" cy="173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96210">
                  <a:extLst>
                    <a:ext uri="{9D8B030D-6E8A-4147-A177-3AD203B41FA5}">
                      <a16:colId xmlns:a16="http://schemas.microsoft.com/office/drawing/2014/main" val="2904975246"/>
                    </a:ext>
                  </a:extLst>
                </a:gridCol>
                <a:gridCol w="2696210">
                  <a:extLst>
                    <a:ext uri="{9D8B030D-6E8A-4147-A177-3AD203B41FA5}">
                      <a16:colId xmlns:a16="http://schemas.microsoft.com/office/drawing/2014/main" val="849949519"/>
                    </a:ext>
                  </a:extLst>
                </a:gridCol>
                <a:gridCol w="2696210">
                  <a:extLst>
                    <a:ext uri="{9D8B030D-6E8A-4147-A177-3AD203B41FA5}">
                      <a16:colId xmlns:a16="http://schemas.microsoft.com/office/drawing/2014/main" val="2873452790"/>
                    </a:ext>
                  </a:extLst>
                </a:gridCol>
              </a:tblGrid>
              <a:tr h="534398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Food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Cloth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MRS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6020386"/>
                  </a:ext>
                </a:extLst>
              </a:tr>
              <a:tr h="562543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1:1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787135"/>
                  </a:ext>
                </a:extLst>
              </a:tr>
              <a:tr h="562543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1:3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9722568"/>
                  </a:ext>
                </a:extLst>
              </a:tr>
            </a:tbl>
          </a:graphicData>
        </a:graphic>
      </p:graphicFrame>
      <p:sp>
        <p:nvSpPr>
          <p:cNvPr id="5" name="Rectangular Callout 4"/>
          <p:cNvSpPr/>
          <p:nvPr/>
        </p:nvSpPr>
        <p:spPr>
          <a:xfrm>
            <a:off x="5721531" y="2812869"/>
            <a:ext cx="3422469" cy="2943497"/>
          </a:xfrm>
          <a:prstGeom prst="wedgeRectCallout">
            <a:avLst>
              <a:gd name="adj1" fmla="val -81919"/>
              <a:gd name="adj2" fmla="val 295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/>
              <a:t>All combos give same satisfaction, but </a:t>
            </a:r>
          </a:p>
          <a:p>
            <a:r>
              <a:rPr lang="en-US" sz="3200" dirty="0"/>
              <a:t>For a given budget which combos are possible?</a:t>
            </a:r>
          </a:p>
          <a:p>
            <a:r>
              <a:rPr lang="en-US" sz="3200" dirty="0"/>
              <a:t> negative slope</a:t>
            </a:r>
          </a:p>
        </p:txBody>
      </p:sp>
    </p:spTree>
    <p:extLst>
      <p:ext uri="{BB962C8B-B14F-4D97-AF65-F5344CB8AC3E}">
        <p14:creationId xmlns:p14="http://schemas.microsoft.com/office/powerpoint/2010/main" val="1752255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Value- household places on a commodity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1828" y="1016716"/>
            <a:ext cx="2438400" cy="2438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047" y="860506"/>
            <a:ext cx="3309402" cy="2533650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452846" y="3394156"/>
            <a:ext cx="4023360" cy="108550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High value “in use”</a:t>
            </a:r>
          </a:p>
          <a:p>
            <a:pPr algn="ctr"/>
            <a:r>
              <a:rPr lang="en-US" sz="3200" dirty="0"/>
              <a:t>Low value “in exchange”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5111931" y="3386115"/>
            <a:ext cx="4097383" cy="108550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Less value “in-use” </a:t>
            </a:r>
          </a:p>
          <a:p>
            <a:pPr algn="ctr"/>
            <a:r>
              <a:rPr lang="en-US" sz="3200" dirty="0"/>
              <a:t>High value “in exchange”</a:t>
            </a:r>
          </a:p>
        </p:txBody>
      </p:sp>
      <p:sp>
        <p:nvSpPr>
          <p:cNvPr id="8" name="Left-Right Arrow Callout 7"/>
          <p:cNvSpPr/>
          <p:nvPr/>
        </p:nvSpPr>
        <p:spPr>
          <a:xfrm>
            <a:off x="313508" y="4416541"/>
            <a:ext cx="6827520" cy="1158240"/>
          </a:xfrm>
          <a:prstGeom prst="leftRightArrowCallout">
            <a:avLst>
              <a:gd name="adj1" fmla="val 25000"/>
              <a:gd name="adj2" fmla="val 25000"/>
              <a:gd name="adj3" fmla="val 25000"/>
              <a:gd name="adj4" fmla="val 76694"/>
            </a:avLst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Why this “Value paradox”?</a:t>
            </a:r>
          </a:p>
          <a:p>
            <a:pPr algn="ctr"/>
            <a:r>
              <a:rPr lang="en-US" sz="3600" dirty="0"/>
              <a:t>Ans. Scarcity</a:t>
            </a:r>
          </a:p>
        </p:txBody>
      </p:sp>
      <p:sp>
        <p:nvSpPr>
          <p:cNvPr id="9" name="Rectangle 8"/>
          <p:cNvSpPr/>
          <p:nvPr/>
        </p:nvSpPr>
        <p:spPr>
          <a:xfrm>
            <a:off x="0" y="6020207"/>
            <a:ext cx="6618514" cy="728042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How to measure “Value” ans. Money</a:t>
            </a:r>
          </a:p>
          <a:p>
            <a:pPr algn="ctr"/>
            <a:r>
              <a:rPr lang="en-US" sz="2800" dirty="0"/>
              <a:t>Evolution, </a:t>
            </a:r>
            <a:r>
              <a:rPr lang="en-US" sz="2800" dirty="0" err="1"/>
              <a:t>pri-deri</a:t>
            </a:r>
            <a:r>
              <a:rPr lang="en-US" sz="2800" dirty="0"/>
              <a:t>. Function etc. </a:t>
            </a:r>
            <a:r>
              <a:rPr lang="en-US" sz="2800" dirty="0">
                <a:hlinkClick r:id="rId5"/>
              </a:rPr>
              <a:t>L3/P7</a:t>
            </a:r>
            <a:endParaRPr lang="en-US" sz="2800" dirty="0"/>
          </a:p>
        </p:txBody>
      </p:sp>
      <p:sp>
        <p:nvSpPr>
          <p:cNvPr id="10" name="Left-Right Arrow Callout 9"/>
          <p:cNvSpPr/>
          <p:nvPr/>
        </p:nvSpPr>
        <p:spPr>
          <a:xfrm>
            <a:off x="2508069" y="4479662"/>
            <a:ext cx="6017622" cy="1365957"/>
          </a:xfrm>
          <a:prstGeom prst="leftRightArrowCallout">
            <a:avLst>
              <a:gd name="adj1" fmla="val 25000"/>
              <a:gd name="adj2" fmla="val 25000"/>
              <a:gd name="adj3" fmla="val 25000"/>
              <a:gd name="adj4" fmla="val 76694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“Paradox of Plenty”</a:t>
            </a:r>
          </a:p>
          <a:p>
            <a:pPr algn="ctr"/>
            <a:r>
              <a:rPr lang="en-US" sz="2800" dirty="0"/>
              <a:t>e.g. more crop=farmer earn less. Hence Govt. MSP</a:t>
            </a:r>
          </a:p>
        </p:txBody>
      </p:sp>
      <p:sp>
        <p:nvSpPr>
          <p:cNvPr id="11" name="Left-Right Arrow Callout 9"/>
          <p:cNvSpPr/>
          <p:nvPr/>
        </p:nvSpPr>
        <p:spPr>
          <a:xfrm>
            <a:off x="448638" y="4566956"/>
            <a:ext cx="7007964" cy="1365957"/>
          </a:xfrm>
          <a:prstGeom prst="leftRightArrowCallout">
            <a:avLst>
              <a:gd name="adj1" fmla="val 25000"/>
              <a:gd name="adj2" fmla="val 25000"/>
              <a:gd name="adj3" fmla="val 25000"/>
              <a:gd name="adj4" fmla="val 76694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“Paradox of thrift”</a:t>
            </a:r>
          </a:p>
          <a:p>
            <a:pPr algn="ctr"/>
            <a:r>
              <a:rPr lang="en-US" sz="2800" dirty="0"/>
              <a:t>As people become more thrifty- they save less or same (David Ricardo)</a:t>
            </a:r>
          </a:p>
        </p:txBody>
      </p:sp>
    </p:spTree>
    <p:extLst>
      <p:ext uri="{BB962C8B-B14F-4D97-AF65-F5344CB8AC3E}">
        <p14:creationId xmlns:p14="http://schemas.microsoft.com/office/powerpoint/2010/main" val="2560848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 animBg="1"/>
      <p:bldP spid="7" grpId="0" build="p" animBg="1"/>
      <p:bldP spid="8" grpId="0" animBg="1"/>
      <p:bldP spid="9" grpId="0" animBg="1"/>
      <p:bldP spid="10" grpId="0" animBg="1"/>
      <p:bldP spid="11" grpId="0" animBg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Class 12 micro and </a:t>
            </a:r>
            <a:r>
              <a:rPr lang="en-US"/>
              <a:t>macro economics- </a:t>
            </a:r>
            <a:r>
              <a:rPr lang="en-US" dirty="0"/>
              <a:t>glossary @end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GLOSSARY of terms</a:t>
            </a:r>
          </a:p>
        </p:txBody>
      </p:sp>
    </p:spTree>
    <p:extLst>
      <p:ext uri="{BB962C8B-B14F-4D97-AF65-F5344CB8AC3E}">
        <p14:creationId xmlns:p14="http://schemas.microsoft.com/office/powerpoint/2010/main" val="252162338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Concepts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3581009700"/>
              </p:ext>
            </p:extLst>
          </p:nvPr>
        </p:nvGraphicFramePr>
        <p:xfrm>
          <a:off x="1535113" y="1438275"/>
          <a:ext cx="6280150" cy="33718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728924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E48BFC8-88D5-46D3-B9CC-9AD787ECE74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graphicEl>
                                              <a:dgm id="{FE48BFC8-88D5-46D3-B9CC-9AD787ECE74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9C9F820-90CA-4C16-810A-8C27F73128E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graphicEl>
                                              <a:dgm id="{19C9F820-90CA-4C16-810A-8C27F73128E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92476DF-EDEA-40AB-A3C6-F7BACE3EA28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graphicEl>
                                              <a:dgm id="{F92476DF-EDEA-40AB-A3C6-F7BACE3EA28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FF3C42C-78A8-4086-AEDE-8C7BFD9C6DE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graphicEl>
                                              <a:dgm id="{2FF3C42C-78A8-4086-AEDE-8C7BFD9C6DE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AB0EADB-ABA5-4D71-B9F8-446C0E612F5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graphicEl>
                                              <a:dgm id="{5AB0EADB-ABA5-4D71-B9F8-446C0E612F5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38E546B-A7AB-4DCA-871B-8C2284F4737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>
                                            <p:graphicEl>
                                              <a:dgm id="{F38E546B-A7AB-4DCA-871B-8C2284F4737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962A817-CBC2-4CEC-A9D3-1EE127827E1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>
                                            <p:graphicEl>
                                              <a:dgm id="{6962A817-CBC2-4CEC-A9D3-1EE127827E1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EF33839-A9D7-4DC1-9C1E-7F010B5E726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>
                                            <p:graphicEl>
                                              <a:dgm id="{4EF33839-A9D7-4DC1-9C1E-7F010B5E726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Factor Income: Rent, Wage, (interest, dividend), profit</a:t>
            </a:r>
          </a:p>
        </p:txBody>
      </p:sp>
      <p:sp>
        <p:nvSpPr>
          <p:cNvPr id="4" name="Rectangle 3"/>
          <p:cNvSpPr/>
          <p:nvPr/>
        </p:nvSpPr>
        <p:spPr>
          <a:xfrm>
            <a:off x="5351418" y="1166949"/>
            <a:ext cx="3265714" cy="7576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Total Consumption </a:t>
            </a:r>
          </a:p>
        </p:txBody>
      </p:sp>
      <p:sp>
        <p:nvSpPr>
          <p:cNvPr id="5" name="Rectangle 4"/>
          <p:cNvSpPr/>
          <p:nvPr/>
        </p:nvSpPr>
        <p:spPr>
          <a:xfrm>
            <a:off x="5351418" y="2560320"/>
            <a:ext cx="3265714" cy="7576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Total Income</a:t>
            </a:r>
          </a:p>
        </p:txBody>
      </p:sp>
      <p:sp>
        <p:nvSpPr>
          <p:cNvPr id="6" name="Division 5"/>
          <p:cNvSpPr/>
          <p:nvPr/>
        </p:nvSpPr>
        <p:spPr>
          <a:xfrm>
            <a:off x="5473338" y="1956386"/>
            <a:ext cx="3021874" cy="548640"/>
          </a:xfrm>
          <a:prstGeom prst="mathDivid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Equal 6"/>
          <p:cNvSpPr/>
          <p:nvPr/>
        </p:nvSpPr>
        <p:spPr>
          <a:xfrm>
            <a:off x="3931920" y="1801153"/>
            <a:ext cx="1280160" cy="859106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44138" y="1452799"/>
            <a:ext cx="3265714" cy="954899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Avg. Propensity to consume</a:t>
            </a:r>
          </a:p>
        </p:txBody>
      </p:sp>
      <p:sp>
        <p:nvSpPr>
          <p:cNvPr id="9" name="Rectangle 8"/>
          <p:cNvSpPr/>
          <p:nvPr/>
        </p:nvSpPr>
        <p:spPr>
          <a:xfrm>
            <a:off x="404948" y="4822384"/>
            <a:ext cx="3265714" cy="954899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Marginal Propensity to consume</a:t>
            </a:r>
          </a:p>
        </p:txBody>
      </p:sp>
      <p:sp>
        <p:nvSpPr>
          <p:cNvPr id="10" name="Rectangle 9"/>
          <p:cNvSpPr/>
          <p:nvPr/>
        </p:nvSpPr>
        <p:spPr>
          <a:xfrm>
            <a:off x="5438503" y="4011188"/>
            <a:ext cx="3178629" cy="7576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Change in </a:t>
            </a:r>
            <a:r>
              <a:rPr lang="en-US" sz="3200" dirty="0" err="1"/>
              <a:t>consum</a:t>
            </a:r>
            <a:r>
              <a:rPr lang="en-US" sz="3200" dirty="0"/>
              <a:t>.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438503" y="5432888"/>
            <a:ext cx="3178629" cy="7576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Change in income</a:t>
            </a:r>
          </a:p>
        </p:txBody>
      </p:sp>
      <p:sp>
        <p:nvSpPr>
          <p:cNvPr id="12" name="Division 11"/>
          <p:cNvSpPr/>
          <p:nvPr/>
        </p:nvSpPr>
        <p:spPr>
          <a:xfrm>
            <a:off x="5473338" y="4800625"/>
            <a:ext cx="3021874" cy="548640"/>
          </a:xfrm>
          <a:prstGeom prst="mathDivid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Equal 12"/>
          <p:cNvSpPr/>
          <p:nvPr/>
        </p:nvSpPr>
        <p:spPr>
          <a:xfrm>
            <a:off x="3931920" y="4645392"/>
            <a:ext cx="1280160" cy="859106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0" y="3631474"/>
            <a:ext cx="9204960" cy="0"/>
          </a:xfrm>
          <a:prstGeom prst="line">
            <a:avLst/>
          </a:prstGeom>
          <a:ln w="38100">
            <a:solidFill>
              <a:srgbClr val="FFC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6042" y="2422072"/>
            <a:ext cx="3156498" cy="244192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</p:pic>
      <p:sp>
        <p:nvSpPr>
          <p:cNvPr id="18" name="Curved Right Arrow 17"/>
          <p:cNvSpPr/>
          <p:nvPr/>
        </p:nvSpPr>
        <p:spPr>
          <a:xfrm rot="10800000">
            <a:off x="8495213" y="4200624"/>
            <a:ext cx="518158" cy="1611086"/>
          </a:xfrm>
          <a:prstGeom prst="curved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5564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8" grpId="0" animBg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603913"/>
            <a:ext cx="9144001" cy="4634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357679"/>
      </p:ext>
    </p:extLst>
  </p:cSld>
  <p:clrMapOvr>
    <a:masterClrMapping/>
  </p:clrMapOvr>
</p:sld>
</file>

<file path=ppt/theme/theme1.xml><?xml version="1.0" encoding="utf-8"?>
<a:theme xmlns:a="http://schemas.openxmlformats.org/drawingml/2006/main" name="BRIJ_4_3">
  <a:themeElements>
    <a:clrScheme name="Mrunal _2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0070C0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FFC000"/>
      </a:hlink>
      <a:folHlink>
        <a:srgbClr val="B26B02"/>
      </a:folHlink>
    </a:clrScheme>
    <a:fontScheme name="1_Mrunal_Franklink">
      <a:majorFont>
        <a:latin typeface="Franklin Gothic Demi"/>
        <a:ea typeface=""/>
        <a:cs typeface="Arial Unicode MS"/>
      </a:majorFont>
      <a:minorFont>
        <a:latin typeface="Franklin Gothic Medium Cond"/>
        <a:ea typeface=""/>
        <a:cs typeface="Arial Unicode M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IJ_4_3" id="{B032D693-6F79-514A-B9B5-BC823A4AF77B}" vid="{991A9F41-FE6E-6E4B-9AD4-53AF5F9B8D12}"/>
    </a:ext>
  </a:extLst>
</a:theme>
</file>

<file path=ppt/theme/theme2.xml><?xml version="1.0" encoding="utf-8"?>
<a:theme xmlns:a="http://schemas.openxmlformats.org/drawingml/2006/main" name="1_BRIJ_4_3">
  <a:themeElements>
    <a:clrScheme name="Mrunal _2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0070C0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FFC000"/>
      </a:hlink>
      <a:folHlink>
        <a:srgbClr val="B26B02"/>
      </a:folHlink>
    </a:clrScheme>
    <a:fontScheme name="1_Mrunal_Franklink">
      <a:majorFont>
        <a:latin typeface="Franklin Gothic Demi"/>
        <a:ea typeface=""/>
        <a:cs typeface="Arial Unicode MS"/>
      </a:majorFont>
      <a:minorFont>
        <a:latin typeface="Franklin Gothic Medium Cond"/>
        <a:ea typeface=""/>
        <a:cs typeface="Arial Unicode M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IJ_4_3" id="{26C227C6-81A2-429E-9440-6FF41A718CBE}" vid="{5EBBA0B2-39A4-4093-B826-9E91A065444C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BRIJ_4_3</Template>
  <TotalTime>1604</TotalTime>
  <Words>4678</Words>
  <Application>Microsoft Office PowerPoint</Application>
  <PresentationFormat>On-screen Show (4:3)</PresentationFormat>
  <Paragraphs>1038</Paragraphs>
  <Slides>117</Slides>
  <Notes>117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117</vt:i4>
      </vt:variant>
    </vt:vector>
  </HeadingPairs>
  <TitlesOfParts>
    <vt:vector size="131" baseType="lpstr">
      <vt:lpstr>Arial Unicode MS</vt:lpstr>
      <vt:lpstr>Arial</vt:lpstr>
      <vt:lpstr>Arial Black</vt:lpstr>
      <vt:lpstr>Calibri</vt:lpstr>
      <vt:lpstr>Cambria Math</vt:lpstr>
      <vt:lpstr>Franklin Gothic Demi</vt:lpstr>
      <vt:lpstr>Franklin Gothic Demi Cond</vt:lpstr>
      <vt:lpstr>Franklin Gothic Heavy</vt:lpstr>
      <vt:lpstr>Franklin Gothic Medium Cond</vt:lpstr>
      <vt:lpstr>Segoe UI Black</vt:lpstr>
      <vt:lpstr>Segoe UI Semibold</vt:lpstr>
      <vt:lpstr>Wingdings</vt:lpstr>
      <vt:lpstr>BRIJ_4_3</vt:lpstr>
      <vt:lpstr>1_BRIJ_4_3</vt:lpstr>
      <vt:lpstr>Theory +Economic Survey Vol.2 + Vol.1 + Budget 2016</vt:lpstr>
      <vt:lpstr>PowerPoint Presentation</vt:lpstr>
      <vt:lpstr>PowerPoint Presentation</vt:lpstr>
      <vt:lpstr>PowerPoint Presentation</vt:lpstr>
      <vt:lpstr>PowerPoint Presentation</vt:lpstr>
      <vt:lpstr>Why Microeconomics this year?</vt:lpstr>
      <vt:lpstr>PowerPoint Presentation</vt:lpstr>
      <vt:lpstr>Types of Goods: No (directly) pay, no exclude</vt:lpstr>
      <vt:lpstr>Tragedy of Commons (rivalry in consumption)</vt:lpstr>
      <vt:lpstr>Type of Goods: Not (directly) paid then Exclude</vt:lpstr>
      <vt:lpstr>PowerPoint Presentation</vt:lpstr>
      <vt:lpstr>PowerPoint Presentation</vt:lpstr>
      <vt:lpstr>PowerPoint Presentation</vt:lpstr>
      <vt:lpstr>Types of Demand for Economic goods</vt:lpstr>
      <vt:lpstr>Demand types: Derived demand</vt:lpstr>
      <vt:lpstr>Demand types: Derived demand</vt:lpstr>
      <vt:lpstr>PowerPoint Presentation</vt:lpstr>
      <vt:lpstr>Demand types: Composite demand</vt:lpstr>
      <vt:lpstr>Demand elasticity: responsive of demand to price/income</vt:lpstr>
      <vt:lpstr>Demand: Cross elasticity</vt:lpstr>
      <vt:lpstr>Cross Elasticity of demand (against price of some other product)</vt:lpstr>
      <vt:lpstr>Demand elasticity: responsive of demand to price/income</vt:lpstr>
      <vt:lpstr>Demand: Price elasticity </vt:lpstr>
      <vt:lpstr>Price elasticity =&gt; Unitary elastic (eP=1)</vt:lpstr>
      <vt:lpstr>Price elasticity of Demand: (hypothetical)</vt:lpstr>
      <vt:lpstr>Price elasticity of Demand (Real)</vt:lpstr>
      <vt:lpstr>Demand’s “Price elasticity” will be more IF..</vt:lpstr>
      <vt:lpstr>eP: Price Elasticity of demand </vt:lpstr>
      <vt:lpstr>PowerPoint Presentation</vt:lpstr>
      <vt:lpstr>PowerPoint Presentation</vt:lpstr>
      <vt:lpstr>When is demand curve “positive slope”</vt:lpstr>
      <vt:lpstr>Demand curve shows positive slop when….</vt:lpstr>
      <vt:lpstr>Giffen Goods</vt:lpstr>
      <vt:lpstr>Price effect = (income + substitution) effect</vt:lpstr>
      <vt:lpstr>Giffen goods: inferior good without substitution</vt:lpstr>
      <vt:lpstr>Giffen goods: inferior good without substitution</vt:lpstr>
      <vt:lpstr>When is demand curve “positive slope”</vt:lpstr>
      <vt:lpstr>PowerPoint Presentation</vt:lpstr>
      <vt:lpstr>if too much price rise/ if substitutes were available</vt:lpstr>
      <vt:lpstr>Sir Robert Giffen</vt:lpstr>
      <vt:lpstr>PowerPoint Presentation</vt:lpstr>
      <vt:lpstr>Slope of income vs. Normal Goods’ demand</vt:lpstr>
      <vt:lpstr>Demand: Income elasticity </vt:lpstr>
      <vt:lpstr>Income elasticity is positive for normal goods</vt:lpstr>
      <vt:lpstr>Price effect = (income + substitution) effect</vt:lpstr>
      <vt:lpstr>Income vs. inferior  Goods (substitution possible)</vt:lpstr>
      <vt:lpstr>Income elasticity</vt:lpstr>
      <vt:lpstr>PowerPoint Presentation</vt:lpstr>
      <vt:lpstr>Income elasticity</vt:lpstr>
      <vt:lpstr>PowerPoint Presentation</vt:lpstr>
      <vt:lpstr>Demand elasticity: responsive of demand to price/income</vt:lpstr>
      <vt:lpstr>PowerPoint Presentation</vt:lpstr>
      <vt:lpstr>Stock is always ≧ Supply</vt:lpstr>
      <vt:lpstr>Supply Curve</vt:lpstr>
      <vt:lpstr>Elasticity of Supply against “Price offered”</vt:lpstr>
      <vt:lpstr>Supply elasticity: responsiveness to price “offered”</vt:lpstr>
      <vt:lpstr>Supply elasticity: responsiveness to price-change</vt:lpstr>
      <vt:lpstr>Supply curve shifts</vt:lpstr>
      <vt:lpstr>Supply curve: when it’s Verticle</vt:lpstr>
      <vt:lpstr>Supply curve: when it’s backward sloping</vt:lpstr>
      <vt:lpstr>PowerPoint Presentation</vt:lpstr>
      <vt:lpstr>Market structure</vt:lpstr>
      <vt:lpstr>Perfect competition</vt:lpstr>
      <vt:lpstr>Perfect competition &amp; price elasticity of demand</vt:lpstr>
      <vt:lpstr>Monopoly GREEK word</vt:lpstr>
      <vt:lpstr>PowerPoint Presentation</vt:lpstr>
      <vt:lpstr>PowerPoint Presentation</vt:lpstr>
      <vt:lpstr>India against Monopoly </vt:lpstr>
      <vt:lpstr>Monopolistic Competition</vt:lpstr>
      <vt:lpstr>Perfect competition &amp; price elasticity of demand</vt:lpstr>
      <vt:lpstr>Oligopoly</vt:lpstr>
      <vt:lpstr>Monospony- By Dr. Joan Robinson</vt:lpstr>
      <vt:lpstr>Market structure</vt:lpstr>
      <vt:lpstr>PowerPoint Presentation</vt:lpstr>
      <vt:lpstr>PowerPoint Presentation</vt:lpstr>
      <vt:lpstr>What is Economic cost?</vt:lpstr>
      <vt:lpstr>What is Social cost?</vt:lpstr>
      <vt:lpstr>Total Cost Curve</vt:lpstr>
      <vt:lpstr>Total Cost curve</vt:lpstr>
      <vt:lpstr>Average fixed cost?</vt:lpstr>
      <vt:lpstr>PowerPoint Presentation</vt:lpstr>
      <vt:lpstr>Average Cost Curve</vt:lpstr>
      <vt:lpstr>Long run Average cost (LAC) curve = U shape</vt:lpstr>
      <vt:lpstr>Diseconomies of scale: why?</vt:lpstr>
      <vt:lpstr>Law of variable proportion</vt:lpstr>
      <vt:lpstr>PowerPoint Presentation</vt:lpstr>
      <vt:lpstr>PowerPoint Presentation</vt:lpstr>
      <vt:lpstr>Micro-economics BASIC TERMS</vt:lpstr>
      <vt:lpstr>PowerPoint Presentation</vt:lpstr>
      <vt:lpstr>UTILITY</vt:lpstr>
      <vt:lpstr>Total utility =Sum of marginal utilities</vt:lpstr>
      <vt:lpstr>Equilibrium Price</vt:lpstr>
      <vt:lpstr>Indifference= combo that gives same satisfaction</vt:lpstr>
      <vt:lpstr>Budget line- all combos not possible?</vt:lpstr>
      <vt:lpstr>Value- household places on a commodity</vt:lpstr>
      <vt:lpstr>GLOSSARY of terms</vt:lpstr>
      <vt:lpstr>Concepts</vt:lpstr>
      <vt:lpstr>Factor Income: Rent, Wage, (interest, dividend), profit</vt:lpstr>
      <vt:lpstr>PowerPoint Presentation</vt:lpstr>
      <vt:lpstr>Aggregate Saving: Private + government</vt:lpstr>
      <vt:lpstr>Income level vs. Savings and Consumption </vt:lpstr>
      <vt:lpstr>Savings has declined or stagnated</vt:lpstr>
      <vt:lpstr>Concepts</vt:lpstr>
      <vt:lpstr>INVESTMENT OR CAPITAL Formation</vt:lpstr>
      <vt:lpstr>Investment Multiplier (Richard Kahn 1905)</vt:lpstr>
      <vt:lpstr>Capital formation rate has declined…</vt:lpstr>
      <vt:lpstr>Capital formation or investment</vt:lpstr>
      <vt:lpstr>Wealth = ASSETS that are source of income</vt:lpstr>
      <vt:lpstr>Concepts</vt:lpstr>
      <vt:lpstr>PowerPoint Presentation</vt:lpstr>
      <vt:lpstr>Production Possibility Curve?</vt:lpstr>
      <vt:lpstr>Production Possibility curve</vt:lpstr>
      <vt:lpstr>PowerPoint Presentation</vt:lpstr>
      <vt:lpstr>List not exhaustive</vt:lpstr>
      <vt:lpstr>List not exhaustive</vt:lpstr>
      <vt:lpstr>PowerPoint Presentation</vt:lpstr>
      <vt:lpstr>Theory +Economic Survey Vol.2 + Vol.1 + Budget 2016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Mrunal Pate</dc:creator>
  <cp:lastModifiedBy>Mrunal Patel</cp:lastModifiedBy>
  <cp:revision>1044</cp:revision>
  <dcterms:created xsi:type="dcterms:W3CDTF">2016-06-22T05:24:42Z</dcterms:created>
  <dcterms:modified xsi:type="dcterms:W3CDTF">2016-07-24T09:33:05Z</dcterms:modified>
</cp:coreProperties>
</file>